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E334-2C03-429F-87BE-CD1292D02DE8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8BEE-3861-4D02-95C7-F3955C88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8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E334-2C03-429F-87BE-CD1292D02DE8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8BEE-3861-4D02-95C7-F3955C88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9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E334-2C03-429F-87BE-CD1292D02DE8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8BEE-3861-4D02-95C7-F3955C88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6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E334-2C03-429F-87BE-CD1292D02DE8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8BEE-3861-4D02-95C7-F3955C88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9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E334-2C03-429F-87BE-CD1292D02DE8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8BEE-3861-4D02-95C7-F3955C88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4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E334-2C03-429F-87BE-CD1292D02DE8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8BEE-3861-4D02-95C7-F3955C88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9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E334-2C03-429F-87BE-CD1292D02DE8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8BEE-3861-4D02-95C7-F3955C88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8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E334-2C03-429F-87BE-CD1292D02DE8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8BEE-3861-4D02-95C7-F3955C88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7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E334-2C03-429F-87BE-CD1292D02DE8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8BEE-3861-4D02-95C7-F3955C88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6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E334-2C03-429F-87BE-CD1292D02DE8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8BEE-3861-4D02-95C7-F3955C88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8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E334-2C03-429F-87BE-CD1292D02DE8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8BEE-3861-4D02-95C7-F3955C88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1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2E334-2C03-429F-87BE-CD1292D02DE8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E8BEE-3861-4D02-95C7-F3955C88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7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89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Eyad</dc:creator>
  <cp:lastModifiedBy>Eyad</cp:lastModifiedBy>
  <cp:revision>3</cp:revision>
  <dcterms:created xsi:type="dcterms:W3CDTF">2016-10-08T12:33:36Z</dcterms:created>
  <dcterms:modified xsi:type="dcterms:W3CDTF">2016-10-08T18:19:01Z</dcterms:modified>
</cp:coreProperties>
</file>