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4"/>
  </p:sldMasterIdLst>
  <p:notesMasterIdLst>
    <p:notesMasterId r:id="rId37"/>
  </p:notesMasterIdLst>
  <p:sldIdLst>
    <p:sldId id="256" r:id="rId5"/>
    <p:sldId id="257" r:id="rId6"/>
    <p:sldId id="259" r:id="rId7"/>
    <p:sldId id="258" r:id="rId8"/>
    <p:sldId id="261" r:id="rId9"/>
    <p:sldId id="260" r:id="rId10"/>
    <p:sldId id="265" r:id="rId11"/>
    <p:sldId id="266" r:id="rId12"/>
    <p:sldId id="263" r:id="rId13"/>
    <p:sldId id="267" r:id="rId14"/>
    <p:sldId id="268" r:id="rId15"/>
    <p:sldId id="269" r:id="rId16"/>
    <p:sldId id="270" r:id="rId17"/>
    <p:sldId id="272" r:id="rId18"/>
    <p:sldId id="271" r:id="rId19"/>
    <p:sldId id="273" r:id="rId20"/>
    <p:sldId id="274" r:id="rId21"/>
    <p:sldId id="277" r:id="rId22"/>
    <p:sldId id="276" r:id="rId23"/>
    <p:sldId id="281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A79B3D-8E5F-4B58-BD14-135D925F6843}" v="162" dt="2020-04-28T18:17:47.510"/>
    <p1510:client id="{9A074F33-E948-F543-8E40-F3B60C14A0AF}" v="2" dt="2020-04-29T00:53:54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Amaya (Student)" userId="2eb13554-aeec-48ac-bdd8-96511263ce90" providerId="ADAL" clId="{9A074F33-E948-F543-8E40-F3B60C14A0AF}"/>
    <pc:docChg chg="custSel modSld">
      <pc:chgData name="Alexander Amaya (Student)" userId="2eb13554-aeec-48ac-bdd8-96511263ce90" providerId="ADAL" clId="{9A074F33-E948-F543-8E40-F3B60C14A0AF}" dt="2020-04-29T00:53:54.152" v="1" actId="7634"/>
      <pc:docMkLst>
        <pc:docMk/>
      </pc:docMkLst>
      <pc:sldChg chg="addSp">
        <pc:chgData name="Alexander Amaya (Student)" userId="2eb13554-aeec-48ac-bdd8-96511263ce90" providerId="ADAL" clId="{9A074F33-E948-F543-8E40-F3B60C14A0AF}" dt="2020-04-28T04:25:29.635" v="0" actId="7634"/>
        <pc:sldMkLst>
          <pc:docMk/>
          <pc:sldMk cId="1524194081" sldId="257"/>
        </pc:sldMkLst>
        <pc:inkChg chg="add">
          <ac:chgData name="Alexander Amaya (Student)" userId="2eb13554-aeec-48ac-bdd8-96511263ce90" providerId="ADAL" clId="{9A074F33-E948-F543-8E40-F3B60C14A0AF}" dt="2020-04-28T04:25:29.635" v="0" actId="7634"/>
          <ac:inkMkLst>
            <pc:docMk/>
            <pc:sldMk cId="1524194081" sldId="257"/>
            <ac:inkMk id="4" creationId="{B907B693-A49D-1545-9EDA-A2A1EBC8276E}"/>
          </ac:inkMkLst>
        </pc:inkChg>
      </pc:sldChg>
      <pc:sldChg chg="addSp">
        <pc:chgData name="Alexander Amaya (Student)" userId="2eb13554-aeec-48ac-bdd8-96511263ce90" providerId="ADAL" clId="{9A074F33-E948-F543-8E40-F3B60C14A0AF}" dt="2020-04-29T00:53:54.152" v="1" actId="7634"/>
        <pc:sldMkLst>
          <pc:docMk/>
          <pc:sldMk cId="1843889003" sldId="280"/>
        </pc:sldMkLst>
        <pc:inkChg chg="add">
          <ac:chgData name="Alexander Amaya (Student)" userId="2eb13554-aeec-48ac-bdd8-96511263ce90" providerId="ADAL" clId="{9A074F33-E948-F543-8E40-F3B60C14A0AF}" dt="2020-04-29T00:53:54.152" v="1" actId="7634"/>
          <ac:inkMkLst>
            <pc:docMk/>
            <pc:sldMk cId="1843889003" sldId="280"/>
            <ac:inkMk id="3" creationId="{52992E24-D497-DB43-A210-8E6CD7572B2B}"/>
          </ac:inkMkLst>
        </pc:inkChg>
      </pc:sldChg>
      <pc:sldChg chg="addSp">
        <pc:chgData name="Alexander Amaya (Student)" userId="2eb13554-aeec-48ac-bdd8-96511263ce90" providerId="ADAL" clId="{9A074F33-E948-F543-8E40-F3B60C14A0AF}" dt="2020-04-29T00:53:54.152" v="1" actId="7634"/>
        <pc:sldMkLst>
          <pc:docMk/>
          <pc:sldMk cId="2756141141" sldId="282"/>
        </pc:sldMkLst>
        <pc:inkChg chg="add">
          <ac:chgData name="Alexander Amaya (Student)" userId="2eb13554-aeec-48ac-bdd8-96511263ce90" providerId="ADAL" clId="{9A074F33-E948-F543-8E40-F3B60C14A0AF}" dt="2020-04-29T00:53:54.152" v="1" actId="7634"/>
          <ac:inkMkLst>
            <pc:docMk/>
            <pc:sldMk cId="2756141141" sldId="282"/>
            <ac:inkMk id="3" creationId="{204C23D7-D685-D542-ACCC-56B407185D53}"/>
          </ac:inkMkLst>
        </pc:inkChg>
      </pc:sldChg>
      <pc:sldChg chg="addSp">
        <pc:chgData name="Alexander Amaya (Student)" userId="2eb13554-aeec-48ac-bdd8-96511263ce90" providerId="ADAL" clId="{9A074F33-E948-F543-8E40-F3B60C14A0AF}" dt="2020-04-29T00:53:54.152" v="1" actId="7634"/>
        <pc:sldMkLst>
          <pc:docMk/>
          <pc:sldMk cId="1381057372" sldId="283"/>
        </pc:sldMkLst>
        <pc:inkChg chg="add">
          <ac:chgData name="Alexander Amaya (Student)" userId="2eb13554-aeec-48ac-bdd8-96511263ce90" providerId="ADAL" clId="{9A074F33-E948-F543-8E40-F3B60C14A0AF}" dt="2020-04-29T00:53:54.152" v="1" actId="7634"/>
          <ac:inkMkLst>
            <pc:docMk/>
            <pc:sldMk cId="1381057372" sldId="283"/>
            <ac:inkMk id="3" creationId="{F630320D-A445-1643-B3B8-D74FE4A48D3D}"/>
          </ac:inkMkLst>
        </pc:inkChg>
      </pc:sldChg>
      <pc:sldChg chg="addSp">
        <pc:chgData name="Alexander Amaya (Student)" userId="2eb13554-aeec-48ac-bdd8-96511263ce90" providerId="ADAL" clId="{9A074F33-E948-F543-8E40-F3B60C14A0AF}" dt="2020-04-29T00:53:54.152" v="1" actId="7634"/>
        <pc:sldMkLst>
          <pc:docMk/>
          <pc:sldMk cId="4227548704" sldId="284"/>
        </pc:sldMkLst>
        <pc:inkChg chg="add">
          <ac:chgData name="Alexander Amaya (Student)" userId="2eb13554-aeec-48ac-bdd8-96511263ce90" providerId="ADAL" clId="{9A074F33-E948-F543-8E40-F3B60C14A0AF}" dt="2020-04-29T00:53:54.152" v="1" actId="7634"/>
          <ac:inkMkLst>
            <pc:docMk/>
            <pc:sldMk cId="4227548704" sldId="284"/>
            <ac:inkMk id="5" creationId="{63551B8B-7884-654E-BFDE-656474F765D5}"/>
          </ac:inkMkLst>
        </pc:inkChg>
      </pc:sldChg>
      <pc:sldChg chg="addSp">
        <pc:chgData name="Alexander Amaya (Student)" userId="2eb13554-aeec-48ac-bdd8-96511263ce90" providerId="ADAL" clId="{9A074F33-E948-F543-8E40-F3B60C14A0AF}" dt="2020-04-29T00:53:54.152" v="1" actId="7634"/>
        <pc:sldMkLst>
          <pc:docMk/>
          <pc:sldMk cId="1104659906" sldId="285"/>
        </pc:sldMkLst>
        <pc:inkChg chg="add">
          <ac:chgData name="Alexander Amaya (Student)" userId="2eb13554-aeec-48ac-bdd8-96511263ce90" providerId="ADAL" clId="{9A074F33-E948-F543-8E40-F3B60C14A0AF}" dt="2020-04-29T00:53:54.152" v="1" actId="7634"/>
          <ac:inkMkLst>
            <pc:docMk/>
            <pc:sldMk cId="1104659906" sldId="285"/>
            <ac:inkMk id="5" creationId="{66175995-2F6D-8141-A80C-72B5BF5D99F5}"/>
          </ac:inkMkLst>
        </pc:inkChg>
      </pc:sldChg>
      <pc:sldChg chg="addSp">
        <pc:chgData name="Alexander Amaya (Student)" userId="2eb13554-aeec-48ac-bdd8-96511263ce90" providerId="ADAL" clId="{9A074F33-E948-F543-8E40-F3B60C14A0AF}" dt="2020-04-29T00:53:54.152" v="1" actId="7634"/>
        <pc:sldMkLst>
          <pc:docMk/>
          <pc:sldMk cId="322635627" sldId="286"/>
        </pc:sldMkLst>
        <pc:inkChg chg="add">
          <ac:chgData name="Alexander Amaya (Student)" userId="2eb13554-aeec-48ac-bdd8-96511263ce90" providerId="ADAL" clId="{9A074F33-E948-F543-8E40-F3B60C14A0AF}" dt="2020-04-29T00:53:54.152" v="1" actId="7634"/>
          <ac:inkMkLst>
            <pc:docMk/>
            <pc:sldMk cId="322635627" sldId="286"/>
            <ac:inkMk id="5" creationId="{589A3B14-DEF6-4947-B4CF-B95FE89A2AA8}"/>
          </ac:inkMkLst>
        </pc:inkChg>
      </pc:sldChg>
      <pc:sldChg chg="addSp">
        <pc:chgData name="Alexander Amaya (Student)" userId="2eb13554-aeec-48ac-bdd8-96511263ce90" providerId="ADAL" clId="{9A074F33-E948-F543-8E40-F3B60C14A0AF}" dt="2020-04-29T00:53:54.152" v="1" actId="7634"/>
        <pc:sldMkLst>
          <pc:docMk/>
          <pc:sldMk cId="2890172025" sldId="287"/>
        </pc:sldMkLst>
        <pc:inkChg chg="add">
          <ac:chgData name="Alexander Amaya (Student)" userId="2eb13554-aeec-48ac-bdd8-96511263ce90" providerId="ADAL" clId="{9A074F33-E948-F543-8E40-F3B60C14A0AF}" dt="2020-04-29T00:53:54.152" v="1" actId="7634"/>
          <ac:inkMkLst>
            <pc:docMk/>
            <pc:sldMk cId="2890172025" sldId="287"/>
            <ac:inkMk id="5" creationId="{A8EB7172-5DEE-2544-BB40-657D0E1011CA}"/>
          </ac:inkMkLst>
        </pc:inkChg>
      </pc:sldChg>
      <pc:sldChg chg="addSp">
        <pc:chgData name="Alexander Amaya (Student)" userId="2eb13554-aeec-48ac-bdd8-96511263ce90" providerId="ADAL" clId="{9A074F33-E948-F543-8E40-F3B60C14A0AF}" dt="2020-04-29T00:53:54.152" v="1" actId="7634"/>
        <pc:sldMkLst>
          <pc:docMk/>
          <pc:sldMk cId="1156002388" sldId="288"/>
        </pc:sldMkLst>
        <pc:inkChg chg="add">
          <ac:chgData name="Alexander Amaya (Student)" userId="2eb13554-aeec-48ac-bdd8-96511263ce90" providerId="ADAL" clId="{9A074F33-E948-F543-8E40-F3B60C14A0AF}" dt="2020-04-29T00:53:54.152" v="1" actId="7634"/>
          <ac:inkMkLst>
            <pc:docMk/>
            <pc:sldMk cId="1156002388" sldId="288"/>
            <ac:inkMk id="5" creationId="{CC04AE24-7B71-E941-84D2-0DD07B63040A}"/>
          </ac:inkMkLst>
        </pc:inkChg>
      </pc:sldChg>
      <pc:sldChg chg="addSp">
        <pc:chgData name="Alexander Amaya (Student)" userId="2eb13554-aeec-48ac-bdd8-96511263ce90" providerId="ADAL" clId="{9A074F33-E948-F543-8E40-F3B60C14A0AF}" dt="2020-04-29T00:53:54.152" v="1" actId="7634"/>
        <pc:sldMkLst>
          <pc:docMk/>
          <pc:sldMk cId="3603468596" sldId="289"/>
        </pc:sldMkLst>
        <pc:inkChg chg="add">
          <ac:chgData name="Alexander Amaya (Student)" userId="2eb13554-aeec-48ac-bdd8-96511263ce90" providerId="ADAL" clId="{9A074F33-E948-F543-8E40-F3B60C14A0AF}" dt="2020-04-29T00:53:54.152" v="1" actId="7634"/>
          <ac:inkMkLst>
            <pc:docMk/>
            <pc:sldMk cId="3603468596" sldId="289"/>
            <ac:inkMk id="3" creationId="{D956C692-300E-D340-AA52-487170F50B28}"/>
          </ac:inkMkLst>
        </pc:inkChg>
      </pc:sldChg>
      <pc:sldChg chg="addSp">
        <pc:chgData name="Alexander Amaya (Student)" userId="2eb13554-aeec-48ac-bdd8-96511263ce90" providerId="ADAL" clId="{9A074F33-E948-F543-8E40-F3B60C14A0AF}" dt="2020-04-29T00:53:54.152" v="1" actId="7634"/>
        <pc:sldMkLst>
          <pc:docMk/>
          <pc:sldMk cId="1208418979" sldId="290"/>
        </pc:sldMkLst>
        <pc:inkChg chg="add">
          <ac:chgData name="Alexander Amaya (Student)" userId="2eb13554-aeec-48ac-bdd8-96511263ce90" providerId="ADAL" clId="{9A074F33-E948-F543-8E40-F3B60C14A0AF}" dt="2020-04-29T00:53:54.152" v="1" actId="7634"/>
          <ac:inkMkLst>
            <pc:docMk/>
            <pc:sldMk cId="1208418979" sldId="290"/>
            <ac:inkMk id="5" creationId="{DEF6CB78-1AA5-1842-AACA-14EF0EB03758}"/>
          </ac:inkMkLst>
        </pc:inkChg>
      </pc:sldChg>
      <pc:sldChg chg="addSp">
        <pc:chgData name="Alexander Amaya (Student)" userId="2eb13554-aeec-48ac-bdd8-96511263ce90" providerId="ADAL" clId="{9A074F33-E948-F543-8E40-F3B60C14A0AF}" dt="2020-04-29T00:53:54.152" v="1" actId="7634"/>
        <pc:sldMkLst>
          <pc:docMk/>
          <pc:sldMk cId="4061928051" sldId="292"/>
        </pc:sldMkLst>
        <pc:inkChg chg="add">
          <ac:chgData name="Alexander Amaya (Student)" userId="2eb13554-aeec-48ac-bdd8-96511263ce90" providerId="ADAL" clId="{9A074F33-E948-F543-8E40-F3B60C14A0AF}" dt="2020-04-29T00:53:54.152" v="1" actId="7634"/>
          <ac:inkMkLst>
            <pc:docMk/>
            <pc:sldMk cId="4061928051" sldId="292"/>
            <ac:inkMk id="4" creationId="{7BF57251-1D08-9744-B307-2884B29D3B96}"/>
          </ac:inkMkLst>
        </pc:inkChg>
      </pc:sldChg>
    </pc:docChg>
  </pc:docChgLst>
  <pc:docChgLst>
    <pc:chgData name="Alexander Amaya (Student)" userId="2eb13554-aeec-48ac-bdd8-96511263ce90" providerId="ADAL" clId="{87A79B3D-8E5F-4B58-BD14-135D925F6843}"/>
    <pc:docChg chg="undo custSel mod addSld delSld modSld sldOrd addMainMaster delMainMaster">
      <pc:chgData name="Alexander Amaya (Student)" userId="2eb13554-aeec-48ac-bdd8-96511263ce90" providerId="ADAL" clId="{87A79B3D-8E5F-4B58-BD14-135D925F6843}" dt="2020-04-29T02:31:49.074" v="4276" actId="478"/>
      <pc:docMkLst>
        <pc:docMk/>
      </pc:docMkLst>
      <pc:sldChg chg="modSp new">
        <pc:chgData name="Alexander Amaya (Student)" userId="2eb13554-aeec-48ac-bdd8-96511263ce90" providerId="ADAL" clId="{87A79B3D-8E5F-4B58-BD14-135D925F6843}" dt="2020-04-27T22:37:55.443" v="808" actId="5793"/>
        <pc:sldMkLst>
          <pc:docMk/>
          <pc:sldMk cId="239281618" sldId="256"/>
        </pc:sldMkLst>
        <pc:spChg chg="mod">
          <ac:chgData name="Alexander Amaya (Student)" userId="2eb13554-aeec-48ac-bdd8-96511263ce90" providerId="ADAL" clId="{87A79B3D-8E5F-4B58-BD14-135D925F6843}" dt="2020-04-27T22:11:03.683" v="60" actId="20577"/>
          <ac:spMkLst>
            <pc:docMk/>
            <pc:sldMk cId="239281618" sldId="256"/>
            <ac:spMk id="2" creationId="{8AE66EE1-5CE2-4670-B97E-F74A1D41050F}"/>
          </ac:spMkLst>
        </pc:spChg>
        <pc:spChg chg="mod">
          <ac:chgData name="Alexander Amaya (Student)" userId="2eb13554-aeec-48ac-bdd8-96511263ce90" providerId="ADAL" clId="{87A79B3D-8E5F-4B58-BD14-135D925F6843}" dt="2020-04-27T22:37:55.443" v="808" actId="5793"/>
          <ac:spMkLst>
            <pc:docMk/>
            <pc:sldMk cId="239281618" sldId="256"/>
            <ac:spMk id="3" creationId="{80AC802C-4373-4CF2-980C-7F2F15ACF74E}"/>
          </ac:spMkLst>
        </pc:spChg>
      </pc:sldChg>
      <pc:sldChg chg="addSp delSp modSp new del mod setBg modClrScheme delDesignElem chgLayout">
        <pc:chgData name="Alexander Amaya (Student)" userId="2eb13554-aeec-48ac-bdd8-96511263ce90" providerId="ADAL" clId="{87A79B3D-8E5F-4B58-BD14-135D925F6843}" dt="2020-04-27T22:09:41.184" v="26" actId="47"/>
        <pc:sldMkLst>
          <pc:docMk/>
          <pc:sldMk cId="2550047977" sldId="256"/>
        </pc:sldMkLst>
        <pc:spChg chg="mod">
          <ac:chgData name="Alexander Amaya (Student)" userId="2eb13554-aeec-48ac-bdd8-96511263ce90" providerId="ADAL" clId="{87A79B3D-8E5F-4B58-BD14-135D925F6843}" dt="2020-04-27T22:09:27.333" v="22" actId="26606"/>
          <ac:spMkLst>
            <pc:docMk/>
            <pc:sldMk cId="2550047977" sldId="256"/>
            <ac:spMk id="2" creationId="{A92D5BDC-1A22-4768-829C-298954BD2837}"/>
          </ac:spMkLst>
        </pc:spChg>
        <pc:spChg chg="mod">
          <ac:chgData name="Alexander Amaya (Student)" userId="2eb13554-aeec-48ac-bdd8-96511263ce90" providerId="ADAL" clId="{87A79B3D-8E5F-4B58-BD14-135D925F6843}" dt="2020-04-27T22:09:27.333" v="22" actId="26606"/>
          <ac:spMkLst>
            <pc:docMk/>
            <pc:sldMk cId="2550047977" sldId="256"/>
            <ac:spMk id="3" creationId="{6470B53D-A01A-4569-94D8-68ED1B1632C2}"/>
          </ac:spMkLst>
        </pc:spChg>
        <pc:spChg chg="add del">
          <ac:chgData name="Alexander Amaya (Student)" userId="2eb13554-aeec-48ac-bdd8-96511263ce90" providerId="ADAL" clId="{87A79B3D-8E5F-4B58-BD14-135D925F6843}" dt="2020-04-27T22:09:20.246" v="19" actId="26606"/>
          <ac:spMkLst>
            <pc:docMk/>
            <pc:sldMk cId="2550047977" sldId="256"/>
            <ac:spMk id="9" creationId="{4063B759-00FC-46D1-9898-8E8625268FAF}"/>
          </ac:spMkLst>
        </pc:spChg>
        <pc:spChg chg="add del">
          <ac:chgData name="Alexander Amaya (Student)" userId="2eb13554-aeec-48ac-bdd8-96511263ce90" providerId="ADAL" clId="{87A79B3D-8E5F-4B58-BD14-135D925F6843}" dt="2020-04-27T22:09:20.246" v="19" actId="26606"/>
          <ac:spMkLst>
            <pc:docMk/>
            <pc:sldMk cId="2550047977" sldId="256"/>
            <ac:spMk id="11" creationId="{D5B012D8-7F27-4758-9AC6-C889B154BD73}"/>
          </ac:spMkLst>
        </pc:spChg>
        <pc:spChg chg="add del">
          <ac:chgData name="Alexander Amaya (Student)" userId="2eb13554-aeec-48ac-bdd8-96511263ce90" providerId="ADAL" clId="{87A79B3D-8E5F-4B58-BD14-135D925F6843}" dt="2020-04-27T22:09:27.280" v="21" actId="26606"/>
          <ac:spMkLst>
            <pc:docMk/>
            <pc:sldMk cId="2550047977" sldId="256"/>
            <ac:spMk id="14" creationId="{2FDF0794-1B86-42B2-B8C7-F60123E638ED}"/>
          </ac:spMkLst>
        </pc:spChg>
        <pc:spChg chg="add del">
          <ac:chgData name="Alexander Amaya (Student)" userId="2eb13554-aeec-48ac-bdd8-96511263ce90" providerId="ADAL" clId="{87A79B3D-8E5F-4B58-BD14-135D925F6843}" dt="2020-04-27T22:09:27.280" v="21" actId="26606"/>
          <ac:spMkLst>
            <pc:docMk/>
            <pc:sldMk cId="2550047977" sldId="256"/>
            <ac:spMk id="16" creationId="{B94BE868-D43F-4940-8CE9-93D953A11A21}"/>
          </ac:spMkLst>
        </pc:spChg>
        <pc:spChg chg="add del">
          <ac:chgData name="Alexander Amaya (Student)" userId="2eb13554-aeec-48ac-bdd8-96511263ce90" providerId="ADAL" clId="{87A79B3D-8E5F-4B58-BD14-135D925F6843}" dt="2020-04-27T22:09:33.596" v="25"/>
          <ac:spMkLst>
            <pc:docMk/>
            <pc:sldMk cId="2550047977" sldId="256"/>
            <ac:spMk id="19" creationId="{4063B759-00FC-46D1-9898-8E8625268FAF}"/>
          </ac:spMkLst>
        </pc:spChg>
        <pc:spChg chg="add del">
          <ac:chgData name="Alexander Amaya (Student)" userId="2eb13554-aeec-48ac-bdd8-96511263ce90" providerId="ADAL" clId="{87A79B3D-8E5F-4B58-BD14-135D925F6843}" dt="2020-04-27T22:09:33.596" v="25"/>
          <ac:spMkLst>
            <pc:docMk/>
            <pc:sldMk cId="2550047977" sldId="256"/>
            <ac:spMk id="20" creationId="{D5B012D8-7F27-4758-9AC6-C889B154BD73}"/>
          </ac:spMkLst>
        </pc:spChg>
        <pc:picChg chg="add del">
          <ac:chgData name="Alexander Amaya (Student)" userId="2eb13554-aeec-48ac-bdd8-96511263ce90" providerId="ADAL" clId="{87A79B3D-8E5F-4B58-BD14-135D925F6843}" dt="2020-04-27T22:09:20.246" v="19" actId="26606"/>
          <ac:picMkLst>
            <pc:docMk/>
            <pc:sldMk cId="2550047977" sldId="256"/>
            <ac:picMk id="4" creationId="{4B1BC686-6B28-4218-B01C-E555E4AF8DFF}"/>
          </ac:picMkLst>
        </pc:picChg>
        <pc:picChg chg="add del">
          <ac:chgData name="Alexander Amaya (Student)" userId="2eb13554-aeec-48ac-bdd8-96511263ce90" providerId="ADAL" clId="{87A79B3D-8E5F-4B58-BD14-135D925F6843}" dt="2020-04-27T22:09:27.280" v="21" actId="26606"/>
          <ac:picMkLst>
            <pc:docMk/>
            <pc:sldMk cId="2550047977" sldId="256"/>
            <ac:picMk id="15" creationId="{4857DD17-3BA9-4147-B4F6-A1F0C61DE202}"/>
          </ac:picMkLst>
        </pc:picChg>
        <pc:picChg chg="add mod">
          <ac:chgData name="Alexander Amaya (Student)" userId="2eb13554-aeec-48ac-bdd8-96511263ce90" providerId="ADAL" clId="{87A79B3D-8E5F-4B58-BD14-135D925F6843}" dt="2020-04-27T22:09:32.424" v="23" actId="27614"/>
          <ac:picMkLst>
            <pc:docMk/>
            <pc:sldMk cId="2550047977" sldId="256"/>
            <ac:picMk id="18" creationId="{4B1BC686-6B28-4218-B01C-E555E4AF8DFF}"/>
          </ac:picMkLst>
        </pc:picChg>
        <pc:cxnChg chg="add del">
          <ac:chgData name="Alexander Amaya (Student)" userId="2eb13554-aeec-48ac-bdd8-96511263ce90" providerId="ADAL" clId="{87A79B3D-8E5F-4B58-BD14-135D925F6843}" dt="2020-04-27T22:09:27.280" v="21" actId="26606"/>
          <ac:cxnSpMkLst>
            <pc:docMk/>
            <pc:sldMk cId="2550047977" sldId="256"/>
            <ac:cxnSpMk id="13" creationId="{96D07482-83A3-4451-943C-B46961082957}"/>
          </ac:cxnSpMkLst>
        </pc:cxnChg>
      </pc:sldChg>
      <pc:sldChg chg="addSp delSp modSp del mod setBg modClrScheme setClrOvrMap delDesignElem chgLayout">
        <pc:chgData name="Alexander Amaya (Student)" userId="2eb13554-aeec-48ac-bdd8-96511263ce90" providerId="ADAL" clId="{87A79B3D-8E5F-4B58-BD14-135D925F6843}" dt="2020-04-27T22:08:47.879" v="16" actId="47"/>
        <pc:sldMkLst>
          <pc:docMk/>
          <pc:sldMk cId="2890355104" sldId="256"/>
        </pc:sldMkLst>
        <pc:spChg chg="mod">
          <ac:chgData name="Alexander Amaya (Student)" userId="2eb13554-aeec-48ac-bdd8-96511263ce90" providerId="ADAL" clId="{87A79B3D-8E5F-4B58-BD14-135D925F6843}" dt="2020-04-27T22:08:30.266" v="11" actId="26606"/>
          <ac:spMkLst>
            <pc:docMk/>
            <pc:sldMk cId="2890355104" sldId="256"/>
            <ac:spMk id="2" creationId="{377B2A12-CFE0-4409-8C4F-B59BE2537103}"/>
          </ac:spMkLst>
        </pc:spChg>
        <pc:spChg chg="mod">
          <ac:chgData name="Alexander Amaya (Student)" userId="2eb13554-aeec-48ac-bdd8-96511263ce90" providerId="ADAL" clId="{87A79B3D-8E5F-4B58-BD14-135D925F6843}" dt="2020-04-27T22:08:30.266" v="11" actId="26606"/>
          <ac:spMkLst>
            <pc:docMk/>
            <pc:sldMk cId="2890355104" sldId="256"/>
            <ac:spMk id="3" creationId="{CD7822B9-07DD-438F-8194-F32FE20EB1A2}"/>
          </ac:spMkLst>
        </pc:spChg>
        <pc:spChg chg="add del">
          <ac:chgData name="Alexander Amaya (Student)" userId="2eb13554-aeec-48ac-bdd8-96511263ce90" providerId="ADAL" clId="{87A79B3D-8E5F-4B58-BD14-135D925F6843}" dt="2020-04-27T22:08:15.636" v="1" actId="26606"/>
          <ac:spMkLst>
            <pc:docMk/>
            <pc:sldMk cId="2890355104" sldId="256"/>
            <ac:spMk id="9" creationId="{526E0BFB-CDF1-4990-8C11-AC849311E0A8}"/>
          </ac:spMkLst>
        </pc:spChg>
        <pc:spChg chg="add del">
          <ac:chgData name="Alexander Amaya (Student)" userId="2eb13554-aeec-48ac-bdd8-96511263ce90" providerId="ADAL" clId="{87A79B3D-8E5F-4B58-BD14-135D925F6843}" dt="2020-04-27T22:08:15.636" v="1" actId="26606"/>
          <ac:spMkLst>
            <pc:docMk/>
            <pc:sldMk cId="2890355104" sldId="256"/>
            <ac:spMk id="11" creationId="{6069A1F8-9BEB-4786-9694-FC48B2D75D21}"/>
          </ac:spMkLst>
        </pc:spChg>
        <pc:spChg chg="add del">
          <ac:chgData name="Alexander Amaya (Student)" userId="2eb13554-aeec-48ac-bdd8-96511263ce90" providerId="ADAL" clId="{87A79B3D-8E5F-4B58-BD14-135D925F6843}" dt="2020-04-27T22:08:16.623" v="3" actId="26606"/>
          <ac:spMkLst>
            <pc:docMk/>
            <pc:sldMk cId="2890355104" sldId="256"/>
            <ac:spMk id="13" creationId="{AF2F604E-43BE-4DC3-B983-E071523364F8}"/>
          </ac:spMkLst>
        </pc:spChg>
        <pc:spChg chg="add del">
          <ac:chgData name="Alexander Amaya (Student)" userId="2eb13554-aeec-48ac-bdd8-96511263ce90" providerId="ADAL" clId="{87A79B3D-8E5F-4B58-BD14-135D925F6843}" dt="2020-04-27T22:08:16.623" v="3" actId="26606"/>
          <ac:spMkLst>
            <pc:docMk/>
            <pc:sldMk cId="2890355104" sldId="256"/>
            <ac:spMk id="14" creationId="{526E0BFB-CDF1-4990-8C11-AC849311E0A8}"/>
          </ac:spMkLst>
        </pc:spChg>
        <pc:spChg chg="add del">
          <ac:chgData name="Alexander Amaya (Student)" userId="2eb13554-aeec-48ac-bdd8-96511263ce90" providerId="ADAL" clId="{87A79B3D-8E5F-4B58-BD14-135D925F6843}" dt="2020-04-27T22:08:16.623" v="3" actId="26606"/>
          <ac:spMkLst>
            <pc:docMk/>
            <pc:sldMk cId="2890355104" sldId="256"/>
            <ac:spMk id="15" creationId="{08C9B587-E65E-4B52-B37C-ABEBB6E87928}"/>
          </ac:spMkLst>
        </pc:spChg>
        <pc:spChg chg="add del">
          <ac:chgData name="Alexander Amaya (Student)" userId="2eb13554-aeec-48ac-bdd8-96511263ce90" providerId="ADAL" clId="{87A79B3D-8E5F-4B58-BD14-135D925F6843}" dt="2020-04-27T22:08:16.623" v="3" actId="26606"/>
          <ac:spMkLst>
            <pc:docMk/>
            <pc:sldMk cId="2890355104" sldId="256"/>
            <ac:spMk id="17" creationId="{6069A1F8-9BEB-4786-9694-FC48B2D75D21}"/>
          </ac:spMkLst>
        </pc:spChg>
        <pc:spChg chg="add del">
          <ac:chgData name="Alexander Amaya (Student)" userId="2eb13554-aeec-48ac-bdd8-96511263ce90" providerId="ADAL" clId="{87A79B3D-8E5F-4B58-BD14-135D925F6843}" dt="2020-04-27T22:08:17.024" v="5" actId="26606"/>
          <ac:spMkLst>
            <pc:docMk/>
            <pc:sldMk cId="2890355104" sldId="256"/>
            <ac:spMk id="19" creationId="{727F3F19-5A4B-42AD-9A79-B8279086A6FC}"/>
          </ac:spMkLst>
        </pc:spChg>
        <pc:spChg chg="add del">
          <ac:chgData name="Alexander Amaya (Student)" userId="2eb13554-aeec-48ac-bdd8-96511263ce90" providerId="ADAL" clId="{87A79B3D-8E5F-4B58-BD14-135D925F6843}" dt="2020-04-27T22:08:17.024" v="5" actId="26606"/>
          <ac:spMkLst>
            <pc:docMk/>
            <pc:sldMk cId="2890355104" sldId="256"/>
            <ac:spMk id="21" creationId="{8202C37C-3123-4850-965F-F823CD438B52}"/>
          </ac:spMkLst>
        </pc:spChg>
        <pc:spChg chg="add del">
          <ac:chgData name="Alexander Amaya (Student)" userId="2eb13554-aeec-48ac-bdd8-96511263ce90" providerId="ADAL" clId="{87A79B3D-8E5F-4B58-BD14-135D925F6843}" dt="2020-04-27T22:08:17.472" v="7" actId="26606"/>
          <ac:spMkLst>
            <pc:docMk/>
            <pc:sldMk cId="2890355104" sldId="256"/>
            <ac:spMk id="23" creationId="{0671A8AE-40A1-4631-A6B8-581AFF065482}"/>
          </ac:spMkLst>
        </pc:spChg>
        <pc:spChg chg="add del">
          <ac:chgData name="Alexander Amaya (Student)" userId="2eb13554-aeec-48ac-bdd8-96511263ce90" providerId="ADAL" clId="{87A79B3D-8E5F-4B58-BD14-135D925F6843}" dt="2020-04-27T22:08:17.472" v="7" actId="26606"/>
          <ac:spMkLst>
            <pc:docMk/>
            <pc:sldMk cId="2890355104" sldId="256"/>
            <ac:spMk id="25" creationId="{A44CD100-6267-4E62-AA64-2182A3A6A1C0}"/>
          </ac:spMkLst>
        </pc:spChg>
        <pc:spChg chg="add del">
          <ac:chgData name="Alexander Amaya (Student)" userId="2eb13554-aeec-48ac-bdd8-96511263ce90" providerId="ADAL" clId="{87A79B3D-8E5F-4B58-BD14-135D925F6843}" dt="2020-04-27T22:08:25.237" v="10"/>
          <ac:spMkLst>
            <pc:docMk/>
            <pc:sldMk cId="2890355104" sldId="256"/>
            <ac:spMk id="28" creationId="{608EAA06-5488-416B-B2B2-E55213011012}"/>
          </ac:spMkLst>
        </pc:spChg>
        <pc:spChg chg="add del">
          <ac:chgData name="Alexander Amaya (Student)" userId="2eb13554-aeec-48ac-bdd8-96511263ce90" providerId="ADAL" clId="{87A79B3D-8E5F-4B58-BD14-135D925F6843}" dt="2020-04-27T22:08:37.105" v="14"/>
          <ac:spMkLst>
            <pc:docMk/>
            <pc:sldMk cId="2890355104" sldId="256"/>
            <ac:spMk id="32" creationId="{9F8A656C-0806-4677-A38B-DA5DF0F3C406}"/>
          </ac:spMkLst>
        </pc:spChg>
        <pc:spChg chg="add del">
          <ac:chgData name="Alexander Amaya (Student)" userId="2eb13554-aeec-48ac-bdd8-96511263ce90" providerId="ADAL" clId="{87A79B3D-8E5F-4B58-BD14-135D925F6843}" dt="2020-04-27T22:08:37.105" v="14"/>
          <ac:spMkLst>
            <pc:docMk/>
            <pc:sldMk cId="2890355104" sldId="256"/>
            <ac:spMk id="34" creationId="{9BEF8C6D-8BB3-473A-9607-D7381CC5C0A5}"/>
          </ac:spMkLst>
        </pc:spChg>
        <pc:spChg chg="add del">
          <ac:chgData name="Alexander Amaya (Student)" userId="2eb13554-aeec-48ac-bdd8-96511263ce90" providerId="ADAL" clId="{87A79B3D-8E5F-4B58-BD14-135D925F6843}" dt="2020-04-27T22:08:37.105" v="14"/>
          <ac:spMkLst>
            <pc:docMk/>
            <pc:sldMk cId="2890355104" sldId="256"/>
            <ac:spMk id="36" creationId="{DCFDFFB9-D302-4A05-A770-D33232254722}"/>
          </ac:spMkLst>
        </pc:spChg>
        <pc:picChg chg="add del">
          <ac:chgData name="Alexander Amaya (Student)" userId="2eb13554-aeec-48ac-bdd8-96511263ce90" providerId="ADAL" clId="{87A79B3D-8E5F-4B58-BD14-135D925F6843}" dt="2020-04-27T22:08:15.636" v="1" actId="26606"/>
          <ac:picMkLst>
            <pc:docMk/>
            <pc:sldMk cId="2890355104" sldId="256"/>
            <ac:picMk id="4" creationId="{21F32ED4-90DC-4026-AF01-C7FA26613532}"/>
          </ac:picMkLst>
        </pc:picChg>
        <pc:picChg chg="add del">
          <ac:chgData name="Alexander Amaya (Student)" userId="2eb13554-aeec-48ac-bdd8-96511263ce90" providerId="ADAL" clId="{87A79B3D-8E5F-4B58-BD14-135D925F6843}" dt="2020-04-27T22:08:16.623" v="3" actId="26606"/>
          <ac:picMkLst>
            <pc:docMk/>
            <pc:sldMk cId="2890355104" sldId="256"/>
            <ac:picMk id="16" creationId="{F97C6596-769D-4770-BD35-B6C77DA0DA2E}"/>
          </ac:picMkLst>
        </pc:picChg>
        <pc:picChg chg="add del">
          <ac:chgData name="Alexander Amaya (Student)" userId="2eb13554-aeec-48ac-bdd8-96511263ce90" providerId="ADAL" clId="{87A79B3D-8E5F-4B58-BD14-135D925F6843}" dt="2020-04-27T22:08:17.024" v="5" actId="26606"/>
          <ac:picMkLst>
            <pc:docMk/>
            <pc:sldMk cId="2890355104" sldId="256"/>
            <ac:picMk id="20" creationId="{7D294DBB-3FB7-4CE6-B918-10C49D613482}"/>
          </ac:picMkLst>
        </pc:picChg>
        <pc:picChg chg="add del">
          <ac:chgData name="Alexander Amaya (Student)" userId="2eb13554-aeec-48ac-bdd8-96511263ce90" providerId="ADAL" clId="{87A79B3D-8E5F-4B58-BD14-135D925F6843}" dt="2020-04-27T22:08:17.472" v="7" actId="26606"/>
          <ac:picMkLst>
            <pc:docMk/>
            <pc:sldMk cId="2890355104" sldId="256"/>
            <ac:picMk id="24" creationId="{F10D873E-B00D-4D3D-BDBF-49871F0A482B}"/>
          </ac:picMkLst>
        </pc:picChg>
        <pc:picChg chg="add del mod">
          <ac:chgData name="Alexander Amaya (Student)" userId="2eb13554-aeec-48ac-bdd8-96511263ce90" providerId="ADAL" clId="{87A79B3D-8E5F-4B58-BD14-135D925F6843}" dt="2020-04-27T22:08:40.893" v="15" actId="478"/>
          <ac:picMkLst>
            <pc:docMk/>
            <pc:sldMk cId="2890355104" sldId="256"/>
            <ac:picMk id="27" creationId="{3022144C-5A84-4F35-98ED-7EAC76CBD87F}"/>
          </ac:picMkLst>
        </pc:picChg>
      </pc:sldChg>
      <pc:sldChg chg="addSp delSp modSp new">
        <pc:chgData name="Alexander Amaya (Student)" userId="2eb13554-aeec-48ac-bdd8-96511263ce90" providerId="ADAL" clId="{87A79B3D-8E5F-4B58-BD14-135D925F6843}" dt="2020-04-28T04:25:33.417" v="4269" actId="478"/>
        <pc:sldMkLst>
          <pc:docMk/>
          <pc:sldMk cId="1524194081" sldId="257"/>
        </pc:sldMkLst>
        <pc:spChg chg="mod">
          <ac:chgData name="Alexander Amaya (Student)" userId="2eb13554-aeec-48ac-bdd8-96511263ce90" providerId="ADAL" clId="{87A79B3D-8E5F-4B58-BD14-135D925F6843}" dt="2020-04-27T22:17:28.912" v="132" actId="20577"/>
          <ac:spMkLst>
            <pc:docMk/>
            <pc:sldMk cId="1524194081" sldId="257"/>
            <ac:spMk id="2" creationId="{7DAE3ABF-AAAA-4AE9-B5DE-AEC2CD419E28}"/>
          </ac:spMkLst>
        </pc:spChg>
        <pc:spChg chg="mod">
          <ac:chgData name="Alexander Amaya (Student)" userId="2eb13554-aeec-48ac-bdd8-96511263ce90" providerId="ADAL" clId="{87A79B3D-8E5F-4B58-BD14-135D925F6843}" dt="2020-04-27T22:28:59.412" v="572" actId="20577"/>
          <ac:spMkLst>
            <pc:docMk/>
            <pc:sldMk cId="1524194081" sldId="257"/>
            <ac:spMk id="3" creationId="{75DCC965-5B65-4BDE-B6C9-F025C7882E1B}"/>
          </ac:spMkLst>
        </pc:spChg>
        <pc:picChg chg="add del mod">
          <ac:chgData name="Alexander Amaya (Student)" userId="2eb13554-aeec-48ac-bdd8-96511263ce90" providerId="ADAL" clId="{87A79B3D-8E5F-4B58-BD14-135D925F6843}" dt="2020-04-27T22:25:49.846" v="438" actId="478"/>
          <ac:picMkLst>
            <pc:docMk/>
            <pc:sldMk cId="1524194081" sldId="257"/>
            <ac:picMk id="4" creationId="{A1AA6B50-EE51-4490-990A-D6912767ADC0}"/>
          </ac:picMkLst>
        </pc:picChg>
        <pc:picChg chg="add del mod">
          <ac:chgData name="Alexander Amaya (Student)" userId="2eb13554-aeec-48ac-bdd8-96511263ce90" providerId="ADAL" clId="{87A79B3D-8E5F-4B58-BD14-135D925F6843}" dt="2020-04-27T22:25:50.293" v="439" actId="478"/>
          <ac:picMkLst>
            <pc:docMk/>
            <pc:sldMk cId="1524194081" sldId="257"/>
            <ac:picMk id="5" creationId="{D3F8C651-D49A-45CF-9683-112B16C34AEC}"/>
          </ac:picMkLst>
        </pc:picChg>
        <pc:picChg chg="add mod">
          <ac:chgData name="Alexander Amaya (Student)" userId="2eb13554-aeec-48ac-bdd8-96511263ce90" providerId="ADAL" clId="{87A79B3D-8E5F-4B58-BD14-135D925F6843}" dt="2020-04-27T22:29:07.391" v="575" actId="14100"/>
          <ac:picMkLst>
            <pc:docMk/>
            <pc:sldMk cId="1524194081" sldId="257"/>
            <ac:picMk id="6" creationId="{FF733F3B-49BE-4239-9F43-8A37042001DE}"/>
          </ac:picMkLst>
        </pc:picChg>
        <pc:inkChg chg="del">
          <ac:chgData name="Alexander Amaya (Student)" userId="2eb13554-aeec-48ac-bdd8-96511263ce90" providerId="ADAL" clId="{87A79B3D-8E5F-4B58-BD14-135D925F6843}" dt="2020-04-28T04:25:33.417" v="4269" actId="478"/>
          <ac:inkMkLst>
            <pc:docMk/>
            <pc:sldMk cId="1524194081" sldId="257"/>
            <ac:inkMk id="4" creationId="{B907B693-A49D-1545-9EDA-A2A1EBC8276E}"/>
          </ac:inkMkLst>
        </pc:inkChg>
      </pc:sldChg>
      <pc:sldChg chg="addSp delSp modSp new">
        <pc:chgData name="Alexander Amaya (Student)" userId="2eb13554-aeec-48ac-bdd8-96511263ce90" providerId="ADAL" clId="{87A79B3D-8E5F-4B58-BD14-135D925F6843}" dt="2020-04-27T22:36:48.131" v="784" actId="1076"/>
        <pc:sldMkLst>
          <pc:docMk/>
          <pc:sldMk cId="3981702477" sldId="258"/>
        </pc:sldMkLst>
        <pc:spChg chg="mod">
          <ac:chgData name="Alexander Amaya (Student)" userId="2eb13554-aeec-48ac-bdd8-96511263ce90" providerId="ADAL" clId="{87A79B3D-8E5F-4B58-BD14-135D925F6843}" dt="2020-04-27T22:29:15.740" v="580" actId="20577"/>
          <ac:spMkLst>
            <pc:docMk/>
            <pc:sldMk cId="3981702477" sldId="258"/>
            <ac:spMk id="2" creationId="{5F40A6AA-3025-40FC-8DD4-E7CD656E5EFE}"/>
          </ac:spMkLst>
        </pc:spChg>
        <pc:spChg chg="del">
          <ac:chgData name="Alexander Amaya (Student)" userId="2eb13554-aeec-48ac-bdd8-96511263ce90" providerId="ADAL" clId="{87A79B3D-8E5F-4B58-BD14-135D925F6843}" dt="2020-04-27T22:25:46.387" v="437" actId="478"/>
          <ac:spMkLst>
            <pc:docMk/>
            <pc:sldMk cId="3981702477" sldId="258"/>
            <ac:spMk id="3" creationId="{D6526836-4425-4DFD-851F-9D31CABF1D48}"/>
          </ac:spMkLst>
        </pc:spChg>
        <pc:spChg chg="add mod">
          <ac:chgData name="Alexander Amaya (Student)" userId="2eb13554-aeec-48ac-bdd8-96511263ce90" providerId="ADAL" clId="{87A79B3D-8E5F-4B58-BD14-135D925F6843}" dt="2020-04-27T22:36:46.802" v="783" actId="1076"/>
          <ac:spMkLst>
            <pc:docMk/>
            <pc:sldMk cId="3981702477" sldId="258"/>
            <ac:spMk id="6" creationId="{C2792FE4-01C8-4EAA-ADB4-D4BAED0B9F9A}"/>
          </ac:spMkLst>
        </pc:spChg>
        <pc:picChg chg="add mod">
          <ac:chgData name="Alexander Amaya (Student)" userId="2eb13554-aeec-48ac-bdd8-96511263ce90" providerId="ADAL" clId="{87A79B3D-8E5F-4B58-BD14-135D925F6843}" dt="2020-04-27T22:25:39.048" v="434" actId="1076"/>
          <ac:picMkLst>
            <pc:docMk/>
            <pc:sldMk cId="3981702477" sldId="258"/>
            <ac:picMk id="4" creationId="{4B28835A-85E2-4981-8E47-5E4673DC9946}"/>
          </ac:picMkLst>
        </pc:picChg>
        <pc:picChg chg="add mod">
          <ac:chgData name="Alexander Amaya (Student)" userId="2eb13554-aeec-48ac-bdd8-96511263ce90" providerId="ADAL" clId="{87A79B3D-8E5F-4B58-BD14-135D925F6843}" dt="2020-04-27T22:36:48.131" v="784" actId="1076"/>
          <ac:picMkLst>
            <pc:docMk/>
            <pc:sldMk cId="3981702477" sldId="258"/>
            <ac:picMk id="5" creationId="{A72C6EFE-4839-42C1-A214-9C7A28353420}"/>
          </ac:picMkLst>
        </pc:picChg>
      </pc:sldChg>
      <pc:sldChg chg="addSp delSp modSp new ord">
        <pc:chgData name="Alexander Amaya (Student)" userId="2eb13554-aeec-48ac-bdd8-96511263ce90" providerId="ADAL" clId="{87A79B3D-8E5F-4B58-BD14-135D925F6843}" dt="2020-04-27T22:37:35.332" v="788" actId="732"/>
        <pc:sldMkLst>
          <pc:docMk/>
          <pc:sldMk cId="1471070224" sldId="259"/>
        </pc:sldMkLst>
        <pc:spChg chg="mod">
          <ac:chgData name="Alexander Amaya (Student)" userId="2eb13554-aeec-48ac-bdd8-96511263ce90" providerId="ADAL" clId="{87A79B3D-8E5F-4B58-BD14-135D925F6843}" dt="2020-04-27T22:30:54.329" v="617" actId="20577"/>
          <ac:spMkLst>
            <pc:docMk/>
            <pc:sldMk cId="1471070224" sldId="259"/>
            <ac:spMk id="2" creationId="{A43DCFB0-B4F2-47AE-89FA-E9C807AA7E87}"/>
          </ac:spMkLst>
        </pc:spChg>
        <pc:spChg chg="del">
          <ac:chgData name="Alexander Amaya (Student)" userId="2eb13554-aeec-48ac-bdd8-96511263ce90" providerId="ADAL" clId="{87A79B3D-8E5F-4B58-BD14-135D925F6843}" dt="2020-04-27T22:30:41.133" v="584"/>
          <ac:spMkLst>
            <pc:docMk/>
            <pc:sldMk cId="1471070224" sldId="259"/>
            <ac:spMk id="3" creationId="{07A7D439-E108-4C43-9501-BC0CAE5542AB}"/>
          </ac:spMkLst>
        </pc:spChg>
        <pc:spChg chg="add mod">
          <ac:chgData name="Alexander Amaya (Student)" userId="2eb13554-aeec-48ac-bdd8-96511263ce90" providerId="ADAL" clId="{87A79B3D-8E5F-4B58-BD14-135D925F6843}" dt="2020-04-27T22:36:56.676" v="785" actId="20577"/>
          <ac:spMkLst>
            <pc:docMk/>
            <pc:sldMk cId="1471070224" sldId="259"/>
            <ac:spMk id="5" creationId="{25643C71-91EB-4DC3-95FF-F9542B22A0E7}"/>
          </ac:spMkLst>
        </pc:spChg>
        <pc:spChg chg="add mod">
          <ac:chgData name="Alexander Amaya (Student)" userId="2eb13554-aeec-48ac-bdd8-96511263ce90" providerId="ADAL" clId="{87A79B3D-8E5F-4B58-BD14-135D925F6843}" dt="2020-04-27T22:34:56.818" v="760" actId="1076"/>
          <ac:spMkLst>
            <pc:docMk/>
            <pc:sldMk cId="1471070224" sldId="259"/>
            <ac:spMk id="6" creationId="{2D2680F4-D8A7-498C-87D5-028131208F68}"/>
          </ac:spMkLst>
        </pc:spChg>
        <pc:spChg chg="add mod">
          <ac:chgData name="Alexander Amaya (Student)" userId="2eb13554-aeec-48ac-bdd8-96511263ce90" providerId="ADAL" clId="{87A79B3D-8E5F-4B58-BD14-135D925F6843}" dt="2020-04-27T22:37:05.463" v="787" actId="1076"/>
          <ac:spMkLst>
            <pc:docMk/>
            <pc:sldMk cId="1471070224" sldId="259"/>
            <ac:spMk id="7" creationId="{0F2683E0-20B4-46D6-B386-AE4716C1006D}"/>
          </ac:spMkLst>
        </pc:spChg>
        <pc:spChg chg="add mod">
          <ac:chgData name="Alexander Amaya (Student)" userId="2eb13554-aeec-48ac-bdd8-96511263ce90" providerId="ADAL" clId="{87A79B3D-8E5F-4B58-BD14-135D925F6843}" dt="2020-04-27T22:37:02.877" v="786" actId="1076"/>
          <ac:spMkLst>
            <pc:docMk/>
            <pc:sldMk cId="1471070224" sldId="259"/>
            <ac:spMk id="8" creationId="{578B8E39-4163-4238-9488-0A82E044326A}"/>
          </ac:spMkLst>
        </pc:spChg>
        <pc:spChg chg="add mod">
          <ac:chgData name="Alexander Amaya (Student)" userId="2eb13554-aeec-48ac-bdd8-96511263ce90" providerId="ADAL" clId="{87A79B3D-8E5F-4B58-BD14-135D925F6843}" dt="2020-04-27T22:35:29.200" v="776" actId="1076"/>
          <ac:spMkLst>
            <pc:docMk/>
            <pc:sldMk cId="1471070224" sldId="259"/>
            <ac:spMk id="9" creationId="{CF01BFF7-5B13-4D29-9744-B216F0C79FEC}"/>
          </ac:spMkLst>
        </pc:spChg>
        <pc:picChg chg="add mod modCrop">
          <ac:chgData name="Alexander Amaya (Student)" userId="2eb13554-aeec-48ac-bdd8-96511263ce90" providerId="ADAL" clId="{87A79B3D-8E5F-4B58-BD14-135D925F6843}" dt="2020-04-27T22:37:35.332" v="788" actId="732"/>
          <ac:picMkLst>
            <pc:docMk/>
            <pc:sldMk cId="1471070224" sldId="259"/>
            <ac:picMk id="4" creationId="{66A5761E-B1F2-422F-8C27-CD2ECB2C1938}"/>
          </ac:picMkLst>
        </pc:picChg>
      </pc:sldChg>
      <pc:sldChg chg="addSp delSp modSp new">
        <pc:chgData name="Alexander Amaya (Student)" userId="2eb13554-aeec-48ac-bdd8-96511263ce90" providerId="ADAL" clId="{87A79B3D-8E5F-4B58-BD14-135D925F6843}" dt="2020-04-27T23:09:35.563" v="1276" actId="20577"/>
        <pc:sldMkLst>
          <pc:docMk/>
          <pc:sldMk cId="1554433136" sldId="260"/>
        </pc:sldMkLst>
        <pc:spChg chg="mod">
          <ac:chgData name="Alexander Amaya (Student)" userId="2eb13554-aeec-48ac-bdd8-96511263ce90" providerId="ADAL" clId="{87A79B3D-8E5F-4B58-BD14-135D925F6843}" dt="2020-04-27T23:02:29.586" v="1214" actId="20577"/>
          <ac:spMkLst>
            <pc:docMk/>
            <pc:sldMk cId="1554433136" sldId="260"/>
            <ac:spMk id="2" creationId="{D2D3715F-CFFF-4B41-A2E8-39375FCCAFF8}"/>
          </ac:spMkLst>
        </pc:spChg>
        <pc:spChg chg="del">
          <ac:chgData name="Alexander Amaya (Student)" userId="2eb13554-aeec-48ac-bdd8-96511263ce90" providerId="ADAL" clId="{87A79B3D-8E5F-4B58-BD14-135D925F6843}" dt="2020-04-27T23:03:54.587" v="1215"/>
          <ac:spMkLst>
            <pc:docMk/>
            <pc:sldMk cId="1554433136" sldId="260"/>
            <ac:spMk id="3" creationId="{85884160-0E4A-42B5-BEB8-78867C3AAAFA}"/>
          </ac:spMkLst>
        </pc:spChg>
        <pc:spChg chg="add mod">
          <ac:chgData name="Alexander Amaya (Student)" userId="2eb13554-aeec-48ac-bdd8-96511263ce90" providerId="ADAL" clId="{87A79B3D-8E5F-4B58-BD14-135D925F6843}" dt="2020-04-27T23:09:35.563" v="1276" actId="20577"/>
          <ac:spMkLst>
            <pc:docMk/>
            <pc:sldMk cId="1554433136" sldId="260"/>
            <ac:spMk id="5" creationId="{7A79BA2E-8AE5-425D-B644-4CA0425A394E}"/>
          </ac:spMkLst>
        </pc:spChg>
        <pc:picChg chg="add mod">
          <ac:chgData name="Alexander Amaya (Student)" userId="2eb13554-aeec-48ac-bdd8-96511263ce90" providerId="ADAL" clId="{87A79B3D-8E5F-4B58-BD14-135D925F6843}" dt="2020-04-27T23:06:03.242" v="1250" actId="1076"/>
          <ac:picMkLst>
            <pc:docMk/>
            <pc:sldMk cId="1554433136" sldId="260"/>
            <ac:picMk id="4" creationId="{D33ACFC5-0A6E-4457-9514-2B90F44E9CBB}"/>
          </ac:picMkLst>
        </pc:picChg>
      </pc:sldChg>
      <pc:sldChg chg="addSp modSp new ord">
        <pc:chgData name="Alexander Amaya (Student)" userId="2eb13554-aeec-48ac-bdd8-96511263ce90" providerId="ADAL" clId="{87A79B3D-8E5F-4B58-BD14-135D925F6843}" dt="2020-04-28T18:17:47.509" v="4273" actId="1076"/>
        <pc:sldMkLst>
          <pc:docMk/>
          <pc:sldMk cId="2129061086" sldId="261"/>
        </pc:sldMkLst>
        <pc:spChg chg="mod">
          <ac:chgData name="Alexander Amaya (Student)" userId="2eb13554-aeec-48ac-bdd8-96511263ce90" providerId="ADAL" clId="{87A79B3D-8E5F-4B58-BD14-135D925F6843}" dt="2020-04-27T23:00:02.360" v="1165" actId="1076"/>
          <ac:spMkLst>
            <pc:docMk/>
            <pc:sldMk cId="2129061086" sldId="261"/>
            <ac:spMk id="2" creationId="{92117FB6-6D05-471A-91F9-C1796C8054DF}"/>
          </ac:spMkLst>
        </pc:spChg>
        <pc:spChg chg="mod">
          <ac:chgData name="Alexander Amaya (Student)" userId="2eb13554-aeec-48ac-bdd8-96511263ce90" providerId="ADAL" clId="{87A79B3D-8E5F-4B58-BD14-135D925F6843}" dt="2020-04-27T23:34:16.468" v="1374" actId="20577"/>
          <ac:spMkLst>
            <pc:docMk/>
            <pc:sldMk cId="2129061086" sldId="261"/>
            <ac:spMk id="3" creationId="{20D09ADA-7F6E-4F67-89CC-70E289348D81}"/>
          </ac:spMkLst>
        </pc:spChg>
        <pc:picChg chg="add mod modCrop">
          <ac:chgData name="Alexander Amaya (Student)" userId="2eb13554-aeec-48ac-bdd8-96511263ce90" providerId="ADAL" clId="{87A79B3D-8E5F-4B58-BD14-135D925F6843}" dt="2020-04-27T23:34:20.157" v="1375" actId="1076"/>
          <ac:picMkLst>
            <pc:docMk/>
            <pc:sldMk cId="2129061086" sldId="261"/>
            <ac:picMk id="4" creationId="{919B4FC0-DDF7-4B68-A041-F37F458E66AE}"/>
          </ac:picMkLst>
        </pc:picChg>
        <pc:picChg chg="add mod">
          <ac:chgData name="Alexander Amaya (Student)" userId="2eb13554-aeec-48ac-bdd8-96511263ce90" providerId="ADAL" clId="{87A79B3D-8E5F-4B58-BD14-135D925F6843}" dt="2020-04-28T18:17:47.509" v="4273" actId="1076"/>
          <ac:picMkLst>
            <pc:docMk/>
            <pc:sldMk cId="2129061086" sldId="261"/>
            <ac:picMk id="1026" creationId="{3F131182-C5A3-4A7C-AD02-3AFC9AE7DD08}"/>
          </ac:picMkLst>
        </pc:picChg>
      </pc:sldChg>
      <pc:sldChg chg="addSp delSp modSp new del ord">
        <pc:chgData name="Alexander Amaya (Student)" userId="2eb13554-aeec-48ac-bdd8-96511263ce90" providerId="ADAL" clId="{87A79B3D-8E5F-4B58-BD14-135D925F6843}" dt="2020-04-27T22:42:40.332" v="850" actId="47"/>
        <pc:sldMkLst>
          <pc:docMk/>
          <pc:sldMk cId="4095255761" sldId="261"/>
        </pc:sldMkLst>
        <pc:spChg chg="del mod">
          <ac:chgData name="Alexander Amaya (Student)" userId="2eb13554-aeec-48ac-bdd8-96511263ce90" providerId="ADAL" clId="{87A79B3D-8E5F-4B58-BD14-135D925F6843}" dt="2020-04-27T22:42:03.478" v="845" actId="478"/>
          <ac:spMkLst>
            <pc:docMk/>
            <pc:sldMk cId="4095255761" sldId="261"/>
            <ac:spMk id="2" creationId="{D21CCDD6-E5A8-496B-9C19-AC6D57E1E1D4}"/>
          </ac:spMkLst>
        </pc:spChg>
        <pc:spChg chg="del">
          <ac:chgData name="Alexander Amaya (Student)" userId="2eb13554-aeec-48ac-bdd8-96511263ce90" providerId="ADAL" clId="{87A79B3D-8E5F-4B58-BD14-135D925F6843}" dt="2020-04-27T22:42:13.826" v="847"/>
          <ac:spMkLst>
            <pc:docMk/>
            <pc:sldMk cId="4095255761" sldId="261"/>
            <ac:spMk id="3" creationId="{661F8AEF-CB9E-4EB3-AA81-4A769DEF0007}"/>
          </ac:spMkLst>
        </pc:spChg>
        <pc:spChg chg="add del mod">
          <ac:chgData name="Alexander Amaya (Student)" userId="2eb13554-aeec-48ac-bdd8-96511263ce90" providerId="ADAL" clId="{87A79B3D-8E5F-4B58-BD14-135D925F6843}" dt="2020-04-27T22:42:07.083" v="846" actId="478"/>
          <ac:spMkLst>
            <pc:docMk/>
            <pc:sldMk cId="4095255761" sldId="261"/>
            <ac:spMk id="5" creationId="{0A0BBCCC-C9C6-4DA5-B9BC-E7AEC7AB68BD}"/>
          </ac:spMkLst>
        </pc:spChg>
        <pc:spChg chg="add del mod">
          <ac:chgData name="Alexander Amaya (Student)" userId="2eb13554-aeec-48ac-bdd8-96511263ce90" providerId="ADAL" clId="{87A79B3D-8E5F-4B58-BD14-135D925F6843}" dt="2020-04-27T22:42:20.851" v="849"/>
          <ac:spMkLst>
            <pc:docMk/>
            <pc:sldMk cId="4095255761" sldId="261"/>
            <ac:spMk id="6" creationId="{DC984E71-24FE-4632-A67A-8BAEEF684F10}"/>
          </ac:spMkLst>
        </pc:spChg>
      </pc:sldChg>
      <pc:sldChg chg="modSp new del ord">
        <pc:chgData name="Alexander Amaya (Student)" userId="2eb13554-aeec-48ac-bdd8-96511263ce90" providerId="ADAL" clId="{87A79B3D-8E5F-4B58-BD14-135D925F6843}" dt="2020-04-28T18:16:27.096" v="4270" actId="47"/>
        <pc:sldMkLst>
          <pc:docMk/>
          <pc:sldMk cId="155953193" sldId="262"/>
        </pc:sldMkLst>
        <pc:spChg chg="mod">
          <ac:chgData name="Alexander Amaya (Student)" userId="2eb13554-aeec-48ac-bdd8-96511263ce90" providerId="ADAL" clId="{87A79B3D-8E5F-4B58-BD14-135D925F6843}" dt="2020-04-27T22:42:59.220" v="862" actId="20577"/>
          <ac:spMkLst>
            <pc:docMk/>
            <pc:sldMk cId="155953193" sldId="262"/>
            <ac:spMk id="2" creationId="{75F2B191-C4CF-4424-B081-916B239F4A65}"/>
          </ac:spMkLst>
        </pc:spChg>
      </pc:sldChg>
      <pc:sldChg chg="addSp delSp modSp new">
        <pc:chgData name="Alexander Amaya (Student)" userId="2eb13554-aeec-48ac-bdd8-96511263ce90" providerId="ADAL" clId="{87A79B3D-8E5F-4B58-BD14-135D925F6843}" dt="2020-04-28T02:33:13.849" v="2054" actId="1076"/>
        <pc:sldMkLst>
          <pc:docMk/>
          <pc:sldMk cId="2170075954" sldId="263"/>
        </pc:sldMkLst>
        <pc:spChg chg="mod">
          <ac:chgData name="Alexander Amaya (Student)" userId="2eb13554-aeec-48ac-bdd8-96511263ce90" providerId="ADAL" clId="{87A79B3D-8E5F-4B58-BD14-135D925F6843}" dt="2020-04-27T23:15:07.091" v="1318" actId="20577"/>
          <ac:spMkLst>
            <pc:docMk/>
            <pc:sldMk cId="2170075954" sldId="263"/>
            <ac:spMk id="2" creationId="{F30ECA17-2AA9-4DBF-A90A-D0167B873142}"/>
          </ac:spMkLst>
        </pc:spChg>
        <pc:spChg chg="del">
          <ac:chgData name="Alexander Amaya (Student)" userId="2eb13554-aeec-48ac-bdd8-96511263ce90" providerId="ADAL" clId="{87A79B3D-8E5F-4B58-BD14-135D925F6843}" dt="2020-04-28T02:13:44.722" v="1376" actId="478"/>
          <ac:spMkLst>
            <pc:docMk/>
            <pc:sldMk cId="2170075954" sldId="263"/>
            <ac:spMk id="3" creationId="{A3A311CD-DC5F-462A-98B7-022AC31F6A16}"/>
          </ac:spMkLst>
        </pc:spChg>
        <pc:spChg chg="add del">
          <ac:chgData name="Alexander Amaya (Student)" userId="2eb13554-aeec-48ac-bdd8-96511263ce90" providerId="ADAL" clId="{87A79B3D-8E5F-4B58-BD14-135D925F6843}" dt="2020-04-28T02:32:58.977" v="2037"/>
          <ac:spMkLst>
            <pc:docMk/>
            <pc:sldMk cId="2170075954" sldId="263"/>
            <ac:spMk id="6" creationId="{796D6256-3DEF-40D8-86DF-BE9ACBBA02F7}"/>
          </ac:spMkLst>
        </pc:spChg>
        <pc:spChg chg="add mod">
          <ac:chgData name="Alexander Amaya (Student)" userId="2eb13554-aeec-48ac-bdd8-96511263ce90" providerId="ADAL" clId="{87A79B3D-8E5F-4B58-BD14-135D925F6843}" dt="2020-04-28T02:33:13.849" v="2054" actId="1076"/>
          <ac:spMkLst>
            <pc:docMk/>
            <pc:sldMk cId="2170075954" sldId="263"/>
            <ac:spMk id="7" creationId="{F6FA11D6-F0DE-451A-8FAD-FFD6DA2744FA}"/>
          </ac:spMkLst>
        </pc:spChg>
        <pc:picChg chg="add mod">
          <ac:chgData name="Alexander Amaya (Student)" userId="2eb13554-aeec-48ac-bdd8-96511263ce90" providerId="ADAL" clId="{87A79B3D-8E5F-4B58-BD14-135D925F6843}" dt="2020-04-28T02:33:10.916" v="2053" actId="1076"/>
          <ac:picMkLst>
            <pc:docMk/>
            <pc:sldMk cId="2170075954" sldId="263"/>
            <ac:picMk id="4" creationId="{2591CE0B-A5E1-42F1-B59A-55229ED1D6EB}"/>
          </ac:picMkLst>
        </pc:picChg>
        <pc:picChg chg="add mod">
          <ac:chgData name="Alexander Amaya (Student)" userId="2eb13554-aeec-48ac-bdd8-96511263ce90" providerId="ADAL" clId="{87A79B3D-8E5F-4B58-BD14-135D925F6843}" dt="2020-04-28T02:21:15.461" v="1496" actId="1076"/>
          <ac:picMkLst>
            <pc:docMk/>
            <pc:sldMk cId="2170075954" sldId="263"/>
            <ac:picMk id="5" creationId="{89144092-4BCC-4093-AA20-4F46C4073099}"/>
          </ac:picMkLst>
        </pc:picChg>
      </pc:sldChg>
      <pc:sldChg chg="add del">
        <pc:chgData name="Alexander Amaya (Student)" userId="2eb13554-aeec-48ac-bdd8-96511263ce90" providerId="ADAL" clId="{87A79B3D-8E5F-4B58-BD14-135D925F6843}" dt="2020-04-28T18:16:32.166" v="4271" actId="47"/>
        <pc:sldMkLst>
          <pc:docMk/>
          <pc:sldMk cId="3408537170" sldId="264"/>
        </pc:sldMkLst>
      </pc:sldChg>
      <pc:sldChg chg="modSp add">
        <pc:chgData name="Alexander Amaya (Student)" userId="2eb13554-aeec-48ac-bdd8-96511263ce90" providerId="ADAL" clId="{87A79B3D-8E5F-4B58-BD14-135D925F6843}" dt="2020-04-28T02:49:17.527" v="2475" actId="313"/>
        <pc:sldMkLst>
          <pc:docMk/>
          <pc:sldMk cId="2668025442" sldId="265"/>
        </pc:sldMkLst>
        <pc:spChg chg="mod">
          <ac:chgData name="Alexander Amaya (Student)" userId="2eb13554-aeec-48ac-bdd8-96511263ce90" providerId="ADAL" clId="{87A79B3D-8E5F-4B58-BD14-135D925F6843}" dt="2020-04-28T02:49:17.527" v="2475" actId="313"/>
          <ac:spMkLst>
            <pc:docMk/>
            <pc:sldMk cId="2668025442" sldId="265"/>
            <ac:spMk id="2" creationId="{75F2B191-C4CF-4424-B081-916B239F4A65}"/>
          </ac:spMkLst>
        </pc:spChg>
      </pc:sldChg>
      <pc:sldChg chg="addSp delSp modSp new">
        <pc:chgData name="Alexander Amaya (Student)" userId="2eb13554-aeec-48ac-bdd8-96511263ce90" providerId="ADAL" clId="{87A79B3D-8E5F-4B58-BD14-135D925F6843}" dt="2020-04-28T02:20:27.765" v="1486" actId="1076"/>
        <pc:sldMkLst>
          <pc:docMk/>
          <pc:sldMk cId="2035202225" sldId="266"/>
        </pc:sldMkLst>
        <pc:spChg chg="mod">
          <ac:chgData name="Alexander Amaya (Student)" userId="2eb13554-aeec-48ac-bdd8-96511263ce90" providerId="ADAL" clId="{87A79B3D-8E5F-4B58-BD14-135D925F6843}" dt="2020-04-28T02:19:11.963" v="1397" actId="20577"/>
          <ac:spMkLst>
            <pc:docMk/>
            <pc:sldMk cId="2035202225" sldId="266"/>
            <ac:spMk id="2" creationId="{00C3B1CE-D76C-4ACF-A585-72B13ECC7AFF}"/>
          </ac:spMkLst>
        </pc:spChg>
        <pc:spChg chg="del">
          <ac:chgData name="Alexander Amaya (Student)" userId="2eb13554-aeec-48ac-bdd8-96511263ce90" providerId="ADAL" clId="{87A79B3D-8E5F-4B58-BD14-135D925F6843}" dt="2020-04-28T02:19:25.762" v="1398" actId="478"/>
          <ac:spMkLst>
            <pc:docMk/>
            <pc:sldMk cId="2035202225" sldId="266"/>
            <ac:spMk id="3" creationId="{C510FEA3-9815-46C5-85FE-38611B93E90E}"/>
          </ac:spMkLst>
        </pc:spChg>
        <pc:spChg chg="add mod">
          <ac:chgData name="Alexander Amaya (Student)" userId="2eb13554-aeec-48ac-bdd8-96511263ce90" providerId="ADAL" clId="{87A79B3D-8E5F-4B58-BD14-135D925F6843}" dt="2020-04-28T02:20:03.425" v="1482" actId="1076"/>
          <ac:spMkLst>
            <pc:docMk/>
            <pc:sldMk cId="2035202225" sldId="266"/>
            <ac:spMk id="5" creationId="{01D1C662-972D-4C98-9ACB-1958E70E7116}"/>
          </ac:spMkLst>
        </pc:spChg>
        <pc:picChg chg="add del mod">
          <ac:chgData name="Alexander Amaya (Student)" userId="2eb13554-aeec-48ac-bdd8-96511263ce90" providerId="ADAL" clId="{87A79B3D-8E5F-4B58-BD14-135D925F6843}" dt="2020-04-28T02:20:06.994" v="1483" actId="478"/>
          <ac:picMkLst>
            <pc:docMk/>
            <pc:sldMk cId="2035202225" sldId="266"/>
            <ac:picMk id="4" creationId="{C65B0A55-46DD-45D8-8A7D-C654500E8531}"/>
          </ac:picMkLst>
        </pc:picChg>
        <pc:picChg chg="add mod">
          <ac:chgData name="Alexander Amaya (Student)" userId="2eb13554-aeec-48ac-bdd8-96511263ce90" providerId="ADAL" clId="{87A79B3D-8E5F-4B58-BD14-135D925F6843}" dt="2020-04-28T02:20:27.765" v="1486" actId="1076"/>
          <ac:picMkLst>
            <pc:docMk/>
            <pc:sldMk cId="2035202225" sldId="266"/>
            <ac:picMk id="6" creationId="{6328467E-8512-425A-9BC0-4E5500868E29}"/>
          </ac:picMkLst>
        </pc:picChg>
      </pc:sldChg>
      <pc:sldChg chg="addSp modSp new">
        <pc:chgData name="Alexander Amaya (Student)" userId="2eb13554-aeec-48ac-bdd8-96511263ce90" providerId="ADAL" clId="{87A79B3D-8E5F-4B58-BD14-135D925F6843}" dt="2020-04-28T02:47:52.720" v="2469" actId="403"/>
        <pc:sldMkLst>
          <pc:docMk/>
          <pc:sldMk cId="1067204122" sldId="267"/>
        </pc:sldMkLst>
        <pc:spChg chg="mod">
          <ac:chgData name="Alexander Amaya (Student)" userId="2eb13554-aeec-48ac-bdd8-96511263ce90" providerId="ADAL" clId="{87A79B3D-8E5F-4B58-BD14-135D925F6843}" dt="2020-04-28T02:21:55.667" v="1549" actId="20577"/>
          <ac:spMkLst>
            <pc:docMk/>
            <pc:sldMk cId="1067204122" sldId="267"/>
            <ac:spMk id="2" creationId="{59AB42A6-112D-46F6-8734-9A668CD6626B}"/>
          </ac:spMkLst>
        </pc:spChg>
        <pc:spChg chg="mod">
          <ac:chgData name="Alexander Amaya (Student)" userId="2eb13554-aeec-48ac-bdd8-96511263ce90" providerId="ADAL" clId="{87A79B3D-8E5F-4B58-BD14-135D925F6843}" dt="2020-04-28T02:47:52.720" v="2469" actId="403"/>
          <ac:spMkLst>
            <pc:docMk/>
            <pc:sldMk cId="1067204122" sldId="267"/>
            <ac:spMk id="3" creationId="{8847CCAE-007D-45AB-8DBE-B86EC8ED3D43}"/>
          </ac:spMkLst>
        </pc:spChg>
        <pc:spChg chg="add mod">
          <ac:chgData name="Alexander Amaya (Student)" userId="2eb13554-aeec-48ac-bdd8-96511263ce90" providerId="ADAL" clId="{87A79B3D-8E5F-4B58-BD14-135D925F6843}" dt="2020-04-28T02:31:49.762" v="2004" actId="1076"/>
          <ac:spMkLst>
            <pc:docMk/>
            <pc:sldMk cId="1067204122" sldId="267"/>
            <ac:spMk id="6" creationId="{1ABB7D06-722D-467F-818D-713C1C9E5302}"/>
          </ac:spMkLst>
        </pc:spChg>
        <pc:spChg chg="add mod">
          <ac:chgData name="Alexander Amaya (Student)" userId="2eb13554-aeec-48ac-bdd8-96511263ce90" providerId="ADAL" clId="{87A79B3D-8E5F-4B58-BD14-135D925F6843}" dt="2020-04-28T02:31:58.031" v="2017" actId="1076"/>
          <ac:spMkLst>
            <pc:docMk/>
            <pc:sldMk cId="1067204122" sldId="267"/>
            <ac:spMk id="7" creationId="{F7EF6CED-66E9-4D04-BE5F-ED1C7349DB0F}"/>
          </ac:spMkLst>
        </pc:spChg>
        <pc:spChg chg="add mod">
          <ac:chgData name="Alexander Amaya (Student)" userId="2eb13554-aeec-48ac-bdd8-96511263ce90" providerId="ADAL" clId="{87A79B3D-8E5F-4B58-BD14-135D925F6843}" dt="2020-04-28T02:32:48.601" v="2035" actId="1076"/>
          <ac:spMkLst>
            <pc:docMk/>
            <pc:sldMk cId="1067204122" sldId="267"/>
            <ac:spMk id="8" creationId="{044A023A-8C35-46E4-B125-41522769311F}"/>
          </ac:spMkLst>
        </pc:spChg>
        <pc:spChg chg="add mod">
          <ac:chgData name="Alexander Amaya (Student)" userId="2eb13554-aeec-48ac-bdd8-96511263ce90" providerId="ADAL" clId="{87A79B3D-8E5F-4B58-BD14-135D925F6843}" dt="2020-04-28T02:27:25.554" v="1880" actId="20577"/>
          <ac:spMkLst>
            <pc:docMk/>
            <pc:sldMk cId="1067204122" sldId="267"/>
            <ac:spMk id="9" creationId="{28424FE7-DA27-46CC-8330-858E9FF4D16E}"/>
          </ac:spMkLst>
        </pc:spChg>
        <pc:spChg chg="add mod">
          <ac:chgData name="Alexander Amaya (Student)" userId="2eb13554-aeec-48ac-bdd8-96511263ce90" providerId="ADAL" clId="{87A79B3D-8E5F-4B58-BD14-135D925F6843}" dt="2020-04-28T02:27:47.682" v="1883" actId="14100"/>
          <ac:spMkLst>
            <pc:docMk/>
            <pc:sldMk cId="1067204122" sldId="267"/>
            <ac:spMk id="10" creationId="{FB825715-8175-4AC5-A34A-3EB035EA19A5}"/>
          </ac:spMkLst>
        </pc:spChg>
        <pc:spChg chg="add mod">
          <ac:chgData name="Alexander Amaya (Student)" userId="2eb13554-aeec-48ac-bdd8-96511263ce90" providerId="ADAL" clId="{87A79B3D-8E5F-4B58-BD14-135D925F6843}" dt="2020-04-28T02:31:37.900" v="1992" actId="1076"/>
          <ac:spMkLst>
            <pc:docMk/>
            <pc:sldMk cId="1067204122" sldId="267"/>
            <ac:spMk id="13" creationId="{602674CE-CF26-42A6-9052-652B0672FC10}"/>
          </ac:spMkLst>
        </pc:spChg>
        <pc:spChg chg="add mod">
          <ac:chgData name="Alexander Amaya (Student)" userId="2eb13554-aeec-48ac-bdd8-96511263ce90" providerId="ADAL" clId="{87A79B3D-8E5F-4B58-BD14-135D925F6843}" dt="2020-04-28T02:32:27.597" v="2030" actId="20577"/>
          <ac:spMkLst>
            <pc:docMk/>
            <pc:sldMk cId="1067204122" sldId="267"/>
            <ac:spMk id="14" creationId="{6A2D1E62-F7D5-4F13-BDE4-E4110535D205}"/>
          </ac:spMkLst>
        </pc:spChg>
        <pc:spChg chg="add mod">
          <ac:chgData name="Alexander Amaya (Student)" userId="2eb13554-aeec-48ac-bdd8-96511263ce90" providerId="ADAL" clId="{87A79B3D-8E5F-4B58-BD14-135D925F6843}" dt="2020-04-28T02:32:24.392" v="2029" actId="14100"/>
          <ac:spMkLst>
            <pc:docMk/>
            <pc:sldMk cId="1067204122" sldId="267"/>
            <ac:spMk id="15" creationId="{87F20374-BC21-4C16-B3E5-D2017716FFC7}"/>
          </ac:spMkLst>
        </pc:spChg>
        <pc:graphicFrameChg chg="add mod modGraphic">
          <ac:chgData name="Alexander Amaya (Student)" userId="2eb13554-aeec-48ac-bdd8-96511263ce90" providerId="ADAL" clId="{87A79B3D-8E5F-4B58-BD14-135D925F6843}" dt="2020-04-28T02:32:44.984" v="2034" actId="14100"/>
          <ac:graphicFrameMkLst>
            <pc:docMk/>
            <pc:sldMk cId="1067204122" sldId="267"/>
            <ac:graphicFrameMk id="4" creationId="{33415CDF-A0E5-4D2D-9ECA-A5CAE0EC094D}"/>
          </ac:graphicFrameMkLst>
        </pc:graphicFrameChg>
        <pc:graphicFrameChg chg="add mod modGraphic">
          <ac:chgData name="Alexander Amaya (Student)" userId="2eb13554-aeec-48ac-bdd8-96511263ce90" providerId="ADAL" clId="{87A79B3D-8E5F-4B58-BD14-135D925F6843}" dt="2020-04-28T02:31:29.834" v="1990" actId="20577"/>
          <ac:graphicFrameMkLst>
            <pc:docMk/>
            <pc:sldMk cId="1067204122" sldId="267"/>
            <ac:graphicFrameMk id="11" creationId="{DCD77595-A4F6-497F-A941-043B200B94A6}"/>
          </ac:graphicFrameMkLst>
        </pc:graphicFrameChg>
      </pc:sldChg>
      <pc:sldChg chg="addSp delSp modSp new">
        <pc:chgData name="Alexander Amaya (Student)" userId="2eb13554-aeec-48ac-bdd8-96511263ce90" providerId="ADAL" clId="{87A79B3D-8E5F-4B58-BD14-135D925F6843}" dt="2020-04-28T02:41:28.983" v="2134" actId="14100"/>
        <pc:sldMkLst>
          <pc:docMk/>
          <pc:sldMk cId="2223492716" sldId="268"/>
        </pc:sldMkLst>
        <pc:spChg chg="mod">
          <ac:chgData name="Alexander Amaya (Student)" userId="2eb13554-aeec-48ac-bdd8-96511263ce90" providerId="ADAL" clId="{87A79B3D-8E5F-4B58-BD14-135D925F6843}" dt="2020-04-28T02:33:32.666" v="2070" actId="20577"/>
          <ac:spMkLst>
            <pc:docMk/>
            <pc:sldMk cId="2223492716" sldId="268"/>
            <ac:spMk id="2" creationId="{82F2FE49-22BB-4C24-9620-98D562A3DA92}"/>
          </ac:spMkLst>
        </pc:spChg>
        <pc:spChg chg="del">
          <ac:chgData name="Alexander Amaya (Student)" userId="2eb13554-aeec-48ac-bdd8-96511263ce90" providerId="ADAL" clId="{87A79B3D-8E5F-4B58-BD14-135D925F6843}" dt="2020-04-28T02:34:36.138" v="2071" actId="478"/>
          <ac:spMkLst>
            <pc:docMk/>
            <pc:sldMk cId="2223492716" sldId="268"/>
            <ac:spMk id="3" creationId="{0610C9BF-D5DA-4AA7-BDFB-15A97DEC2467}"/>
          </ac:spMkLst>
        </pc:spChg>
        <pc:spChg chg="add mod">
          <ac:chgData name="Alexander Amaya (Student)" userId="2eb13554-aeec-48ac-bdd8-96511263ce90" providerId="ADAL" clId="{87A79B3D-8E5F-4B58-BD14-135D925F6843}" dt="2020-04-28T02:38:22.092" v="2097" actId="1076"/>
          <ac:spMkLst>
            <pc:docMk/>
            <pc:sldMk cId="2223492716" sldId="268"/>
            <ac:spMk id="6" creationId="{55E18D8C-B296-4DEE-8A75-01A8C43A2C02}"/>
          </ac:spMkLst>
        </pc:spChg>
        <pc:spChg chg="add mod">
          <ac:chgData name="Alexander Amaya (Student)" userId="2eb13554-aeec-48ac-bdd8-96511263ce90" providerId="ADAL" clId="{87A79B3D-8E5F-4B58-BD14-135D925F6843}" dt="2020-04-28T02:39:37.931" v="2126" actId="1076"/>
          <ac:spMkLst>
            <pc:docMk/>
            <pc:sldMk cId="2223492716" sldId="268"/>
            <ac:spMk id="9" creationId="{3EC8C0EB-ECBB-4C36-B082-6A53B2600855}"/>
          </ac:spMkLst>
        </pc:spChg>
        <pc:picChg chg="add del mod">
          <ac:chgData name="Alexander Amaya (Student)" userId="2eb13554-aeec-48ac-bdd8-96511263ce90" providerId="ADAL" clId="{87A79B3D-8E5F-4B58-BD14-135D925F6843}" dt="2020-04-28T02:41:22.441" v="2129" actId="478"/>
          <ac:picMkLst>
            <pc:docMk/>
            <pc:sldMk cId="2223492716" sldId="268"/>
            <ac:picMk id="4" creationId="{41390869-2229-47CE-85DF-C143A0B6A5F6}"/>
          </ac:picMkLst>
        </pc:picChg>
        <pc:picChg chg="add del mod">
          <ac:chgData name="Alexander Amaya (Student)" userId="2eb13554-aeec-48ac-bdd8-96511263ce90" providerId="ADAL" clId="{87A79B3D-8E5F-4B58-BD14-135D925F6843}" dt="2020-04-28T02:39:23.553" v="2117" actId="478"/>
          <ac:picMkLst>
            <pc:docMk/>
            <pc:sldMk cId="2223492716" sldId="268"/>
            <ac:picMk id="5" creationId="{656C6913-A8CA-4E9E-88D2-144302143203}"/>
          </ac:picMkLst>
        </pc:picChg>
        <pc:picChg chg="add del">
          <ac:chgData name="Alexander Amaya (Student)" userId="2eb13554-aeec-48ac-bdd8-96511263ce90" providerId="ADAL" clId="{87A79B3D-8E5F-4B58-BD14-135D925F6843}" dt="2020-04-28T02:38:25.114" v="2099" actId="478"/>
          <ac:picMkLst>
            <pc:docMk/>
            <pc:sldMk cId="2223492716" sldId="268"/>
            <ac:picMk id="7" creationId="{B6407B10-4A33-41C6-B70D-6279AE069AD2}"/>
          </ac:picMkLst>
        </pc:picChg>
        <pc:picChg chg="add del">
          <ac:chgData name="Alexander Amaya (Student)" userId="2eb13554-aeec-48ac-bdd8-96511263ce90" providerId="ADAL" clId="{87A79B3D-8E5F-4B58-BD14-135D925F6843}" dt="2020-04-28T02:38:28.986" v="2101" actId="478"/>
          <ac:picMkLst>
            <pc:docMk/>
            <pc:sldMk cId="2223492716" sldId="268"/>
            <ac:picMk id="8" creationId="{EC8E13A1-B99B-4C95-92B9-967F605D2986}"/>
          </ac:picMkLst>
        </pc:picChg>
        <pc:picChg chg="add mod modCrop">
          <ac:chgData name="Alexander Amaya (Student)" userId="2eb13554-aeec-48ac-bdd8-96511263ce90" providerId="ADAL" clId="{87A79B3D-8E5F-4B58-BD14-135D925F6843}" dt="2020-04-28T02:39:43.776" v="2128" actId="1076"/>
          <ac:picMkLst>
            <pc:docMk/>
            <pc:sldMk cId="2223492716" sldId="268"/>
            <ac:picMk id="10" creationId="{B395535C-E6AD-4A56-ACBC-BA986145F7C2}"/>
          </ac:picMkLst>
        </pc:picChg>
        <pc:picChg chg="add mod">
          <ac:chgData name="Alexander Amaya (Student)" userId="2eb13554-aeec-48ac-bdd8-96511263ce90" providerId="ADAL" clId="{87A79B3D-8E5F-4B58-BD14-135D925F6843}" dt="2020-04-28T02:41:28.983" v="2134" actId="14100"/>
          <ac:picMkLst>
            <pc:docMk/>
            <pc:sldMk cId="2223492716" sldId="268"/>
            <ac:picMk id="11" creationId="{FECB91F1-E1DF-497C-9143-6CD0158A43B5}"/>
          </ac:picMkLst>
        </pc:picChg>
      </pc:sldChg>
      <pc:sldChg chg="addSp delSp modSp new">
        <pc:chgData name="Alexander Amaya (Student)" userId="2eb13554-aeec-48ac-bdd8-96511263ce90" providerId="ADAL" clId="{87A79B3D-8E5F-4B58-BD14-135D925F6843}" dt="2020-04-28T02:52:21.042" v="2553" actId="1076"/>
        <pc:sldMkLst>
          <pc:docMk/>
          <pc:sldMk cId="16381828" sldId="269"/>
        </pc:sldMkLst>
        <pc:spChg chg="mod">
          <ac:chgData name="Alexander Amaya (Student)" userId="2eb13554-aeec-48ac-bdd8-96511263ce90" providerId="ADAL" clId="{87A79B3D-8E5F-4B58-BD14-135D925F6843}" dt="2020-04-28T02:41:42.338" v="2164" actId="20577"/>
          <ac:spMkLst>
            <pc:docMk/>
            <pc:sldMk cId="16381828" sldId="269"/>
            <ac:spMk id="2" creationId="{89FD8AD8-A54C-4BF6-B03D-ACC2EB631FD3}"/>
          </ac:spMkLst>
        </pc:spChg>
        <pc:spChg chg="del">
          <ac:chgData name="Alexander Amaya (Student)" userId="2eb13554-aeec-48ac-bdd8-96511263ce90" providerId="ADAL" clId="{87A79B3D-8E5F-4B58-BD14-135D925F6843}" dt="2020-04-28T02:41:46.346" v="2165" actId="478"/>
          <ac:spMkLst>
            <pc:docMk/>
            <pc:sldMk cId="16381828" sldId="269"/>
            <ac:spMk id="3" creationId="{6AFC14BE-B06B-4848-8388-86DE1338462D}"/>
          </ac:spMkLst>
        </pc:spChg>
        <pc:spChg chg="add mod">
          <ac:chgData name="Alexander Amaya (Student)" userId="2eb13554-aeec-48ac-bdd8-96511263ce90" providerId="ADAL" clId="{87A79B3D-8E5F-4B58-BD14-135D925F6843}" dt="2020-04-28T02:52:21.042" v="2553" actId="1076"/>
          <ac:spMkLst>
            <pc:docMk/>
            <pc:sldMk cId="16381828" sldId="269"/>
            <ac:spMk id="4" creationId="{DEF34904-319C-4464-B758-859886C9F149}"/>
          </ac:spMkLst>
        </pc:spChg>
      </pc:sldChg>
      <pc:sldChg chg="modSp new">
        <pc:chgData name="Alexander Amaya (Student)" userId="2eb13554-aeec-48ac-bdd8-96511263ce90" providerId="ADAL" clId="{87A79B3D-8E5F-4B58-BD14-135D925F6843}" dt="2020-04-28T02:47:45.726" v="2467" actId="403"/>
        <pc:sldMkLst>
          <pc:docMk/>
          <pc:sldMk cId="3023532812" sldId="270"/>
        </pc:sldMkLst>
        <pc:spChg chg="mod">
          <ac:chgData name="Alexander Amaya (Student)" userId="2eb13554-aeec-48ac-bdd8-96511263ce90" providerId="ADAL" clId="{87A79B3D-8E5F-4B58-BD14-135D925F6843}" dt="2020-04-28T02:45:15.466" v="2212" actId="20577"/>
          <ac:spMkLst>
            <pc:docMk/>
            <pc:sldMk cId="3023532812" sldId="270"/>
            <ac:spMk id="2" creationId="{D117BD44-3DA1-42E0-9EEE-07C31D9E7427}"/>
          </ac:spMkLst>
        </pc:spChg>
        <pc:spChg chg="mod">
          <ac:chgData name="Alexander Amaya (Student)" userId="2eb13554-aeec-48ac-bdd8-96511263ce90" providerId="ADAL" clId="{87A79B3D-8E5F-4B58-BD14-135D925F6843}" dt="2020-04-28T02:47:45.726" v="2467" actId="403"/>
          <ac:spMkLst>
            <pc:docMk/>
            <pc:sldMk cId="3023532812" sldId="270"/>
            <ac:spMk id="3" creationId="{B2867299-136E-4DE4-AA56-EDDEBC8BF8DE}"/>
          </ac:spMkLst>
        </pc:spChg>
      </pc:sldChg>
      <pc:sldChg chg="addSp delSp modSp new">
        <pc:chgData name="Alexander Amaya (Student)" userId="2eb13554-aeec-48ac-bdd8-96511263ce90" providerId="ADAL" clId="{87A79B3D-8E5F-4B58-BD14-135D925F6843}" dt="2020-04-28T02:50:01.644" v="2504" actId="1076"/>
        <pc:sldMkLst>
          <pc:docMk/>
          <pc:sldMk cId="621406591" sldId="271"/>
        </pc:sldMkLst>
        <pc:spChg chg="mod">
          <ac:chgData name="Alexander Amaya (Student)" userId="2eb13554-aeec-48ac-bdd8-96511263ce90" providerId="ADAL" clId="{87A79B3D-8E5F-4B58-BD14-135D925F6843}" dt="2020-04-28T02:49:33.770" v="2500" actId="20577"/>
          <ac:spMkLst>
            <pc:docMk/>
            <pc:sldMk cId="621406591" sldId="271"/>
            <ac:spMk id="2" creationId="{B4A95566-9011-4DDB-9934-46C955FD1549}"/>
          </ac:spMkLst>
        </pc:spChg>
        <pc:spChg chg="del">
          <ac:chgData name="Alexander Amaya (Student)" userId="2eb13554-aeec-48ac-bdd8-96511263ce90" providerId="ADAL" clId="{87A79B3D-8E5F-4B58-BD14-135D925F6843}" dt="2020-04-28T02:49:37.898" v="2501" actId="478"/>
          <ac:spMkLst>
            <pc:docMk/>
            <pc:sldMk cId="621406591" sldId="271"/>
            <ac:spMk id="3" creationId="{B748E6CA-C4F9-4644-9188-F83C2B0D9E92}"/>
          </ac:spMkLst>
        </pc:spChg>
        <pc:spChg chg="add">
          <ac:chgData name="Alexander Amaya (Student)" userId="2eb13554-aeec-48ac-bdd8-96511263ce90" providerId="ADAL" clId="{87A79B3D-8E5F-4B58-BD14-135D925F6843}" dt="2020-04-28T02:49:59.623" v="2503"/>
          <ac:spMkLst>
            <pc:docMk/>
            <pc:sldMk cId="621406591" sldId="271"/>
            <ac:spMk id="5" creationId="{ABD5A6A8-7DB2-4189-A5B2-AF5660F50C07}"/>
          </ac:spMkLst>
        </pc:spChg>
        <pc:picChg chg="add mod">
          <ac:chgData name="Alexander Amaya (Student)" userId="2eb13554-aeec-48ac-bdd8-96511263ce90" providerId="ADAL" clId="{87A79B3D-8E5F-4B58-BD14-135D925F6843}" dt="2020-04-28T02:50:01.644" v="2504" actId="1076"/>
          <ac:picMkLst>
            <pc:docMk/>
            <pc:sldMk cId="621406591" sldId="271"/>
            <ac:picMk id="4" creationId="{ED89DC58-F904-4DAF-BB0E-5BC617F7D7B5}"/>
          </ac:picMkLst>
        </pc:picChg>
      </pc:sldChg>
      <pc:sldChg chg="modSp add">
        <pc:chgData name="Alexander Amaya (Student)" userId="2eb13554-aeec-48ac-bdd8-96511263ce90" providerId="ADAL" clId="{87A79B3D-8E5F-4B58-BD14-135D925F6843}" dt="2020-04-28T02:49:23.136" v="2481" actId="20577"/>
        <pc:sldMkLst>
          <pc:docMk/>
          <pc:sldMk cId="2410305707" sldId="272"/>
        </pc:sldMkLst>
        <pc:spChg chg="mod">
          <ac:chgData name="Alexander Amaya (Student)" userId="2eb13554-aeec-48ac-bdd8-96511263ce90" providerId="ADAL" clId="{87A79B3D-8E5F-4B58-BD14-135D925F6843}" dt="2020-04-28T02:49:23.136" v="2481" actId="20577"/>
          <ac:spMkLst>
            <pc:docMk/>
            <pc:sldMk cId="2410305707" sldId="272"/>
            <ac:spMk id="2" creationId="{75F2B191-C4CF-4424-B081-916B239F4A65}"/>
          </ac:spMkLst>
        </pc:spChg>
      </pc:sldChg>
      <pc:sldChg chg="add del">
        <pc:chgData name="Alexander Amaya (Student)" userId="2eb13554-aeec-48ac-bdd8-96511263ce90" providerId="ADAL" clId="{87A79B3D-8E5F-4B58-BD14-135D925F6843}" dt="2020-04-28T02:49:04.712" v="2472" actId="47"/>
        <pc:sldMkLst>
          <pc:docMk/>
          <pc:sldMk cId="3473702350" sldId="272"/>
        </pc:sldMkLst>
      </pc:sldChg>
      <pc:sldChg chg="addSp delSp modSp new">
        <pc:chgData name="Alexander Amaya (Student)" userId="2eb13554-aeec-48ac-bdd8-96511263ce90" providerId="ADAL" clId="{87A79B3D-8E5F-4B58-BD14-135D925F6843}" dt="2020-04-28T02:57:19.178" v="2690" actId="20577"/>
        <pc:sldMkLst>
          <pc:docMk/>
          <pc:sldMk cId="453270302" sldId="273"/>
        </pc:sldMkLst>
        <pc:spChg chg="mod">
          <ac:chgData name="Alexander Amaya (Student)" userId="2eb13554-aeec-48ac-bdd8-96511263ce90" providerId="ADAL" clId="{87A79B3D-8E5F-4B58-BD14-135D925F6843}" dt="2020-04-28T02:51:37.842" v="2547" actId="20577"/>
          <ac:spMkLst>
            <pc:docMk/>
            <pc:sldMk cId="453270302" sldId="273"/>
            <ac:spMk id="2" creationId="{E07A0815-D046-40DC-953D-EC412C13EAC1}"/>
          </ac:spMkLst>
        </pc:spChg>
        <pc:spChg chg="del">
          <ac:chgData name="Alexander Amaya (Student)" userId="2eb13554-aeec-48ac-bdd8-96511263ce90" providerId="ADAL" clId="{87A79B3D-8E5F-4B58-BD14-135D925F6843}" dt="2020-04-28T02:51:40.809" v="2548" actId="478"/>
          <ac:spMkLst>
            <pc:docMk/>
            <pc:sldMk cId="453270302" sldId="273"/>
            <ac:spMk id="3" creationId="{59E92BDA-EA26-47FC-B925-B46C17610E1E}"/>
          </ac:spMkLst>
        </pc:spChg>
        <pc:spChg chg="add mod">
          <ac:chgData name="Alexander Amaya (Student)" userId="2eb13554-aeec-48ac-bdd8-96511263ce90" providerId="ADAL" clId="{87A79B3D-8E5F-4B58-BD14-135D925F6843}" dt="2020-04-28T02:57:19.178" v="2690" actId="20577"/>
          <ac:spMkLst>
            <pc:docMk/>
            <pc:sldMk cId="453270302" sldId="273"/>
            <ac:spMk id="5" creationId="{0EDB08FB-9FD1-4E87-A7D2-9747540575A5}"/>
          </ac:spMkLst>
        </pc:spChg>
        <pc:picChg chg="add mod">
          <ac:chgData name="Alexander Amaya (Student)" userId="2eb13554-aeec-48ac-bdd8-96511263ce90" providerId="ADAL" clId="{87A79B3D-8E5F-4B58-BD14-135D925F6843}" dt="2020-04-28T02:51:53.745" v="2552" actId="1076"/>
          <ac:picMkLst>
            <pc:docMk/>
            <pc:sldMk cId="453270302" sldId="273"/>
            <ac:picMk id="4" creationId="{F095C607-F300-4B55-8978-D8E8FF592AD9}"/>
          </ac:picMkLst>
        </pc:picChg>
      </pc:sldChg>
      <pc:sldChg chg="addSp delSp modSp new">
        <pc:chgData name="Alexander Amaya (Student)" userId="2eb13554-aeec-48ac-bdd8-96511263ce90" providerId="ADAL" clId="{87A79B3D-8E5F-4B58-BD14-135D925F6843}" dt="2020-04-28T02:57:26.990" v="2693" actId="1076"/>
        <pc:sldMkLst>
          <pc:docMk/>
          <pc:sldMk cId="2502509093" sldId="274"/>
        </pc:sldMkLst>
        <pc:spChg chg="mod">
          <ac:chgData name="Alexander Amaya (Student)" userId="2eb13554-aeec-48ac-bdd8-96511263ce90" providerId="ADAL" clId="{87A79B3D-8E5F-4B58-BD14-135D925F6843}" dt="2020-04-28T02:57:01.170" v="2676" actId="20577"/>
          <ac:spMkLst>
            <pc:docMk/>
            <pc:sldMk cId="2502509093" sldId="274"/>
            <ac:spMk id="2" creationId="{DC8147FB-1131-464E-8FFD-315507D27630}"/>
          </ac:spMkLst>
        </pc:spChg>
        <pc:spChg chg="del">
          <ac:chgData name="Alexander Amaya (Student)" userId="2eb13554-aeec-48ac-bdd8-96511263ce90" providerId="ADAL" clId="{87A79B3D-8E5F-4B58-BD14-135D925F6843}" dt="2020-04-28T02:57:03.113" v="2677" actId="478"/>
          <ac:spMkLst>
            <pc:docMk/>
            <pc:sldMk cId="2502509093" sldId="274"/>
            <ac:spMk id="3" creationId="{70E5D611-A3A5-4104-A7C9-0EC1488D3C18}"/>
          </ac:spMkLst>
        </pc:spChg>
        <pc:spChg chg="add">
          <ac:chgData name="Alexander Amaya (Student)" userId="2eb13554-aeec-48ac-bdd8-96511263ce90" providerId="ADAL" clId="{87A79B3D-8E5F-4B58-BD14-135D925F6843}" dt="2020-04-28T02:57:22.636" v="2691"/>
          <ac:spMkLst>
            <pc:docMk/>
            <pc:sldMk cId="2502509093" sldId="274"/>
            <ac:spMk id="5" creationId="{643239D4-C60E-4A77-9EB6-FD2C4B23DFC5}"/>
          </ac:spMkLst>
        </pc:spChg>
        <pc:picChg chg="add mod">
          <ac:chgData name="Alexander Amaya (Student)" userId="2eb13554-aeec-48ac-bdd8-96511263ce90" providerId="ADAL" clId="{87A79B3D-8E5F-4B58-BD14-135D925F6843}" dt="2020-04-28T02:57:26.990" v="2693" actId="1076"/>
          <ac:picMkLst>
            <pc:docMk/>
            <pc:sldMk cId="2502509093" sldId="274"/>
            <ac:picMk id="4" creationId="{68B391E3-0815-4182-9DA0-7734C58084BE}"/>
          </ac:picMkLst>
        </pc:picChg>
      </pc:sldChg>
      <pc:sldChg chg="modSp new del">
        <pc:chgData name="Alexander Amaya (Student)" userId="2eb13554-aeec-48ac-bdd8-96511263ce90" providerId="ADAL" clId="{87A79B3D-8E5F-4B58-BD14-135D925F6843}" dt="2020-04-28T02:58:03.028" v="2707" actId="2696"/>
        <pc:sldMkLst>
          <pc:docMk/>
          <pc:sldMk cId="899600720" sldId="275"/>
        </pc:sldMkLst>
        <pc:spChg chg="mod">
          <ac:chgData name="Alexander Amaya (Student)" userId="2eb13554-aeec-48ac-bdd8-96511263ce90" providerId="ADAL" clId="{87A79B3D-8E5F-4B58-BD14-135D925F6843}" dt="2020-04-28T02:57:33.346" v="2705" actId="20577"/>
          <ac:spMkLst>
            <pc:docMk/>
            <pc:sldMk cId="899600720" sldId="275"/>
            <ac:spMk id="2" creationId="{2A56246D-8719-4F68-96F3-AF812DE65977}"/>
          </ac:spMkLst>
        </pc:spChg>
      </pc:sldChg>
      <pc:sldChg chg="addSp modSp new ord">
        <pc:chgData name="Alexander Amaya (Student)" userId="2eb13554-aeec-48ac-bdd8-96511263ce90" providerId="ADAL" clId="{87A79B3D-8E5F-4B58-BD14-135D925F6843}" dt="2020-04-28T03:36:44.955" v="3192" actId="1076"/>
        <pc:sldMkLst>
          <pc:docMk/>
          <pc:sldMk cId="4170458486" sldId="276"/>
        </pc:sldMkLst>
        <pc:spChg chg="add mod">
          <ac:chgData name="Alexander Amaya (Student)" userId="2eb13554-aeec-48ac-bdd8-96511263ce90" providerId="ADAL" clId="{87A79B3D-8E5F-4B58-BD14-135D925F6843}" dt="2020-04-28T03:02:10.528" v="2791" actId="1076"/>
          <ac:spMkLst>
            <pc:docMk/>
            <pc:sldMk cId="4170458486" sldId="276"/>
            <ac:spMk id="2" creationId="{E265B128-D6FE-42F5-9F07-E01737832DEA}"/>
          </ac:spMkLst>
        </pc:spChg>
        <pc:spChg chg="add mod">
          <ac:chgData name="Alexander Amaya (Student)" userId="2eb13554-aeec-48ac-bdd8-96511263ce90" providerId="ADAL" clId="{87A79B3D-8E5F-4B58-BD14-135D925F6843}" dt="2020-04-28T03:00:23.250" v="2783" actId="20577"/>
          <ac:spMkLst>
            <pc:docMk/>
            <pc:sldMk cId="4170458486" sldId="276"/>
            <ac:spMk id="4" creationId="{92036375-8528-4AD3-8E97-BDA201E1F756}"/>
          </ac:spMkLst>
        </pc:spChg>
        <pc:picChg chg="add mod">
          <ac:chgData name="Alexander Amaya (Student)" userId="2eb13554-aeec-48ac-bdd8-96511263ce90" providerId="ADAL" clId="{87A79B3D-8E5F-4B58-BD14-135D925F6843}" dt="2020-04-28T03:36:44.955" v="3192" actId="1076"/>
          <ac:picMkLst>
            <pc:docMk/>
            <pc:sldMk cId="4170458486" sldId="276"/>
            <ac:picMk id="3" creationId="{A40800AC-5DF1-4AA5-99FB-840E6D4803ED}"/>
          </ac:picMkLst>
        </pc:picChg>
      </pc:sldChg>
      <pc:sldChg chg="addSp modSp new ord">
        <pc:chgData name="Alexander Amaya (Student)" userId="2eb13554-aeec-48ac-bdd8-96511263ce90" providerId="ADAL" clId="{87A79B3D-8E5F-4B58-BD14-135D925F6843}" dt="2020-04-28T03:04:08.423" v="2908" actId="1076"/>
        <pc:sldMkLst>
          <pc:docMk/>
          <pc:sldMk cId="3421637010" sldId="277"/>
        </pc:sldMkLst>
        <pc:spChg chg="add mod">
          <ac:chgData name="Alexander Amaya (Student)" userId="2eb13554-aeec-48ac-bdd8-96511263ce90" providerId="ADAL" clId="{87A79B3D-8E5F-4B58-BD14-135D925F6843}" dt="2020-04-28T03:02:29.688" v="2807" actId="1076"/>
          <ac:spMkLst>
            <pc:docMk/>
            <pc:sldMk cId="3421637010" sldId="277"/>
            <ac:spMk id="3" creationId="{EF96BD04-C1BE-49DB-A0C1-4A55888F98AC}"/>
          </ac:spMkLst>
        </pc:spChg>
        <pc:spChg chg="add mod">
          <ac:chgData name="Alexander Amaya (Student)" userId="2eb13554-aeec-48ac-bdd8-96511263ce90" providerId="ADAL" clId="{87A79B3D-8E5F-4B58-BD14-135D925F6843}" dt="2020-04-28T03:03:21.218" v="2845" actId="20577"/>
          <ac:spMkLst>
            <pc:docMk/>
            <pc:sldMk cId="3421637010" sldId="277"/>
            <ac:spMk id="4" creationId="{AF9BA35E-5417-4309-A263-1401D673BD65}"/>
          </ac:spMkLst>
        </pc:spChg>
        <pc:spChg chg="add mod">
          <ac:chgData name="Alexander Amaya (Student)" userId="2eb13554-aeec-48ac-bdd8-96511263ce90" providerId="ADAL" clId="{87A79B3D-8E5F-4B58-BD14-135D925F6843}" dt="2020-04-28T03:04:02.987" v="2907" actId="20577"/>
          <ac:spMkLst>
            <pc:docMk/>
            <pc:sldMk cId="3421637010" sldId="277"/>
            <ac:spMk id="5" creationId="{64A60910-AFE6-4345-BBB5-1C4C730BE6B5}"/>
          </ac:spMkLst>
        </pc:spChg>
        <pc:picChg chg="add mod">
          <ac:chgData name="Alexander Amaya (Student)" userId="2eb13554-aeec-48ac-bdd8-96511263ce90" providerId="ADAL" clId="{87A79B3D-8E5F-4B58-BD14-135D925F6843}" dt="2020-04-28T03:04:08.423" v="2908" actId="1076"/>
          <ac:picMkLst>
            <pc:docMk/>
            <pc:sldMk cId="3421637010" sldId="277"/>
            <ac:picMk id="2" creationId="{9DA98C6E-F5E5-42AF-9D55-0EDAD9723DF0}"/>
          </ac:picMkLst>
        </pc:picChg>
      </pc:sldChg>
      <pc:sldChg chg="addSp delSp modSp new del">
        <pc:chgData name="Alexander Amaya (Student)" userId="2eb13554-aeec-48ac-bdd8-96511263ce90" providerId="ADAL" clId="{87A79B3D-8E5F-4B58-BD14-135D925F6843}" dt="2020-04-28T03:11:33.999" v="2998" actId="2696"/>
        <pc:sldMkLst>
          <pc:docMk/>
          <pc:sldMk cId="2061919098" sldId="278"/>
        </pc:sldMkLst>
        <pc:spChg chg="add del">
          <ac:chgData name="Alexander Amaya (Student)" userId="2eb13554-aeec-48ac-bdd8-96511263ce90" providerId="ADAL" clId="{87A79B3D-8E5F-4B58-BD14-135D925F6843}" dt="2020-04-28T03:07:39.137" v="2911" actId="478"/>
          <ac:spMkLst>
            <pc:docMk/>
            <pc:sldMk cId="2061919098" sldId="278"/>
            <ac:spMk id="2" creationId="{D6CC3BB8-9100-44E9-99F8-2BDB33904911}"/>
          </ac:spMkLst>
        </pc:spChg>
        <pc:picChg chg="add mod">
          <ac:chgData name="Alexander Amaya (Student)" userId="2eb13554-aeec-48ac-bdd8-96511263ce90" providerId="ADAL" clId="{87A79B3D-8E5F-4B58-BD14-135D925F6843}" dt="2020-04-28T03:07:42.847" v="2913" actId="1076"/>
          <ac:picMkLst>
            <pc:docMk/>
            <pc:sldMk cId="2061919098" sldId="278"/>
            <ac:picMk id="3" creationId="{747F26BD-AB0C-4D69-92ED-371585EFD600}"/>
          </ac:picMkLst>
        </pc:picChg>
      </pc:sldChg>
      <pc:sldChg chg="addSp delSp modSp new">
        <pc:chgData name="Alexander Amaya (Student)" userId="2eb13554-aeec-48ac-bdd8-96511263ce90" providerId="ADAL" clId="{87A79B3D-8E5F-4B58-BD14-135D925F6843}" dt="2020-04-28T03:13:29.245" v="3025" actId="1076"/>
        <pc:sldMkLst>
          <pc:docMk/>
          <pc:sldMk cId="2538671685" sldId="279"/>
        </pc:sldMkLst>
        <pc:spChg chg="mod">
          <ac:chgData name="Alexander Amaya (Student)" userId="2eb13554-aeec-48ac-bdd8-96511263ce90" providerId="ADAL" clId="{87A79B3D-8E5F-4B58-BD14-135D925F6843}" dt="2020-04-28T03:08:08.946" v="2951" actId="20577"/>
          <ac:spMkLst>
            <pc:docMk/>
            <pc:sldMk cId="2538671685" sldId="279"/>
            <ac:spMk id="2" creationId="{3A972DF8-78E8-41AE-B63F-4520C03BBE20}"/>
          </ac:spMkLst>
        </pc:spChg>
        <pc:spChg chg="del">
          <ac:chgData name="Alexander Amaya (Student)" userId="2eb13554-aeec-48ac-bdd8-96511263ce90" providerId="ADAL" clId="{87A79B3D-8E5F-4B58-BD14-135D925F6843}" dt="2020-04-28T03:07:57.458" v="2927" actId="478"/>
          <ac:spMkLst>
            <pc:docMk/>
            <pc:sldMk cId="2538671685" sldId="279"/>
            <ac:spMk id="3" creationId="{FE89D4F9-3EF5-4BD6-8F5A-392BADC2AABA}"/>
          </ac:spMkLst>
        </pc:spChg>
        <pc:picChg chg="add mod">
          <ac:chgData name="Alexander Amaya (Student)" userId="2eb13554-aeec-48ac-bdd8-96511263ce90" providerId="ADAL" clId="{87A79B3D-8E5F-4B58-BD14-135D925F6843}" dt="2020-04-28T03:13:29.245" v="3025" actId="1076"/>
          <ac:picMkLst>
            <pc:docMk/>
            <pc:sldMk cId="2538671685" sldId="279"/>
            <ac:picMk id="2050" creationId="{E1FD4061-666C-4CD8-BD92-DD1DE5410981}"/>
          </ac:picMkLst>
        </pc:picChg>
      </pc:sldChg>
      <pc:sldChg chg="addSp delSp modSp new">
        <pc:chgData name="Alexander Amaya (Student)" userId="2eb13554-aeec-48ac-bdd8-96511263ce90" providerId="ADAL" clId="{87A79B3D-8E5F-4B58-BD14-135D925F6843}" dt="2020-04-29T02:31:49.074" v="4276" actId="478"/>
        <pc:sldMkLst>
          <pc:docMk/>
          <pc:sldMk cId="1843889003" sldId="280"/>
        </pc:sldMkLst>
        <pc:spChg chg="mod">
          <ac:chgData name="Alexander Amaya (Student)" userId="2eb13554-aeec-48ac-bdd8-96511263ce90" providerId="ADAL" clId="{87A79B3D-8E5F-4B58-BD14-135D925F6843}" dt="2020-04-28T03:08:39.305" v="2988" actId="20577"/>
          <ac:spMkLst>
            <pc:docMk/>
            <pc:sldMk cId="1843889003" sldId="280"/>
            <ac:spMk id="2" creationId="{B1BA6D6A-F53B-4EFA-B80D-DC96C2D6FF6D}"/>
          </ac:spMkLst>
        </pc:spChg>
        <pc:spChg chg="del">
          <ac:chgData name="Alexander Amaya (Student)" userId="2eb13554-aeec-48ac-bdd8-96511263ce90" providerId="ADAL" clId="{87A79B3D-8E5F-4B58-BD14-135D925F6843}" dt="2020-04-28T03:08:41.442" v="2989" actId="478"/>
          <ac:spMkLst>
            <pc:docMk/>
            <pc:sldMk cId="1843889003" sldId="280"/>
            <ac:spMk id="3" creationId="{B4695D10-BD88-425A-8CB1-64417E095D69}"/>
          </ac:spMkLst>
        </pc:spChg>
        <pc:picChg chg="add del">
          <ac:chgData name="Alexander Amaya (Student)" userId="2eb13554-aeec-48ac-bdd8-96511263ce90" providerId="ADAL" clId="{87A79B3D-8E5F-4B58-BD14-135D925F6843}" dt="2020-04-28T03:08:44.146" v="2991" actId="478"/>
          <ac:picMkLst>
            <pc:docMk/>
            <pc:sldMk cId="1843889003" sldId="280"/>
            <ac:picMk id="3074" creationId="{F33F6925-C4B4-4BA5-8CDD-1D543AAEF449}"/>
          </ac:picMkLst>
        </pc:picChg>
        <pc:picChg chg="add mod">
          <ac:chgData name="Alexander Amaya (Student)" userId="2eb13554-aeec-48ac-bdd8-96511263ce90" providerId="ADAL" clId="{87A79B3D-8E5F-4B58-BD14-135D925F6843}" dt="2020-04-28T03:12:34.426" v="3023" actId="1076"/>
          <ac:picMkLst>
            <pc:docMk/>
            <pc:sldMk cId="1843889003" sldId="280"/>
            <ac:picMk id="3076" creationId="{7DB71B84-F8A2-41D3-B909-745ADF604F6A}"/>
          </ac:picMkLst>
        </pc:picChg>
        <pc:inkChg chg="del mod">
          <ac:chgData name="Alexander Amaya (Student)" userId="2eb13554-aeec-48ac-bdd8-96511263ce90" providerId="ADAL" clId="{87A79B3D-8E5F-4B58-BD14-135D925F6843}" dt="2020-04-29T02:31:49.074" v="4276" actId="478"/>
          <ac:inkMkLst>
            <pc:docMk/>
            <pc:sldMk cId="1843889003" sldId="280"/>
            <ac:inkMk id="3" creationId="{52992E24-D497-DB43-A210-8E6CD7572B2B}"/>
          </ac:inkMkLst>
        </pc:inkChg>
      </pc:sldChg>
      <pc:sldChg chg="modSp new">
        <pc:chgData name="Alexander Amaya (Student)" userId="2eb13554-aeec-48ac-bdd8-96511263ce90" providerId="ADAL" clId="{87A79B3D-8E5F-4B58-BD14-135D925F6843}" dt="2020-04-28T03:12:07.234" v="3014" actId="20577"/>
        <pc:sldMkLst>
          <pc:docMk/>
          <pc:sldMk cId="2490899888" sldId="281"/>
        </pc:sldMkLst>
        <pc:spChg chg="mod">
          <ac:chgData name="Alexander Amaya (Student)" userId="2eb13554-aeec-48ac-bdd8-96511263ce90" providerId="ADAL" clId="{87A79B3D-8E5F-4B58-BD14-135D925F6843}" dt="2020-04-28T03:12:07.234" v="3014" actId="20577"/>
          <ac:spMkLst>
            <pc:docMk/>
            <pc:sldMk cId="2490899888" sldId="281"/>
            <ac:spMk id="2" creationId="{56B8E2D7-B18E-457C-9C21-213EC6031219}"/>
          </ac:spMkLst>
        </pc:spChg>
      </pc:sldChg>
      <pc:sldChg chg="addSp delSp modSp new">
        <pc:chgData name="Alexander Amaya (Student)" userId="2eb13554-aeec-48ac-bdd8-96511263ce90" providerId="ADAL" clId="{87A79B3D-8E5F-4B58-BD14-135D925F6843}" dt="2020-04-28T04:22:41.429" v="4268" actId="1076"/>
        <pc:sldMkLst>
          <pc:docMk/>
          <pc:sldMk cId="2756141141" sldId="282"/>
        </pc:sldMkLst>
        <pc:spChg chg="mod">
          <ac:chgData name="Alexander Amaya (Student)" userId="2eb13554-aeec-48ac-bdd8-96511263ce90" providerId="ADAL" clId="{87A79B3D-8E5F-4B58-BD14-135D925F6843}" dt="2020-04-28T03:17:14.730" v="3032" actId="20577"/>
          <ac:spMkLst>
            <pc:docMk/>
            <pc:sldMk cId="2756141141" sldId="282"/>
            <ac:spMk id="2" creationId="{A430A01D-E081-4E3E-89D9-7CED6308323D}"/>
          </ac:spMkLst>
        </pc:spChg>
        <pc:spChg chg="del">
          <ac:chgData name="Alexander Amaya (Student)" userId="2eb13554-aeec-48ac-bdd8-96511263ce90" providerId="ADAL" clId="{87A79B3D-8E5F-4B58-BD14-135D925F6843}" dt="2020-04-28T03:21:36.530" v="3050" actId="478"/>
          <ac:spMkLst>
            <pc:docMk/>
            <pc:sldMk cId="2756141141" sldId="282"/>
            <ac:spMk id="3" creationId="{5055D47C-1208-4212-9655-C9AE3EC9C725}"/>
          </ac:spMkLst>
        </pc:spChg>
        <pc:spChg chg="add mod">
          <ac:chgData name="Alexander Amaya (Student)" userId="2eb13554-aeec-48ac-bdd8-96511263ce90" providerId="ADAL" clId="{87A79B3D-8E5F-4B58-BD14-135D925F6843}" dt="2020-04-28T03:22:14.130" v="3120" actId="1076"/>
          <ac:spMkLst>
            <pc:docMk/>
            <pc:sldMk cId="2756141141" sldId="282"/>
            <ac:spMk id="4" creationId="{71ED15F8-3DA1-4E30-9B79-F0B6D023E094}"/>
          </ac:spMkLst>
        </pc:spChg>
        <pc:spChg chg="add mod">
          <ac:chgData name="Alexander Amaya (Student)" userId="2eb13554-aeec-48ac-bdd8-96511263ce90" providerId="ADAL" clId="{87A79B3D-8E5F-4B58-BD14-135D925F6843}" dt="2020-04-28T04:22:41.429" v="4268" actId="1076"/>
          <ac:spMkLst>
            <pc:docMk/>
            <pc:sldMk cId="2756141141" sldId="282"/>
            <ac:spMk id="6" creationId="{E890C296-145B-4031-8309-1EFCF347F735}"/>
          </ac:spMkLst>
        </pc:spChg>
        <pc:picChg chg="add mod">
          <ac:chgData name="Alexander Amaya (Student)" userId="2eb13554-aeec-48ac-bdd8-96511263ce90" providerId="ADAL" clId="{87A79B3D-8E5F-4B58-BD14-135D925F6843}" dt="2020-04-28T03:21:38.191" v="3051" actId="1076"/>
          <ac:picMkLst>
            <pc:docMk/>
            <pc:sldMk cId="2756141141" sldId="282"/>
            <ac:picMk id="5122" creationId="{047202B7-0320-4676-A606-0EDD9CBC6B67}"/>
          </ac:picMkLst>
        </pc:picChg>
      </pc:sldChg>
      <pc:sldChg chg="addSp delSp modSp new">
        <pc:chgData name="Alexander Amaya (Student)" userId="2eb13554-aeec-48ac-bdd8-96511263ce90" providerId="ADAL" clId="{87A79B3D-8E5F-4B58-BD14-135D925F6843}" dt="2020-04-28T03:26:20.900" v="3187" actId="1076"/>
        <pc:sldMkLst>
          <pc:docMk/>
          <pc:sldMk cId="1381057372" sldId="283"/>
        </pc:sldMkLst>
        <pc:spChg chg="mod">
          <ac:chgData name="Alexander Amaya (Student)" userId="2eb13554-aeec-48ac-bdd8-96511263ce90" providerId="ADAL" clId="{87A79B3D-8E5F-4B58-BD14-135D925F6843}" dt="2020-04-28T03:21:10.770" v="3045" actId="20577"/>
          <ac:spMkLst>
            <pc:docMk/>
            <pc:sldMk cId="1381057372" sldId="283"/>
            <ac:spMk id="2" creationId="{16B51F5B-51A6-4414-B4D0-87AD60A15BBC}"/>
          </ac:spMkLst>
        </pc:spChg>
        <pc:spChg chg="del">
          <ac:chgData name="Alexander Amaya (Student)" userId="2eb13554-aeec-48ac-bdd8-96511263ce90" providerId="ADAL" clId="{87A79B3D-8E5F-4B58-BD14-135D925F6843}" dt="2020-04-28T03:21:13.202" v="3046"/>
          <ac:spMkLst>
            <pc:docMk/>
            <pc:sldMk cId="1381057372" sldId="283"/>
            <ac:spMk id="3" creationId="{A8D8781E-CBA4-42D7-8BF0-52EDFC5E7A48}"/>
          </ac:spMkLst>
        </pc:spChg>
        <pc:spChg chg="add mod">
          <ac:chgData name="Alexander Amaya (Student)" userId="2eb13554-aeec-48ac-bdd8-96511263ce90" providerId="ADAL" clId="{87A79B3D-8E5F-4B58-BD14-135D925F6843}" dt="2020-04-28T03:24:35.400" v="3181" actId="1076"/>
          <ac:spMkLst>
            <pc:docMk/>
            <pc:sldMk cId="1381057372" sldId="283"/>
            <ac:spMk id="4" creationId="{119A2E31-97E5-4F8D-9079-082A0E2B0577}"/>
          </ac:spMkLst>
        </pc:spChg>
        <pc:spChg chg="add del">
          <ac:chgData name="Alexander Amaya (Student)" userId="2eb13554-aeec-48ac-bdd8-96511263ce90" providerId="ADAL" clId="{87A79B3D-8E5F-4B58-BD14-135D925F6843}" dt="2020-04-28T03:26:08.706" v="3183" actId="478"/>
          <ac:spMkLst>
            <pc:docMk/>
            <pc:sldMk cId="1381057372" sldId="283"/>
            <ac:spMk id="6" creationId="{760272C1-FF03-4BEA-933D-4D76DC59A1B7}"/>
          </ac:spMkLst>
        </pc:spChg>
        <pc:spChg chg="add del">
          <ac:chgData name="Alexander Amaya (Student)" userId="2eb13554-aeec-48ac-bdd8-96511263ce90" providerId="ADAL" clId="{87A79B3D-8E5F-4B58-BD14-135D925F6843}" dt="2020-04-28T03:26:14.722" v="3185" actId="478"/>
          <ac:spMkLst>
            <pc:docMk/>
            <pc:sldMk cId="1381057372" sldId="283"/>
            <ac:spMk id="7" creationId="{F514BB9E-315F-4A69-8449-807C684544F3}"/>
          </ac:spMkLst>
        </pc:spChg>
        <pc:spChg chg="add mod">
          <ac:chgData name="Alexander Amaya (Student)" userId="2eb13554-aeec-48ac-bdd8-96511263ce90" providerId="ADAL" clId="{87A79B3D-8E5F-4B58-BD14-135D925F6843}" dt="2020-04-28T03:26:20.900" v="3187" actId="1076"/>
          <ac:spMkLst>
            <pc:docMk/>
            <pc:sldMk cId="1381057372" sldId="283"/>
            <ac:spMk id="8" creationId="{5E1EE8EC-C9CB-489A-B0FA-37F8A14D5D42}"/>
          </ac:spMkLst>
        </pc:spChg>
        <pc:picChg chg="add mod">
          <ac:chgData name="Alexander Amaya (Student)" userId="2eb13554-aeec-48ac-bdd8-96511263ce90" providerId="ADAL" clId="{87A79B3D-8E5F-4B58-BD14-135D925F6843}" dt="2020-04-28T03:21:14.885" v="3047" actId="1076"/>
          <ac:picMkLst>
            <pc:docMk/>
            <pc:sldMk cId="1381057372" sldId="283"/>
            <ac:picMk id="4098" creationId="{60B58D6C-0F61-4642-A611-ECA1D7B3CDE1}"/>
          </ac:picMkLst>
        </pc:picChg>
      </pc:sldChg>
      <pc:sldChg chg="addSp delSp modSp new">
        <pc:chgData name="Alexander Amaya (Student)" userId="2eb13554-aeec-48ac-bdd8-96511263ce90" providerId="ADAL" clId="{87A79B3D-8E5F-4B58-BD14-135D925F6843}" dt="2020-04-28T04:01:42.330" v="3531" actId="27636"/>
        <pc:sldMkLst>
          <pc:docMk/>
          <pc:sldMk cId="4227548704" sldId="284"/>
        </pc:sldMkLst>
        <pc:spChg chg="mod">
          <ac:chgData name="Alexander Amaya (Student)" userId="2eb13554-aeec-48ac-bdd8-96511263ce90" providerId="ADAL" clId="{87A79B3D-8E5F-4B58-BD14-135D925F6843}" dt="2020-04-28T03:58:03.162" v="3488" actId="20577"/>
          <ac:spMkLst>
            <pc:docMk/>
            <pc:sldMk cId="4227548704" sldId="284"/>
            <ac:spMk id="2" creationId="{59775598-45EB-43F3-AA34-29E87802F3A6}"/>
          </ac:spMkLst>
        </pc:spChg>
        <pc:spChg chg="mod">
          <ac:chgData name="Alexander Amaya (Student)" userId="2eb13554-aeec-48ac-bdd8-96511263ce90" providerId="ADAL" clId="{87A79B3D-8E5F-4B58-BD14-135D925F6843}" dt="2020-04-28T03:58:48.777" v="3521" actId="20577"/>
          <ac:spMkLst>
            <pc:docMk/>
            <pc:sldMk cId="4227548704" sldId="284"/>
            <ac:spMk id="3" creationId="{F27CB708-D769-4BA2-82A1-05C88F761148}"/>
          </ac:spMkLst>
        </pc:spChg>
        <pc:spChg chg="add mod">
          <ac:chgData name="Alexander Amaya (Student)" userId="2eb13554-aeec-48ac-bdd8-96511263ce90" providerId="ADAL" clId="{87A79B3D-8E5F-4B58-BD14-135D925F6843}" dt="2020-04-28T03:53:04.485" v="3422" actId="1076"/>
          <ac:spMkLst>
            <pc:docMk/>
            <pc:sldMk cId="4227548704" sldId="284"/>
            <ac:spMk id="7" creationId="{9FEE8A6B-150C-488B-91C2-48A2523229C2}"/>
          </ac:spMkLst>
        </pc:spChg>
        <pc:spChg chg="add mod">
          <ac:chgData name="Alexander Amaya (Student)" userId="2eb13554-aeec-48ac-bdd8-96511263ce90" providerId="ADAL" clId="{87A79B3D-8E5F-4B58-BD14-135D925F6843}" dt="2020-04-28T03:53:15.730" v="3428" actId="1076"/>
          <ac:spMkLst>
            <pc:docMk/>
            <pc:sldMk cId="4227548704" sldId="284"/>
            <ac:spMk id="8" creationId="{27838192-CE88-4E84-8B92-B684A607DA1D}"/>
          </ac:spMkLst>
        </pc:spChg>
        <pc:spChg chg="add mod">
          <ac:chgData name="Alexander Amaya (Student)" userId="2eb13554-aeec-48ac-bdd8-96511263ce90" providerId="ADAL" clId="{87A79B3D-8E5F-4B58-BD14-135D925F6843}" dt="2020-04-28T03:53:22.897" v="3430" actId="1076"/>
          <ac:spMkLst>
            <pc:docMk/>
            <pc:sldMk cId="4227548704" sldId="284"/>
            <ac:spMk id="9" creationId="{A9CB02F1-1337-41F2-BAB1-6A032973B73B}"/>
          </ac:spMkLst>
        </pc:spChg>
        <pc:spChg chg="add mod">
          <ac:chgData name="Alexander Amaya (Student)" userId="2eb13554-aeec-48ac-bdd8-96511263ce90" providerId="ADAL" clId="{87A79B3D-8E5F-4B58-BD14-135D925F6843}" dt="2020-04-28T03:53:42.897" v="3452" actId="1076"/>
          <ac:spMkLst>
            <pc:docMk/>
            <pc:sldMk cId="4227548704" sldId="284"/>
            <ac:spMk id="10" creationId="{472A9A05-86C3-4A18-9944-6C51A4B4BC2F}"/>
          </ac:spMkLst>
        </pc:spChg>
        <pc:spChg chg="add mod">
          <ac:chgData name="Alexander Amaya (Student)" userId="2eb13554-aeec-48ac-bdd8-96511263ce90" providerId="ADAL" clId="{87A79B3D-8E5F-4B58-BD14-135D925F6843}" dt="2020-04-28T03:53:59.523" v="3455" actId="1076"/>
          <ac:spMkLst>
            <pc:docMk/>
            <pc:sldMk cId="4227548704" sldId="284"/>
            <ac:spMk id="11" creationId="{051246DD-257A-4B94-A0E9-67F1382B3AE0}"/>
          </ac:spMkLst>
        </pc:spChg>
        <pc:spChg chg="add mod">
          <ac:chgData name="Alexander Amaya (Student)" userId="2eb13554-aeec-48ac-bdd8-96511263ce90" providerId="ADAL" clId="{87A79B3D-8E5F-4B58-BD14-135D925F6843}" dt="2020-04-28T03:54:05.419" v="3460" actId="20577"/>
          <ac:spMkLst>
            <pc:docMk/>
            <pc:sldMk cId="4227548704" sldId="284"/>
            <ac:spMk id="12" creationId="{5818ED55-CE5B-4991-BA0A-F2362B5B05F8}"/>
          </ac:spMkLst>
        </pc:spChg>
        <pc:spChg chg="add del">
          <ac:chgData name="Alexander Amaya (Student)" userId="2eb13554-aeec-48ac-bdd8-96511263ce90" providerId="ADAL" clId="{87A79B3D-8E5F-4B58-BD14-135D925F6843}" dt="2020-04-28T03:55:37.481" v="3466" actId="478"/>
          <ac:spMkLst>
            <pc:docMk/>
            <pc:sldMk cId="4227548704" sldId="284"/>
            <ac:spMk id="13" creationId="{D6E4810F-BACF-48C8-9A85-0B309357F17C}"/>
          </ac:spMkLst>
        </pc:spChg>
        <pc:spChg chg="add del">
          <ac:chgData name="Alexander Amaya (Student)" userId="2eb13554-aeec-48ac-bdd8-96511263ce90" providerId="ADAL" clId="{87A79B3D-8E5F-4B58-BD14-135D925F6843}" dt="2020-04-28T03:56:15.010" v="3468" actId="478"/>
          <ac:spMkLst>
            <pc:docMk/>
            <pc:sldMk cId="4227548704" sldId="284"/>
            <ac:spMk id="14" creationId="{7B9331B1-1419-460D-A17F-7F01493ED595}"/>
          </ac:spMkLst>
        </pc:spChg>
        <pc:spChg chg="add mod">
          <ac:chgData name="Alexander Amaya (Student)" userId="2eb13554-aeec-48ac-bdd8-96511263ce90" providerId="ADAL" clId="{87A79B3D-8E5F-4B58-BD14-135D925F6843}" dt="2020-04-28T03:56:40.012" v="3470" actId="207"/>
          <ac:spMkLst>
            <pc:docMk/>
            <pc:sldMk cId="4227548704" sldId="284"/>
            <ac:spMk id="15" creationId="{CB3950BC-2273-4090-BD8C-EED640286338}"/>
          </ac:spMkLst>
        </pc:spChg>
        <pc:spChg chg="add mod">
          <ac:chgData name="Alexander Amaya (Student)" userId="2eb13554-aeec-48ac-bdd8-96511263ce90" providerId="ADAL" clId="{87A79B3D-8E5F-4B58-BD14-135D925F6843}" dt="2020-04-28T03:56:53.491" v="3479" actId="20577"/>
          <ac:spMkLst>
            <pc:docMk/>
            <pc:sldMk cId="4227548704" sldId="284"/>
            <ac:spMk id="16" creationId="{76BDDFA8-E6FB-4DBC-9C9B-A942640BD604}"/>
          </ac:spMkLst>
        </pc:spChg>
        <pc:spChg chg="add del mod">
          <ac:chgData name="Alexander Amaya (Student)" userId="2eb13554-aeec-48ac-bdd8-96511263ce90" providerId="ADAL" clId="{87A79B3D-8E5F-4B58-BD14-135D925F6843}" dt="2020-04-28T03:58:31.762" v="3504" actId="478"/>
          <ac:spMkLst>
            <pc:docMk/>
            <pc:sldMk cId="4227548704" sldId="284"/>
            <ac:spMk id="17" creationId="{E7036B13-C73E-40E7-B398-40F2C927240F}"/>
          </ac:spMkLst>
        </pc:spChg>
        <pc:spChg chg="add mod">
          <ac:chgData name="Alexander Amaya (Student)" userId="2eb13554-aeec-48ac-bdd8-96511263ce90" providerId="ADAL" clId="{87A79B3D-8E5F-4B58-BD14-135D925F6843}" dt="2020-04-28T04:01:42.330" v="3531" actId="27636"/>
          <ac:spMkLst>
            <pc:docMk/>
            <pc:sldMk cId="4227548704" sldId="284"/>
            <ac:spMk id="18" creationId="{62B3EAB5-71D1-4D51-B2A8-17970DAD1374}"/>
          </ac:spMkLst>
        </pc:spChg>
        <pc:picChg chg="add del mod">
          <ac:chgData name="Alexander Amaya (Student)" userId="2eb13554-aeec-48ac-bdd8-96511263ce90" providerId="ADAL" clId="{87A79B3D-8E5F-4B58-BD14-135D925F6843}" dt="2020-04-28T03:55:35.563" v="3465" actId="478"/>
          <ac:picMkLst>
            <pc:docMk/>
            <pc:sldMk cId="4227548704" sldId="284"/>
            <ac:picMk id="4" creationId="{0066ABE9-EE70-4871-85A7-E7EC917D2FD0}"/>
          </ac:picMkLst>
        </pc:picChg>
        <pc:cxnChg chg="add del">
          <ac:chgData name="Alexander Amaya (Student)" userId="2eb13554-aeec-48ac-bdd8-96511263ce90" providerId="ADAL" clId="{87A79B3D-8E5F-4B58-BD14-135D925F6843}" dt="2020-04-28T03:52:51.937" v="3419" actId="478"/>
          <ac:cxnSpMkLst>
            <pc:docMk/>
            <pc:sldMk cId="4227548704" sldId="284"/>
            <ac:cxnSpMk id="6" creationId="{693558F7-B940-415C-9019-2ACF4CDB49E6}"/>
          </ac:cxnSpMkLst>
        </pc:cxnChg>
      </pc:sldChg>
      <pc:sldChg chg="addSp modSp new modNotesTx">
        <pc:chgData name="Alexander Amaya (Student)" userId="2eb13554-aeec-48ac-bdd8-96511263ce90" providerId="ADAL" clId="{87A79B3D-8E5F-4B58-BD14-135D925F6843}" dt="2020-04-28T04:03:40.401" v="3582" actId="20577"/>
        <pc:sldMkLst>
          <pc:docMk/>
          <pc:sldMk cId="1104659906" sldId="285"/>
        </pc:sldMkLst>
        <pc:spChg chg="mod">
          <ac:chgData name="Alexander Amaya (Student)" userId="2eb13554-aeec-48ac-bdd8-96511263ce90" providerId="ADAL" clId="{87A79B3D-8E5F-4B58-BD14-135D925F6843}" dt="2020-04-28T03:50:40.010" v="3280" actId="20577"/>
          <ac:spMkLst>
            <pc:docMk/>
            <pc:sldMk cId="1104659906" sldId="285"/>
            <ac:spMk id="2" creationId="{02C58D6D-6E95-4FBA-B8B8-7DCB1769B173}"/>
          </ac:spMkLst>
        </pc:spChg>
        <pc:spChg chg="mod">
          <ac:chgData name="Alexander Amaya (Student)" userId="2eb13554-aeec-48ac-bdd8-96511263ce90" providerId="ADAL" clId="{87A79B3D-8E5F-4B58-BD14-135D925F6843}" dt="2020-04-28T04:03:40.401" v="3582" actId="20577"/>
          <ac:spMkLst>
            <pc:docMk/>
            <pc:sldMk cId="1104659906" sldId="285"/>
            <ac:spMk id="3" creationId="{22EDB407-169F-441C-AE80-71F5A1E1AF03}"/>
          </ac:spMkLst>
        </pc:spChg>
        <pc:picChg chg="add mod">
          <ac:chgData name="Alexander Amaya (Student)" userId="2eb13554-aeec-48ac-bdd8-96511263ce90" providerId="ADAL" clId="{87A79B3D-8E5F-4B58-BD14-135D925F6843}" dt="2020-04-28T03:50:45.288" v="3282" actId="1076"/>
          <ac:picMkLst>
            <pc:docMk/>
            <pc:sldMk cId="1104659906" sldId="285"/>
            <ac:picMk id="4" creationId="{4A666A85-02F0-45E6-9587-AE982A8B08CD}"/>
          </ac:picMkLst>
        </pc:picChg>
      </pc:sldChg>
      <pc:sldChg chg="modSp add modNotesTx">
        <pc:chgData name="Alexander Amaya (Student)" userId="2eb13554-aeec-48ac-bdd8-96511263ce90" providerId="ADAL" clId="{87A79B3D-8E5F-4B58-BD14-135D925F6843}" dt="2020-04-28T04:05:33.338" v="3637" actId="20577"/>
        <pc:sldMkLst>
          <pc:docMk/>
          <pc:sldMk cId="322635627" sldId="286"/>
        </pc:sldMkLst>
        <pc:spChg chg="mod">
          <ac:chgData name="Alexander Amaya (Student)" userId="2eb13554-aeec-48ac-bdd8-96511263ce90" providerId="ADAL" clId="{87A79B3D-8E5F-4B58-BD14-135D925F6843}" dt="2020-04-28T04:03:54.930" v="3588" actId="20577"/>
          <ac:spMkLst>
            <pc:docMk/>
            <pc:sldMk cId="322635627" sldId="286"/>
            <ac:spMk id="2" creationId="{02C58D6D-6E95-4FBA-B8B8-7DCB1769B173}"/>
          </ac:spMkLst>
        </pc:spChg>
        <pc:spChg chg="mod">
          <ac:chgData name="Alexander Amaya (Student)" userId="2eb13554-aeec-48ac-bdd8-96511263ce90" providerId="ADAL" clId="{87A79B3D-8E5F-4B58-BD14-135D925F6843}" dt="2020-04-28T04:04:14.249" v="3612" actId="20577"/>
          <ac:spMkLst>
            <pc:docMk/>
            <pc:sldMk cId="322635627" sldId="286"/>
            <ac:spMk id="3" creationId="{22EDB407-169F-441C-AE80-71F5A1E1AF03}"/>
          </ac:spMkLst>
        </pc:spChg>
      </pc:sldChg>
      <pc:sldChg chg="new del">
        <pc:chgData name="Alexander Amaya (Student)" userId="2eb13554-aeec-48ac-bdd8-96511263ce90" providerId="ADAL" clId="{87A79B3D-8E5F-4B58-BD14-135D925F6843}" dt="2020-04-28T04:01:54.007" v="3533" actId="47"/>
        <pc:sldMkLst>
          <pc:docMk/>
          <pc:sldMk cId="2200971988" sldId="286"/>
        </pc:sldMkLst>
      </pc:sldChg>
      <pc:sldChg chg="modSp add modNotesTx">
        <pc:chgData name="Alexander Amaya (Student)" userId="2eb13554-aeec-48ac-bdd8-96511263ce90" providerId="ADAL" clId="{87A79B3D-8E5F-4B58-BD14-135D925F6843}" dt="2020-04-28T04:06:22.593" v="3693" actId="20577"/>
        <pc:sldMkLst>
          <pc:docMk/>
          <pc:sldMk cId="2890172025" sldId="287"/>
        </pc:sldMkLst>
        <pc:spChg chg="mod">
          <ac:chgData name="Alexander Amaya (Student)" userId="2eb13554-aeec-48ac-bdd8-96511263ce90" providerId="ADAL" clId="{87A79B3D-8E5F-4B58-BD14-135D925F6843}" dt="2020-04-28T04:05:43.458" v="3643" actId="20577"/>
          <ac:spMkLst>
            <pc:docMk/>
            <pc:sldMk cId="2890172025" sldId="287"/>
            <ac:spMk id="2" creationId="{02C58D6D-6E95-4FBA-B8B8-7DCB1769B173}"/>
          </ac:spMkLst>
        </pc:spChg>
        <pc:spChg chg="mod">
          <ac:chgData name="Alexander Amaya (Student)" userId="2eb13554-aeec-48ac-bdd8-96511263ce90" providerId="ADAL" clId="{87A79B3D-8E5F-4B58-BD14-135D925F6843}" dt="2020-04-28T04:06:01.954" v="3670" actId="20577"/>
          <ac:spMkLst>
            <pc:docMk/>
            <pc:sldMk cId="2890172025" sldId="287"/>
            <ac:spMk id="3" creationId="{22EDB407-169F-441C-AE80-71F5A1E1AF03}"/>
          </ac:spMkLst>
        </pc:spChg>
      </pc:sldChg>
      <pc:sldChg chg="modSp add modNotesTx">
        <pc:chgData name="Alexander Amaya (Student)" userId="2eb13554-aeec-48ac-bdd8-96511263ce90" providerId="ADAL" clId="{87A79B3D-8E5F-4B58-BD14-135D925F6843}" dt="2020-04-28T04:07:59.777" v="3798" actId="20577"/>
        <pc:sldMkLst>
          <pc:docMk/>
          <pc:sldMk cId="1156002388" sldId="288"/>
        </pc:sldMkLst>
        <pc:spChg chg="mod">
          <ac:chgData name="Alexander Amaya (Student)" userId="2eb13554-aeec-48ac-bdd8-96511263ce90" providerId="ADAL" clId="{87A79B3D-8E5F-4B58-BD14-135D925F6843}" dt="2020-04-28T04:06:53.833" v="3707" actId="20577"/>
          <ac:spMkLst>
            <pc:docMk/>
            <pc:sldMk cId="1156002388" sldId="288"/>
            <ac:spMk id="2" creationId="{02C58D6D-6E95-4FBA-B8B8-7DCB1769B173}"/>
          </ac:spMkLst>
        </pc:spChg>
        <pc:spChg chg="mod">
          <ac:chgData name="Alexander Amaya (Student)" userId="2eb13554-aeec-48ac-bdd8-96511263ce90" providerId="ADAL" clId="{87A79B3D-8E5F-4B58-BD14-135D925F6843}" dt="2020-04-28T04:07:47.434" v="3775" actId="20577"/>
          <ac:spMkLst>
            <pc:docMk/>
            <pc:sldMk cId="1156002388" sldId="288"/>
            <ac:spMk id="3" creationId="{22EDB407-169F-441C-AE80-71F5A1E1AF03}"/>
          </ac:spMkLst>
        </pc:spChg>
      </pc:sldChg>
      <pc:sldChg chg="addSp delSp modSp new">
        <pc:chgData name="Alexander Amaya (Student)" userId="2eb13554-aeec-48ac-bdd8-96511263ce90" providerId="ADAL" clId="{87A79B3D-8E5F-4B58-BD14-135D925F6843}" dt="2020-04-28T04:16:24.650" v="3991" actId="20577"/>
        <pc:sldMkLst>
          <pc:docMk/>
          <pc:sldMk cId="3603468596" sldId="289"/>
        </pc:sldMkLst>
        <pc:spChg chg="mod">
          <ac:chgData name="Alexander Amaya (Student)" userId="2eb13554-aeec-48ac-bdd8-96511263ce90" providerId="ADAL" clId="{87A79B3D-8E5F-4B58-BD14-135D925F6843}" dt="2020-04-28T04:10:13.457" v="3849" actId="20577"/>
          <ac:spMkLst>
            <pc:docMk/>
            <pc:sldMk cId="3603468596" sldId="289"/>
            <ac:spMk id="2" creationId="{BA5D8214-5708-4887-BEE1-F33C17322169}"/>
          </ac:spMkLst>
        </pc:spChg>
        <pc:spChg chg="del">
          <ac:chgData name="Alexander Amaya (Student)" userId="2eb13554-aeec-48ac-bdd8-96511263ce90" providerId="ADAL" clId="{87A79B3D-8E5F-4B58-BD14-135D925F6843}" dt="2020-04-28T04:09:52.453" v="3800"/>
          <ac:spMkLst>
            <pc:docMk/>
            <pc:sldMk cId="3603468596" sldId="289"/>
            <ac:spMk id="3" creationId="{18F06272-1792-4E4E-BC90-6D1CD6B8963B}"/>
          </ac:spMkLst>
        </pc:spChg>
        <pc:spChg chg="add mod">
          <ac:chgData name="Alexander Amaya (Student)" userId="2eb13554-aeec-48ac-bdd8-96511263ce90" providerId="ADAL" clId="{87A79B3D-8E5F-4B58-BD14-135D925F6843}" dt="2020-04-28T04:16:24.650" v="3991" actId="20577"/>
          <ac:spMkLst>
            <pc:docMk/>
            <pc:sldMk cId="3603468596" sldId="289"/>
            <ac:spMk id="5" creationId="{B6F7F3DC-9AEF-4265-85D1-A038B19726FE}"/>
          </ac:spMkLst>
        </pc:spChg>
        <pc:picChg chg="add mod">
          <ac:chgData name="Alexander Amaya (Student)" userId="2eb13554-aeec-48ac-bdd8-96511263ce90" providerId="ADAL" clId="{87A79B3D-8E5F-4B58-BD14-135D925F6843}" dt="2020-04-28T04:10:14.763" v="3850" actId="1076"/>
          <ac:picMkLst>
            <pc:docMk/>
            <pc:sldMk cId="3603468596" sldId="289"/>
            <ac:picMk id="4" creationId="{03B15841-DA8E-4A2C-9513-B8FB73A531D6}"/>
          </ac:picMkLst>
        </pc:picChg>
      </pc:sldChg>
      <pc:sldChg chg="addSp modSp new">
        <pc:chgData name="Alexander Amaya (Student)" userId="2eb13554-aeec-48ac-bdd8-96511263ce90" providerId="ADAL" clId="{87A79B3D-8E5F-4B58-BD14-135D925F6843}" dt="2020-04-28T04:21:17.010" v="4223" actId="20577"/>
        <pc:sldMkLst>
          <pc:docMk/>
          <pc:sldMk cId="1208418979" sldId="290"/>
        </pc:sldMkLst>
        <pc:spChg chg="mod">
          <ac:chgData name="Alexander Amaya (Student)" userId="2eb13554-aeec-48ac-bdd8-96511263ce90" providerId="ADAL" clId="{87A79B3D-8E5F-4B58-BD14-135D925F6843}" dt="2020-04-28T04:16:37.266" v="4016" actId="20577"/>
          <ac:spMkLst>
            <pc:docMk/>
            <pc:sldMk cId="1208418979" sldId="290"/>
            <ac:spMk id="2" creationId="{0AD2406F-AEFB-44BA-A9AA-6D6D4740AB73}"/>
          </ac:spMkLst>
        </pc:spChg>
        <pc:spChg chg="mod">
          <ac:chgData name="Alexander Amaya (Student)" userId="2eb13554-aeec-48ac-bdd8-96511263ce90" providerId="ADAL" clId="{87A79B3D-8E5F-4B58-BD14-135D925F6843}" dt="2020-04-28T04:21:17.010" v="4223" actId="20577"/>
          <ac:spMkLst>
            <pc:docMk/>
            <pc:sldMk cId="1208418979" sldId="290"/>
            <ac:spMk id="3" creationId="{81320BF2-96AB-436C-9543-35AB7817CD5E}"/>
          </ac:spMkLst>
        </pc:spChg>
        <pc:picChg chg="add mod modCrop">
          <ac:chgData name="Alexander Amaya (Student)" userId="2eb13554-aeec-48ac-bdd8-96511263ce90" providerId="ADAL" clId="{87A79B3D-8E5F-4B58-BD14-135D925F6843}" dt="2020-04-28T04:17:56.797" v="4027" actId="14100"/>
          <ac:picMkLst>
            <pc:docMk/>
            <pc:sldMk cId="1208418979" sldId="290"/>
            <ac:picMk id="4" creationId="{84F8B7A1-BAD4-4777-9634-F714FE72B7FA}"/>
          </ac:picMkLst>
        </pc:picChg>
      </pc:sldChg>
      <pc:sldChg chg="new del ord">
        <pc:chgData name="Alexander Amaya (Student)" userId="2eb13554-aeec-48ac-bdd8-96511263ce90" providerId="ADAL" clId="{87A79B3D-8E5F-4B58-BD14-135D925F6843}" dt="2020-04-28T04:21:56.287" v="4238" actId="47"/>
        <pc:sldMkLst>
          <pc:docMk/>
          <pc:sldMk cId="1721128725" sldId="291"/>
        </pc:sldMkLst>
      </pc:sldChg>
      <pc:sldChg chg="modSp new">
        <pc:chgData name="Alexander Amaya (Student)" userId="2eb13554-aeec-48ac-bdd8-96511263ce90" providerId="ADAL" clId="{87A79B3D-8E5F-4B58-BD14-135D925F6843}" dt="2020-04-28T04:22:29.273" v="4267" actId="20577"/>
        <pc:sldMkLst>
          <pc:docMk/>
          <pc:sldMk cId="4061928051" sldId="292"/>
        </pc:sldMkLst>
        <pc:spChg chg="mod">
          <ac:chgData name="Alexander Amaya (Student)" userId="2eb13554-aeec-48ac-bdd8-96511263ce90" providerId="ADAL" clId="{87A79B3D-8E5F-4B58-BD14-135D925F6843}" dt="2020-04-28T04:21:48.217" v="4235" actId="20577"/>
          <ac:spMkLst>
            <pc:docMk/>
            <pc:sldMk cId="4061928051" sldId="292"/>
            <ac:spMk id="2" creationId="{2CDBE3BF-03BD-4FB5-9CED-812F6A604657}"/>
          </ac:spMkLst>
        </pc:spChg>
        <pc:spChg chg="mod">
          <ac:chgData name="Alexander Amaya (Student)" userId="2eb13554-aeec-48ac-bdd8-96511263ce90" providerId="ADAL" clId="{87A79B3D-8E5F-4B58-BD14-135D925F6843}" dt="2020-04-28T04:22:29.273" v="4267" actId="20577"/>
          <ac:spMkLst>
            <pc:docMk/>
            <pc:sldMk cId="4061928051" sldId="292"/>
            <ac:spMk id="3" creationId="{3C09942A-8FF1-45C1-89A5-BBC97D238570}"/>
          </ac:spMkLst>
        </pc:spChg>
      </pc:sldChg>
      <pc:sldMasterChg chg="add del addSldLayout delSldLayout">
        <pc:chgData name="Alexander Amaya (Student)" userId="2eb13554-aeec-48ac-bdd8-96511263ce90" providerId="ADAL" clId="{87A79B3D-8E5F-4B58-BD14-135D925F6843}" dt="2020-04-27T22:08:17.588" v="8" actId="26606"/>
        <pc:sldMasterMkLst>
          <pc:docMk/>
          <pc:sldMasterMk cId="1541024363" sldId="2147483648"/>
        </pc:sldMasterMkLst>
        <pc:sldLayoutChg chg="add del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1541024363" sldId="2147483648"/>
            <pc:sldLayoutMk cId="802083935" sldId="2147483649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1541024363" sldId="2147483648"/>
            <pc:sldLayoutMk cId="4144531572" sldId="2147483650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1541024363" sldId="2147483648"/>
            <pc:sldLayoutMk cId="726128269" sldId="2147483651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1541024363" sldId="2147483648"/>
            <pc:sldLayoutMk cId="3521533719" sldId="2147483652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1541024363" sldId="2147483648"/>
            <pc:sldLayoutMk cId="1697102238" sldId="2147483653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1541024363" sldId="2147483648"/>
            <pc:sldLayoutMk cId="2654885627" sldId="2147483654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1541024363" sldId="2147483648"/>
            <pc:sldLayoutMk cId="3393943111" sldId="2147483655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1541024363" sldId="2147483648"/>
            <pc:sldLayoutMk cId="1789530202" sldId="2147483656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1541024363" sldId="2147483648"/>
            <pc:sldLayoutMk cId="164541401" sldId="2147483657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1541024363" sldId="2147483648"/>
            <pc:sldLayoutMk cId="4025508860" sldId="2147483658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1541024363" sldId="2147483648"/>
            <pc:sldLayoutMk cId="2169735889" sldId="2147483659"/>
          </pc:sldLayoutMkLst>
        </pc:sldLayoutChg>
      </pc:sldMasterChg>
      <pc:sldMasterChg chg="add addSldLayout">
        <pc:chgData name="Alexander Amaya (Student)" userId="2eb13554-aeec-48ac-bdd8-96511263ce90" providerId="ADAL" clId="{87A79B3D-8E5F-4B58-BD14-135D925F6843}" dt="2020-04-27T22:08:17.588" v="8" actId="26606"/>
        <pc:sldMasterMkLst>
          <pc:docMk/>
          <pc:sldMasterMk cId="2386440661" sldId="2147483705"/>
        </pc:sldMasterMkLst>
        <pc:sldLayoutChg chg="add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2386440661" sldId="2147483705"/>
            <pc:sldLayoutMk cId="3424848263" sldId="2147483688"/>
          </pc:sldLayoutMkLst>
        </pc:sldLayoutChg>
        <pc:sldLayoutChg chg="add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2386440661" sldId="2147483705"/>
            <pc:sldLayoutMk cId="2986953384" sldId="2147483689"/>
          </pc:sldLayoutMkLst>
        </pc:sldLayoutChg>
        <pc:sldLayoutChg chg="add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2386440661" sldId="2147483705"/>
            <pc:sldLayoutMk cId="2175283196" sldId="2147483690"/>
          </pc:sldLayoutMkLst>
        </pc:sldLayoutChg>
        <pc:sldLayoutChg chg="add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2386440661" sldId="2147483705"/>
            <pc:sldLayoutMk cId="4259600245" sldId="2147483691"/>
          </pc:sldLayoutMkLst>
        </pc:sldLayoutChg>
        <pc:sldLayoutChg chg="add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2386440661" sldId="2147483705"/>
            <pc:sldLayoutMk cId="3919304782" sldId="2147483692"/>
          </pc:sldLayoutMkLst>
        </pc:sldLayoutChg>
        <pc:sldLayoutChg chg="add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2386440661" sldId="2147483705"/>
            <pc:sldLayoutMk cId="700399419" sldId="2147483693"/>
          </pc:sldLayoutMkLst>
        </pc:sldLayoutChg>
        <pc:sldLayoutChg chg="add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2386440661" sldId="2147483705"/>
            <pc:sldLayoutMk cId="2613433463" sldId="2147483694"/>
          </pc:sldLayoutMkLst>
        </pc:sldLayoutChg>
        <pc:sldLayoutChg chg="add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2386440661" sldId="2147483705"/>
            <pc:sldLayoutMk cId="3939582149" sldId="2147483695"/>
          </pc:sldLayoutMkLst>
        </pc:sldLayoutChg>
        <pc:sldLayoutChg chg="add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2386440661" sldId="2147483705"/>
            <pc:sldLayoutMk cId="6615119" sldId="2147483696"/>
          </pc:sldLayoutMkLst>
        </pc:sldLayoutChg>
        <pc:sldLayoutChg chg="add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2386440661" sldId="2147483705"/>
            <pc:sldLayoutMk cId="3010347696" sldId="2147483697"/>
          </pc:sldLayoutMkLst>
        </pc:sldLayoutChg>
        <pc:sldLayoutChg chg="add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2386440661" sldId="2147483705"/>
            <pc:sldLayoutMk cId="2761727042" sldId="2147483698"/>
          </pc:sldLayoutMkLst>
        </pc:sldLayoutChg>
        <pc:sldLayoutChg chg="add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2386440661" sldId="2147483705"/>
            <pc:sldLayoutMk cId="805390613" sldId="2147483699"/>
          </pc:sldLayoutMkLst>
        </pc:sldLayoutChg>
        <pc:sldLayoutChg chg="add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2386440661" sldId="2147483705"/>
            <pc:sldLayoutMk cId="3155500449" sldId="2147483700"/>
          </pc:sldLayoutMkLst>
        </pc:sldLayoutChg>
        <pc:sldLayoutChg chg="add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2386440661" sldId="2147483705"/>
            <pc:sldLayoutMk cId="3883492790" sldId="2147483701"/>
          </pc:sldLayoutMkLst>
        </pc:sldLayoutChg>
        <pc:sldLayoutChg chg="add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2386440661" sldId="2147483705"/>
            <pc:sldLayoutMk cId="3792247064" sldId="2147483702"/>
          </pc:sldLayoutMkLst>
        </pc:sldLayoutChg>
        <pc:sldLayoutChg chg="add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2386440661" sldId="2147483705"/>
            <pc:sldLayoutMk cId="3706413553" sldId="2147483703"/>
          </pc:sldLayoutMkLst>
        </pc:sldLayoutChg>
        <pc:sldLayoutChg chg="add">
          <pc:chgData name="Alexander Amaya (Student)" userId="2eb13554-aeec-48ac-bdd8-96511263ce90" providerId="ADAL" clId="{87A79B3D-8E5F-4B58-BD14-135D925F6843}" dt="2020-04-27T22:08:17.588" v="8" actId="26606"/>
          <pc:sldLayoutMkLst>
            <pc:docMk/>
            <pc:sldMasterMk cId="2386440661" sldId="2147483705"/>
            <pc:sldLayoutMk cId="769682016" sldId="2147483704"/>
          </pc:sldLayoutMkLst>
        </pc:sldLayoutChg>
      </pc:sldMasterChg>
      <pc:sldMasterChg chg="add del addSldLayout delSldLayout">
        <pc:chgData name="Alexander Amaya (Student)" userId="2eb13554-aeec-48ac-bdd8-96511263ce90" providerId="ADAL" clId="{87A79B3D-8E5F-4B58-BD14-135D925F6843}" dt="2020-04-27T22:08:17.472" v="7" actId="26606"/>
        <pc:sldMasterMkLst>
          <pc:docMk/>
          <pc:sldMasterMk cId="3727872995" sldId="2147483718"/>
        </pc:sldMasterMkLst>
        <pc:sldLayoutChg chg="add del">
          <pc:chgData name="Alexander Amaya (Student)" userId="2eb13554-aeec-48ac-bdd8-96511263ce90" providerId="ADAL" clId="{87A79B3D-8E5F-4B58-BD14-135D925F6843}" dt="2020-04-27T22:08:17.472" v="7" actId="26606"/>
          <pc:sldLayoutMkLst>
            <pc:docMk/>
            <pc:sldMasterMk cId="3727872995" sldId="2147483718"/>
            <pc:sldLayoutMk cId="2013234636" sldId="2147483707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472" v="7" actId="26606"/>
          <pc:sldLayoutMkLst>
            <pc:docMk/>
            <pc:sldMasterMk cId="3727872995" sldId="2147483718"/>
            <pc:sldLayoutMk cId="1436024128" sldId="2147483708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472" v="7" actId="26606"/>
          <pc:sldLayoutMkLst>
            <pc:docMk/>
            <pc:sldMasterMk cId="3727872995" sldId="2147483718"/>
            <pc:sldLayoutMk cId="1796122814" sldId="2147483709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472" v="7" actId="26606"/>
          <pc:sldLayoutMkLst>
            <pc:docMk/>
            <pc:sldMasterMk cId="3727872995" sldId="2147483718"/>
            <pc:sldLayoutMk cId="2699063316" sldId="2147483710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472" v="7" actId="26606"/>
          <pc:sldLayoutMkLst>
            <pc:docMk/>
            <pc:sldMasterMk cId="3727872995" sldId="2147483718"/>
            <pc:sldLayoutMk cId="69724656" sldId="2147483711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472" v="7" actId="26606"/>
          <pc:sldLayoutMkLst>
            <pc:docMk/>
            <pc:sldMasterMk cId="3727872995" sldId="2147483718"/>
            <pc:sldLayoutMk cId="1423152242" sldId="2147483712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472" v="7" actId="26606"/>
          <pc:sldLayoutMkLst>
            <pc:docMk/>
            <pc:sldMasterMk cId="3727872995" sldId="2147483718"/>
            <pc:sldLayoutMk cId="319677614" sldId="2147483713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472" v="7" actId="26606"/>
          <pc:sldLayoutMkLst>
            <pc:docMk/>
            <pc:sldMasterMk cId="3727872995" sldId="2147483718"/>
            <pc:sldLayoutMk cId="4249236553" sldId="2147483714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472" v="7" actId="26606"/>
          <pc:sldLayoutMkLst>
            <pc:docMk/>
            <pc:sldMasterMk cId="3727872995" sldId="2147483718"/>
            <pc:sldLayoutMk cId="2123483907" sldId="2147483715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472" v="7" actId="26606"/>
          <pc:sldLayoutMkLst>
            <pc:docMk/>
            <pc:sldMasterMk cId="3727872995" sldId="2147483718"/>
            <pc:sldLayoutMk cId="883005172" sldId="2147483716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472" v="7" actId="26606"/>
          <pc:sldLayoutMkLst>
            <pc:docMk/>
            <pc:sldMasterMk cId="3727872995" sldId="2147483718"/>
            <pc:sldLayoutMk cId="446915295" sldId="2147483717"/>
          </pc:sldLayoutMkLst>
        </pc:sldLayoutChg>
      </pc:sldMasterChg>
      <pc:sldMasterChg chg="del delSldLayout">
        <pc:chgData name="Alexander Amaya (Student)" userId="2eb13554-aeec-48ac-bdd8-96511263ce90" providerId="ADAL" clId="{87A79B3D-8E5F-4B58-BD14-135D925F6843}" dt="2020-04-27T22:08:30.266" v="11" actId="26606"/>
        <pc:sldMasterMkLst>
          <pc:docMk/>
          <pc:sldMasterMk cId="2431777968" sldId="2147483723"/>
        </pc:sldMasterMkLst>
        <pc:sldLayoutChg chg="del">
          <pc:chgData name="Alexander Amaya (Student)" userId="2eb13554-aeec-48ac-bdd8-96511263ce90" providerId="ADAL" clId="{87A79B3D-8E5F-4B58-BD14-135D925F6843}" dt="2020-04-27T22:08:30.266" v="11" actId="26606"/>
          <pc:sldLayoutMkLst>
            <pc:docMk/>
            <pc:sldMasterMk cId="2431777968" sldId="2147483723"/>
            <pc:sldLayoutMk cId="3845450095" sldId="2147483724"/>
          </pc:sldLayoutMkLst>
        </pc:sldLayoutChg>
        <pc:sldLayoutChg chg="del">
          <pc:chgData name="Alexander Amaya (Student)" userId="2eb13554-aeec-48ac-bdd8-96511263ce90" providerId="ADAL" clId="{87A79B3D-8E5F-4B58-BD14-135D925F6843}" dt="2020-04-27T22:08:30.266" v="11" actId="26606"/>
          <pc:sldLayoutMkLst>
            <pc:docMk/>
            <pc:sldMasterMk cId="2431777968" sldId="2147483723"/>
            <pc:sldLayoutMk cId="3713752994" sldId="2147483725"/>
          </pc:sldLayoutMkLst>
        </pc:sldLayoutChg>
        <pc:sldLayoutChg chg="del">
          <pc:chgData name="Alexander Amaya (Student)" userId="2eb13554-aeec-48ac-bdd8-96511263ce90" providerId="ADAL" clId="{87A79B3D-8E5F-4B58-BD14-135D925F6843}" dt="2020-04-27T22:08:30.266" v="11" actId="26606"/>
          <pc:sldLayoutMkLst>
            <pc:docMk/>
            <pc:sldMasterMk cId="2431777968" sldId="2147483723"/>
            <pc:sldLayoutMk cId="3910831229" sldId="2147483726"/>
          </pc:sldLayoutMkLst>
        </pc:sldLayoutChg>
        <pc:sldLayoutChg chg="del">
          <pc:chgData name="Alexander Amaya (Student)" userId="2eb13554-aeec-48ac-bdd8-96511263ce90" providerId="ADAL" clId="{87A79B3D-8E5F-4B58-BD14-135D925F6843}" dt="2020-04-27T22:08:30.266" v="11" actId="26606"/>
          <pc:sldLayoutMkLst>
            <pc:docMk/>
            <pc:sldMasterMk cId="2431777968" sldId="2147483723"/>
            <pc:sldLayoutMk cId="2978517614" sldId="2147483727"/>
          </pc:sldLayoutMkLst>
        </pc:sldLayoutChg>
        <pc:sldLayoutChg chg="del">
          <pc:chgData name="Alexander Amaya (Student)" userId="2eb13554-aeec-48ac-bdd8-96511263ce90" providerId="ADAL" clId="{87A79B3D-8E5F-4B58-BD14-135D925F6843}" dt="2020-04-27T22:08:30.266" v="11" actId="26606"/>
          <pc:sldLayoutMkLst>
            <pc:docMk/>
            <pc:sldMasterMk cId="2431777968" sldId="2147483723"/>
            <pc:sldLayoutMk cId="1233324261" sldId="2147483728"/>
          </pc:sldLayoutMkLst>
        </pc:sldLayoutChg>
        <pc:sldLayoutChg chg="del">
          <pc:chgData name="Alexander Amaya (Student)" userId="2eb13554-aeec-48ac-bdd8-96511263ce90" providerId="ADAL" clId="{87A79B3D-8E5F-4B58-BD14-135D925F6843}" dt="2020-04-27T22:08:30.266" v="11" actId="26606"/>
          <pc:sldLayoutMkLst>
            <pc:docMk/>
            <pc:sldMasterMk cId="2431777968" sldId="2147483723"/>
            <pc:sldLayoutMk cId="1919677211" sldId="2147483729"/>
          </pc:sldLayoutMkLst>
        </pc:sldLayoutChg>
        <pc:sldLayoutChg chg="del">
          <pc:chgData name="Alexander Amaya (Student)" userId="2eb13554-aeec-48ac-bdd8-96511263ce90" providerId="ADAL" clId="{87A79B3D-8E5F-4B58-BD14-135D925F6843}" dt="2020-04-27T22:08:30.266" v="11" actId="26606"/>
          <pc:sldLayoutMkLst>
            <pc:docMk/>
            <pc:sldMasterMk cId="2431777968" sldId="2147483723"/>
            <pc:sldLayoutMk cId="869095394" sldId="2147483730"/>
          </pc:sldLayoutMkLst>
        </pc:sldLayoutChg>
        <pc:sldLayoutChg chg="del">
          <pc:chgData name="Alexander Amaya (Student)" userId="2eb13554-aeec-48ac-bdd8-96511263ce90" providerId="ADAL" clId="{87A79B3D-8E5F-4B58-BD14-135D925F6843}" dt="2020-04-27T22:08:30.266" v="11" actId="26606"/>
          <pc:sldLayoutMkLst>
            <pc:docMk/>
            <pc:sldMasterMk cId="2431777968" sldId="2147483723"/>
            <pc:sldLayoutMk cId="251065635" sldId="2147483731"/>
          </pc:sldLayoutMkLst>
        </pc:sldLayoutChg>
        <pc:sldLayoutChg chg="del">
          <pc:chgData name="Alexander Amaya (Student)" userId="2eb13554-aeec-48ac-bdd8-96511263ce90" providerId="ADAL" clId="{87A79B3D-8E5F-4B58-BD14-135D925F6843}" dt="2020-04-27T22:08:30.266" v="11" actId="26606"/>
          <pc:sldLayoutMkLst>
            <pc:docMk/>
            <pc:sldMasterMk cId="2431777968" sldId="2147483723"/>
            <pc:sldLayoutMk cId="1130939293" sldId="2147483732"/>
          </pc:sldLayoutMkLst>
        </pc:sldLayoutChg>
        <pc:sldLayoutChg chg="del">
          <pc:chgData name="Alexander Amaya (Student)" userId="2eb13554-aeec-48ac-bdd8-96511263ce90" providerId="ADAL" clId="{87A79B3D-8E5F-4B58-BD14-135D925F6843}" dt="2020-04-27T22:08:30.266" v="11" actId="26606"/>
          <pc:sldLayoutMkLst>
            <pc:docMk/>
            <pc:sldMasterMk cId="2431777968" sldId="2147483723"/>
            <pc:sldLayoutMk cId="187413482" sldId="2147483733"/>
          </pc:sldLayoutMkLst>
        </pc:sldLayoutChg>
        <pc:sldLayoutChg chg="del">
          <pc:chgData name="Alexander Amaya (Student)" userId="2eb13554-aeec-48ac-bdd8-96511263ce90" providerId="ADAL" clId="{87A79B3D-8E5F-4B58-BD14-135D925F6843}" dt="2020-04-27T22:08:30.266" v="11" actId="26606"/>
          <pc:sldLayoutMkLst>
            <pc:docMk/>
            <pc:sldMasterMk cId="2431777968" sldId="2147483723"/>
            <pc:sldLayoutMk cId="482300848" sldId="2147483734"/>
          </pc:sldLayoutMkLst>
        </pc:sldLayoutChg>
      </pc:sldMasterChg>
      <pc:sldMasterChg chg="add del addSldLayout delSldLayout">
        <pc:chgData name="Alexander Amaya (Student)" userId="2eb13554-aeec-48ac-bdd8-96511263ce90" providerId="ADAL" clId="{87A79B3D-8E5F-4B58-BD14-135D925F6843}" dt="2020-04-27T22:08:17.024" v="5" actId="26606"/>
        <pc:sldMasterMkLst>
          <pc:docMk/>
          <pc:sldMasterMk cId="2753826487" sldId="2147483732"/>
        </pc:sldMasterMkLst>
        <pc:sldLayoutChg chg="add del">
          <pc:chgData name="Alexander Amaya (Student)" userId="2eb13554-aeec-48ac-bdd8-96511263ce90" providerId="ADAL" clId="{87A79B3D-8E5F-4B58-BD14-135D925F6843}" dt="2020-04-27T22:08:17.024" v="5" actId="26606"/>
          <pc:sldLayoutMkLst>
            <pc:docMk/>
            <pc:sldMasterMk cId="2753826487" sldId="2147483732"/>
            <pc:sldLayoutMk cId="2270481781" sldId="2147483720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024" v="5" actId="26606"/>
          <pc:sldLayoutMkLst>
            <pc:docMk/>
            <pc:sldMasterMk cId="2753826487" sldId="2147483732"/>
            <pc:sldLayoutMk cId="3235587996" sldId="2147483721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024" v="5" actId="26606"/>
          <pc:sldLayoutMkLst>
            <pc:docMk/>
            <pc:sldMasterMk cId="2753826487" sldId="2147483732"/>
            <pc:sldLayoutMk cId="1125597726" sldId="2147483722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024" v="5" actId="26606"/>
          <pc:sldLayoutMkLst>
            <pc:docMk/>
            <pc:sldMasterMk cId="2753826487" sldId="2147483732"/>
            <pc:sldLayoutMk cId="1395104842" sldId="2147483723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024" v="5" actId="26606"/>
          <pc:sldLayoutMkLst>
            <pc:docMk/>
            <pc:sldMasterMk cId="2753826487" sldId="2147483732"/>
            <pc:sldLayoutMk cId="3129812690" sldId="2147483724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024" v="5" actId="26606"/>
          <pc:sldLayoutMkLst>
            <pc:docMk/>
            <pc:sldMasterMk cId="2753826487" sldId="2147483732"/>
            <pc:sldLayoutMk cId="1046876860" sldId="2147483725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024" v="5" actId="26606"/>
          <pc:sldLayoutMkLst>
            <pc:docMk/>
            <pc:sldMasterMk cId="2753826487" sldId="2147483732"/>
            <pc:sldLayoutMk cId="1368272908" sldId="2147483726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024" v="5" actId="26606"/>
          <pc:sldLayoutMkLst>
            <pc:docMk/>
            <pc:sldMasterMk cId="2753826487" sldId="2147483732"/>
            <pc:sldLayoutMk cId="3670863409" sldId="2147483727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024" v="5" actId="26606"/>
          <pc:sldLayoutMkLst>
            <pc:docMk/>
            <pc:sldMasterMk cId="2753826487" sldId="2147483732"/>
            <pc:sldLayoutMk cId="3058236788" sldId="2147483728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024" v="5" actId="26606"/>
          <pc:sldLayoutMkLst>
            <pc:docMk/>
            <pc:sldMasterMk cId="2753826487" sldId="2147483732"/>
            <pc:sldLayoutMk cId="746312632" sldId="2147483729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024" v="5" actId="26606"/>
          <pc:sldLayoutMkLst>
            <pc:docMk/>
            <pc:sldMasterMk cId="2753826487" sldId="2147483732"/>
            <pc:sldLayoutMk cId="4292989949" sldId="2147483730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7.024" v="5" actId="26606"/>
          <pc:sldLayoutMkLst>
            <pc:docMk/>
            <pc:sldMasterMk cId="2753826487" sldId="2147483732"/>
            <pc:sldLayoutMk cId="3276534975" sldId="2147483731"/>
          </pc:sldLayoutMkLst>
        </pc:sldLayoutChg>
      </pc:sldMasterChg>
      <pc:sldMasterChg chg="add replId addSldLayout">
        <pc:chgData name="Alexander Amaya (Student)" userId="2eb13554-aeec-48ac-bdd8-96511263ce90" providerId="ADAL" clId="{87A79B3D-8E5F-4B58-BD14-135D925F6843}" dt="2020-04-27T22:08:30.266" v="11" actId="26606"/>
        <pc:sldMasterMkLst>
          <pc:docMk/>
          <pc:sldMasterMk cId="2630175951" sldId="2147483735"/>
        </pc:sldMasterMkLst>
        <pc:sldLayoutChg chg="add">
          <pc:chgData name="Alexander Amaya (Student)" userId="2eb13554-aeec-48ac-bdd8-96511263ce90" providerId="ADAL" clId="{87A79B3D-8E5F-4B58-BD14-135D925F6843}" dt="2020-04-27T22:08:30.266" v="11" actId="26606"/>
          <pc:sldLayoutMkLst>
            <pc:docMk/>
            <pc:sldMasterMk cId="2630175951" sldId="2147483735"/>
            <pc:sldLayoutMk cId="2783301744" sldId="2147483736"/>
          </pc:sldLayoutMkLst>
        </pc:sldLayoutChg>
        <pc:sldLayoutChg chg="add replId">
          <pc:chgData name="Alexander Amaya (Student)" userId="2eb13554-aeec-48ac-bdd8-96511263ce90" providerId="ADAL" clId="{87A79B3D-8E5F-4B58-BD14-135D925F6843}" dt="2020-04-27T22:08:30.266" v="11" actId="26606"/>
          <pc:sldLayoutMkLst>
            <pc:docMk/>
            <pc:sldMasterMk cId="2630175951" sldId="2147483735"/>
            <pc:sldLayoutMk cId="650656719" sldId="2147483737"/>
          </pc:sldLayoutMkLst>
        </pc:sldLayoutChg>
        <pc:sldLayoutChg chg="add replId">
          <pc:chgData name="Alexander Amaya (Student)" userId="2eb13554-aeec-48ac-bdd8-96511263ce90" providerId="ADAL" clId="{87A79B3D-8E5F-4B58-BD14-135D925F6843}" dt="2020-04-27T22:08:30.266" v="11" actId="26606"/>
          <pc:sldLayoutMkLst>
            <pc:docMk/>
            <pc:sldMasterMk cId="2630175951" sldId="2147483735"/>
            <pc:sldLayoutMk cId="3955893833" sldId="2147483738"/>
          </pc:sldLayoutMkLst>
        </pc:sldLayoutChg>
        <pc:sldLayoutChg chg="add replId">
          <pc:chgData name="Alexander Amaya (Student)" userId="2eb13554-aeec-48ac-bdd8-96511263ce90" providerId="ADAL" clId="{87A79B3D-8E5F-4B58-BD14-135D925F6843}" dt="2020-04-27T22:08:30.266" v="11" actId="26606"/>
          <pc:sldLayoutMkLst>
            <pc:docMk/>
            <pc:sldMasterMk cId="2630175951" sldId="2147483735"/>
            <pc:sldLayoutMk cId="3216883656" sldId="2147483739"/>
          </pc:sldLayoutMkLst>
        </pc:sldLayoutChg>
        <pc:sldLayoutChg chg="add replId">
          <pc:chgData name="Alexander Amaya (Student)" userId="2eb13554-aeec-48ac-bdd8-96511263ce90" providerId="ADAL" clId="{87A79B3D-8E5F-4B58-BD14-135D925F6843}" dt="2020-04-27T22:08:30.266" v="11" actId="26606"/>
          <pc:sldLayoutMkLst>
            <pc:docMk/>
            <pc:sldMasterMk cId="2630175951" sldId="2147483735"/>
            <pc:sldLayoutMk cId="2277771258" sldId="2147483740"/>
          </pc:sldLayoutMkLst>
        </pc:sldLayoutChg>
        <pc:sldLayoutChg chg="add replId">
          <pc:chgData name="Alexander Amaya (Student)" userId="2eb13554-aeec-48ac-bdd8-96511263ce90" providerId="ADAL" clId="{87A79B3D-8E5F-4B58-BD14-135D925F6843}" dt="2020-04-27T22:08:30.266" v="11" actId="26606"/>
          <pc:sldLayoutMkLst>
            <pc:docMk/>
            <pc:sldMasterMk cId="2630175951" sldId="2147483735"/>
            <pc:sldLayoutMk cId="1213578279" sldId="2147483741"/>
          </pc:sldLayoutMkLst>
        </pc:sldLayoutChg>
        <pc:sldLayoutChg chg="add replId">
          <pc:chgData name="Alexander Amaya (Student)" userId="2eb13554-aeec-48ac-bdd8-96511263ce90" providerId="ADAL" clId="{87A79B3D-8E5F-4B58-BD14-135D925F6843}" dt="2020-04-27T22:08:30.266" v="11" actId="26606"/>
          <pc:sldLayoutMkLst>
            <pc:docMk/>
            <pc:sldMasterMk cId="2630175951" sldId="2147483735"/>
            <pc:sldLayoutMk cId="2713407052" sldId="2147483742"/>
          </pc:sldLayoutMkLst>
        </pc:sldLayoutChg>
        <pc:sldLayoutChg chg="add replId">
          <pc:chgData name="Alexander Amaya (Student)" userId="2eb13554-aeec-48ac-bdd8-96511263ce90" providerId="ADAL" clId="{87A79B3D-8E5F-4B58-BD14-135D925F6843}" dt="2020-04-27T22:08:30.266" v="11" actId="26606"/>
          <pc:sldLayoutMkLst>
            <pc:docMk/>
            <pc:sldMasterMk cId="2630175951" sldId="2147483735"/>
            <pc:sldLayoutMk cId="1500595995" sldId="2147483743"/>
          </pc:sldLayoutMkLst>
        </pc:sldLayoutChg>
        <pc:sldLayoutChg chg="add replId">
          <pc:chgData name="Alexander Amaya (Student)" userId="2eb13554-aeec-48ac-bdd8-96511263ce90" providerId="ADAL" clId="{87A79B3D-8E5F-4B58-BD14-135D925F6843}" dt="2020-04-27T22:08:30.266" v="11" actId="26606"/>
          <pc:sldLayoutMkLst>
            <pc:docMk/>
            <pc:sldMasterMk cId="2630175951" sldId="2147483735"/>
            <pc:sldLayoutMk cId="2025261262" sldId="2147483744"/>
          </pc:sldLayoutMkLst>
        </pc:sldLayoutChg>
        <pc:sldLayoutChg chg="add replId">
          <pc:chgData name="Alexander Amaya (Student)" userId="2eb13554-aeec-48ac-bdd8-96511263ce90" providerId="ADAL" clId="{87A79B3D-8E5F-4B58-BD14-135D925F6843}" dt="2020-04-27T22:08:30.266" v="11" actId="26606"/>
          <pc:sldLayoutMkLst>
            <pc:docMk/>
            <pc:sldMasterMk cId="2630175951" sldId="2147483735"/>
            <pc:sldLayoutMk cId="3117915565" sldId="2147483745"/>
          </pc:sldLayoutMkLst>
        </pc:sldLayoutChg>
        <pc:sldLayoutChg chg="add replId">
          <pc:chgData name="Alexander Amaya (Student)" userId="2eb13554-aeec-48ac-bdd8-96511263ce90" providerId="ADAL" clId="{87A79B3D-8E5F-4B58-BD14-135D925F6843}" dt="2020-04-27T22:08:30.266" v="11" actId="26606"/>
          <pc:sldLayoutMkLst>
            <pc:docMk/>
            <pc:sldMasterMk cId="2630175951" sldId="2147483735"/>
            <pc:sldLayoutMk cId="984345002" sldId="2147483746"/>
          </pc:sldLayoutMkLst>
        </pc:sldLayoutChg>
      </pc:sldMasterChg>
      <pc:sldMasterChg chg="add del addSldLayout delSldLayout">
        <pc:chgData name="Alexander Amaya (Student)" userId="2eb13554-aeec-48ac-bdd8-96511263ce90" providerId="ADAL" clId="{87A79B3D-8E5F-4B58-BD14-135D925F6843}" dt="2020-04-27T22:08:15.636" v="1" actId="26606"/>
        <pc:sldMasterMkLst>
          <pc:docMk/>
          <pc:sldMasterMk cId="3763257228" sldId="2147483745"/>
        </pc:sldMasterMkLst>
        <pc:sldLayoutChg chg="add del">
          <pc:chgData name="Alexander Amaya (Student)" userId="2eb13554-aeec-48ac-bdd8-96511263ce90" providerId="ADAL" clId="{87A79B3D-8E5F-4B58-BD14-135D925F6843}" dt="2020-04-27T22:08:15.636" v="1" actId="26606"/>
          <pc:sldLayoutMkLst>
            <pc:docMk/>
            <pc:sldMasterMk cId="3763257228" sldId="2147483745"/>
            <pc:sldLayoutMk cId="484357602" sldId="2147483734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5.636" v="1" actId="26606"/>
          <pc:sldLayoutMkLst>
            <pc:docMk/>
            <pc:sldMasterMk cId="3763257228" sldId="2147483745"/>
            <pc:sldLayoutMk cId="329283895" sldId="2147483735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5.636" v="1" actId="26606"/>
          <pc:sldLayoutMkLst>
            <pc:docMk/>
            <pc:sldMasterMk cId="3763257228" sldId="2147483745"/>
            <pc:sldLayoutMk cId="2912972781" sldId="2147483736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5.636" v="1" actId="26606"/>
          <pc:sldLayoutMkLst>
            <pc:docMk/>
            <pc:sldMasterMk cId="3763257228" sldId="2147483745"/>
            <pc:sldLayoutMk cId="1965600157" sldId="2147483737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5.636" v="1" actId="26606"/>
          <pc:sldLayoutMkLst>
            <pc:docMk/>
            <pc:sldMasterMk cId="3763257228" sldId="2147483745"/>
            <pc:sldLayoutMk cId="869981989" sldId="2147483738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5.636" v="1" actId="26606"/>
          <pc:sldLayoutMkLst>
            <pc:docMk/>
            <pc:sldMasterMk cId="3763257228" sldId="2147483745"/>
            <pc:sldLayoutMk cId="1534826888" sldId="2147483739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5.636" v="1" actId="26606"/>
          <pc:sldLayoutMkLst>
            <pc:docMk/>
            <pc:sldMasterMk cId="3763257228" sldId="2147483745"/>
            <pc:sldLayoutMk cId="653639237" sldId="2147483740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5.636" v="1" actId="26606"/>
          <pc:sldLayoutMkLst>
            <pc:docMk/>
            <pc:sldMasterMk cId="3763257228" sldId="2147483745"/>
            <pc:sldLayoutMk cId="3318114435" sldId="2147483741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5.636" v="1" actId="26606"/>
          <pc:sldLayoutMkLst>
            <pc:docMk/>
            <pc:sldMasterMk cId="3763257228" sldId="2147483745"/>
            <pc:sldLayoutMk cId="930301830" sldId="2147483742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5.636" v="1" actId="26606"/>
          <pc:sldLayoutMkLst>
            <pc:docMk/>
            <pc:sldMasterMk cId="3763257228" sldId="2147483745"/>
            <pc:sldLayoutMk cId="1013918684" sldId="2147483743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5.636" v="1" actId="26606"/>
          <pc:sldLayoutMkLst>
            <pc:docMk/>
            <pc:sldMasterMk cId="3763257228" sldId="2147483745"/>
            <pc:sldLayoutMk cId="803245168" sldId="2147483744"/>
          </pc:sldLayoutMkLst>
        </pc:sldLayoutChg>
      </pc:sldMasterChg>
      <pc:sldMasterChg chg="add del addSldLayout delSldLayout">
        <pc:chgData name="Alexander Amaya (Student)" userId="2eb13554-aeec-48ac-bdd8-96511263ce90" providerId="ADAL" clId="{87A79B3D-8E5F-4B58-BD14-135D925F6843}" dt="2020-04-27T22:09:27.333" v="22" actId="26606"/>
        <pc:sldMasterMkLst>
          <pc:docMk/>
          <pc:sldMasterMk cId="3784058697" sldId="2147483747"/>
        </pc:sldMasterMkLst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3784058697" sldId="2147483747"/>
            <pc:sldLayoutMk cId="4223176180" sldId="2147483748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3784058697" sldId="2147483747"/>
            <pc:sldLayoutMk cId="3087472958" sldId="2147483749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3784058697" sldId="2147483747"/>
            <pc:sldLayoutMk cId="3090515396" sldId="2147483750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3784058697" sldId="2147483747"/>
            <pc:sldLayoutMk cId="4242060601" sldId="2147483751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3784058697" sldId="2147483747"/>
            <pc:sldLayoutMk cId="1871487556" sldId="2147483752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3784058697" sldId="2147483747"/>
            <pc:sldLayoutMk cId="2854877362" sldId="2147483753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3784058697" sldId="2147483747"/>
            <pc:sldLayoutMk cId="96393026" sldId="2147483754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3784058697" sldId="2147483747"/>
            <pc:sldLayoutMk cId="3368890927" sldId="2147483755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3784058697" sldId="2147483747"/>
            <pc:sldLayoutMk cId="919314922" sldId="2147483756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3784058697" sldId="2147483747"/>
            <pc:sldLayoutMk cId="2301190389" sldId="2147483757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3784058697" sldId="2147483747"/>
            <pc:sldLayoutMk cId="2730753140" sldId="2147483758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3784058697" sldId="2147483747"/>
            <pc:sldLayoutMk cId="2232977966" sldId="2147483759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3784058697" sldId="2147483747"/>
            <pc:sldLayoutMk cId="2925400020" sldId="2147483760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3784058697" sldId="2147483747"/>
            <pc:sldLayoutMk cId="2709867043" sldId="2147483761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3784058697" sldId="2147483747"/>
            <pc:sldLayoutMk cId="3346194237" sldId="2147483762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3784058697" sldId="2147483747"/>
            <pc:sldLayoutMk cId="2481781937" sldId="2147483763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3784058697" sldId="2147483747"/>
            <pc:sldLayoutMk cId="3201446367" sldId="2147483764"/>
          </pc:sldLayoutMkLst>
        </pc:sldLayoutChg>
      </pc:sldMasterChg>
      <pc:sldMasterChg chg="add del addSldLayout delSldLayout">
        <pc:chgData name="Alexander Amaya (Student)" userId="2eb13554-aeec-48ac-bdd8-96511263ce90" providerId="ADAL" clId="{87A79B3D-8E5F-4B58-BD14-135D925F6843}" dt="2020-04-27T22:08:16.623" v="3" actId="26606"/>
        <pc:sldMasterMkLst>
          <pc:docMk/>
          <pc:sldMasterMk cId="1293159554" sldId="2147483758"/>
        </pc:sldMasterMkLst>
        <pc:sldLayoutChg chg="add del">
          <pc:chgData name="Alexander Amaya (Student)" userId="2eb13554-aeec-48ac-bdd8-96511263ce90" providerId="ADAL" clId="{87A79B3D-8E5F-4B58-BD14-135D925F6843}" dt="2020-04-27T22:08:16.623" v="3" actId="26606"/>
          <pc:sldLayoutMkLst>
            <pc:docMk/>
            <pc:sldMasterMk cId="1293159554" sldId="2147483758"/>
            <pc:sldLayoutMk cId="553750636" sldId="2147483747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6.623" v="3" actId="26606"/>
          <pc:sldLayoutMkLst>
            <pc:docMk/>
            <pc:sldMasterMk cId="1293159554" sldId="2147483758"/>
            <pc:sldLayoutMk cId="1267762206" sldId="2147483748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6.623" v="3" actId="26606"/>
          <pc:sldLayoutMkLst>
            <pc:docMk/>
            <pc:sldMasterMk cId="1293159554" sldId="2147483758"/>
            <pc:sldLayoutMk cId="1482158569" sldId="2147483749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6.623" v="3" actId="26606"/>
          <pc:sldLayoutMkLst>
            <pc:docMk/>
            <pc:sldMasterMk cId="1293159554" sldId="2147483758"/>
            <pc:sldLayoutMk cId="646281374" sldId="2147483750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6.623" v="3" actId="26606"/>
          <pc:sldLayoutMkLst>
            <pc:docMk/>
            <pc:sldMasterMk cId="1293159554" sldId="2147483758"/>
            <pc:sldLayoutMk cId="3548851971" sldId="2147483751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6.623" v="3" actId="26606"/>
          <pc:sldLayoutMkLst>
            <pc:docMk/>
            <pc:sldMasterMk cId="1293159554" sldId="2147483758"/>
            <pc:sldLayoutMk cId="2415457038" sldId="2147483752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6.623" v="3" actId="26606"/>
          <pc:sldLayoutMkLst>
            <pc:docMk/>
            <pc:sldMasterMk cId="1293159554" sldId="2147483758"/>
            <pc:sldLayoutMk cId="228464117" sldId="2147483753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6.623" v="3" actId="26606"/>
          <pc:sldLayoutMkLst>
            <pc:docMk/>
            <pc:sldMasterMk cId="1293159554" sldId="2147483758"/>
            <pc:sldLayoutMk cId="3323390642" sldId="2147483754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6.623" v="3" actId="26606"/>
          <pc:sldLayoutMkLst>
            <pc:docMk/>
            <pc:sldMasterMk cId="1293159554" sldId="2147483758"/>
            <pc:sldLayoutMk cId="3024007585" sldId="2147483755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6.623" v="3" actId="26606"/>
          <pc:sldLayoutMkLst>
            <pc:docMk/>
            <pc:sldMasterMk cId="1293159554" sldId="2147483758"/>
            <pc:sldLayoutMk cId="1784436030" sldId="2147483756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8:16.623" v="3" actId="26606"/>
          <pc:sldLayoutMkLst>
            <pc:docMk/>
            <pc:sldMasterMk cId="1293159554" sldId="2147483758"/>
            <pc:sldLayoutMk cId="4231554739" sldId="2147483757"/>
          </pc:sldLayoutMkLst>
        </pc:sldLayoutChg>
      </pc:sldMasterChg>
      <pc:sldMasterChg chg="add del addSldLayout delSldLayout">
        <pc:chgData name="Alexander Amaya (Student)" userId="2eb13554-aeec-48ac-bdd8-96511263ce90" providerId="ADAL" clId="{87A79B3D-8E5F-4B58-BD14-135D925F6843}" dt="2020-04-27T22:09:27.280" v="21" actId="26606"/>
        <pc:sldMasterMkLst>
          <pc:docMk/>
          <pc:sldMasterMk cId="1905484461" sldId="2147483772"/>
        </pc:sldMasterMkLst>
        <pc:sldLayoutChg chg="add del">
          <pc:chgData name="Alexander Amaya (Student)" userId="2eb13554-aeec-48ac-bdd8-96511263ce90" providerId="ADAL" clId="{87A79B3D-8E5F-4B58-BD14-135D925F6843}" dt="2020-04-27T22:09:27.280" v="21" actId="26606"/>
          <pc:sldLayoutMkLst>
            <pc:docMk/>
            <pc:sldMasterMk cId="1905484461" sldId="2147483772"/>
            <pc:sldLayoutMk cId="4198893825" sldId="2147483765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280" v="21" actId="26606"/>
          <pc:sldLayoutMkLst>
            <pc:docMk/>
            <pc:sldMasterMk cId="1905484461" sldId="2147483772"/>
            <pc:sldLayoutMk cId="1711642437" sldId="2147483766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280" v="21" actId="26606"/>
          <pc:sldLayoutMkLst>
            <pc:docMk/>
            <pc:sldMasterMk cId="1905484461" sldId="2147483772"/>
            <pc:sldLayoutMk cId="1424897749" sldId="2147483767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280" v="21" actId="26606"/>
          <pc:sldLayoutMkLst>
            <pc:docMk/>
            <pc:sldMasterMk cId="1905484461" sldId="2147483772"/>
            <pc:sldLayoutMk cId="1894478863" sldId="2147483768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280" v="21" actId="26606"/>
          <pc:sldLayoutMkLst>
            <pc:docMk/>
            <pc:sldMasterMk cId="1905484461" sldId="2147483772"/>
            <pc:sldLayoutMk cId="1686560891" sldId="2147483769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280" v="21" actId="26606"/>
          <pc:sldLayoutMkLst>
            <pc:docMk/>
            <pc:sldMasterMk cId="1905484461" sldId="2147483772"/>
            <pc:sldLayoutMk cId="1528426141" sldId="2147483770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280" v="21" actId="26606"/>
          <pc:sldLayoutMkLst>
            <pc:docMk/>
            <pc:sldMasterMk cId="1905484461" sldId="2147483772"/>
            <pc:sldLayoutMk cId="3483105574" sldId="2147483771"/>
          </pc:sldLayoutMkLst>
        </pc:sldLayoutChg>
        <pc:sldLayoutChg chg="add del replId">
          <pc:chgData name="Alexander Amaya (Student)" userId="2eb13554-aeec-48ac-bdd8-96511263ce90" providerId="ADAL" clId="{87A79B3D-8E5F-4B58-BD14-135D925F6843}" dt="2020-04-27T22:09:27.280" v="21" actId="26606"/>
          <pc:sldLayoutMkLst>
            <pc:docMk/>
            <pc:sldMasterMk cId="1905484461" sldId="2147483772"/>
            <pc:sldLayoutMk cId="333389439" sldId="2147483773"/>
          </pc:sldLayoutMkLst>
        </pc:sldLayoutChg>
        <pc:sldLayoutChg chg="add del replId">
          <pc:chgData name="Alexander Amaya (Student)" userId="2eb13554-aeec-48ac-bdd8-96511263ce90" providerId="ADAL" clId="{87A79B3D-8E5F-4B58-BD14-135D925F6843}" dt="2020-04-27T22:09:27.280" v="21" actId="26606"/>
          <pc:sldLayoutMkLst>
            <pc:docMk/>
            <pc:sldMasterMk cId="1905484461" sldId="2147483772"/>
            <pc:sldLayoutMk cId="2398194140" sldId="2147483774"/>
          </pc:sldLayoutMkLst>
        </pc:sldLayoutChg>
        <pc:sldLayoutChg chg="add del replId">
          <pc:chgData name="Alexander Amaya (Student)" userId="2eb13554-aeec-48ac-bdd8-96511263ce90" providerId="ADAL" clId="{87A79B3D-8E5F-4B58-BD14-135D925F6843}" dt="2020-04-27T22:09:27.280" v="21" actId="26606"/>
          <pc:sldLayoutMkLst>
            <pc:docMk/>
            <pc:sldMasterMk cId="1905484461" sldId="2147483772"/>
            <pc:sldLayoutMk cId="1417256094" sldId="2147483775"/>
          </pc:sldLayoutMkLst>
        </pc:sldLayoutChg>
        <pc:sldLayoutChg chg="add del replId">
          <pc:chgData name="Alexander Amaya (Student)" userId="2eb13554-aeec-48ac-bdd8-96511263ce90" providerId="ADAL" clId="{87A79B3D-8E5F-4B58-BD14-135D925F6843}" dt="2020-04-27T22:09:27.280" v="21" actId="26606"/>
          <pc:sldLayoutMkLst>
            <pc:docMk/>
            <pc:sldMasterMk cId="1905484461" sldId="2147483772"/>
            <pc:sldLayoutMk cId="2269053680" sldId="2147483776"/>
          </pc:sldLayoutMkLst>
        </pc:sldLayoutChg>
      </pc:sldMasterChg>
      <pc:sldMasterChg chg="add del addSldLayout delSldLayout">
        <pc:chgData name="Alexander Amaya (Student)" userId="2eb13554-aeec-48ac-bdd8-96511263ce90" providerId="ADAL" clId="{87A79B3D-8E5F-4B58-BD14-135D925F6843}" dt="2020-04-27T22:09:27.333" v="22" actId="26606"/>
        <pc:sldMasterMkLst>
          <pc:docMk/>
          <pc:sldMasterMk cId="2362704745" sldId="2147483798"/>
        </pc:sldMasterMkLst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2362704745" sldId="2147483798"/>
            <pc:sldLayoutMk cId="2204777585" sldId="2147483787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2362704745" sldId="2147483798"/>
            <pc:sldLayoutMk cId="1064983442" sldId="2147483788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2362704745" sldId="2147483798"/>
            <pc:sldLayoutMk cId="3918690065" sldId="2147483789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2362704745" sldId="2147483798"/>
            <pc:sldLayoutMk cId="1299068128" sldId="2147483790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2362704745" sldId="2147483798"/>
            <pc:sldLayoutMk cId="4269489374" sldId="2147483791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2362704745" sldId="2147483798"/>
            <pc:sldLayoutMk cId="2392459956" sldId="2147483792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2362704745" sldId="2147483798"/>
            <pc:sldLayoutMk cId="1589945612" sldId="2147483793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2362704745" sldId="2147483798"/>
            <pc:sldLayoutMk cId="1438202539" sldId="2147483794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2362704745" sldId="2147483798"/>
            <pc:sldLayoutMk cId="315946952" sldId="2147483795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2362704745" sldId="2147483798"/>
            <pc:sldLayoutMk cId="1118996825" sldId="2147483796"/>
          </pc:sldLayoutMkLst>
        </pc:sldLayoutChg>
        <pc:sldLayoutChg chg="add del">
          <pc:chgData name="Alexander Amaya (Student)" userId="2eb13554-aeec-48ac-bdd8-96511263ce90" providerId="ADAL" clId="{87A79B3D-8E5F-4B58-BD14-135D925F6843}" dt="2020-04-27T22:09:27.333" v="22" actId="26606"/>
          <pc:sldLayoutMkLst>
            <pc:docMk/>
            <pc:sldMasterMk cId="2362704745" sldId="2147483798"/>
            <pc:sldLayoutMk cId="851502670" sldId="2147483797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0:53:56.28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16623 9398 14767,'4'10'44,"-1"5"31,-1 0 1,3-1 0,0 1 0,-2-1 30,-2 1 0,-1 0 0,0-1-69,0 1 0,0 0 1,0-1-45,0 1 0,0-1 0,2-1 40,3-3 0,-4 3 0,4-3-49,-3 3 1,-2-3-4,0-1 0,2-1-197,2 2 0,-2-2-410,3-3 98,-3-3 1,-1 4-477,4-6 1,-3-6-2718,3-4 3721,-4 4 0,-1-7 0,0 4 0</inkml:trace>
  <inkml:trace contextRef="#ctx0" brushRef="#br0" timeOffset="1">16573 9467 8367,'15'0'-107,"-5"5"1,-2 1 0,0 2-286,0 4 0,-3 1 1,3 3-1,-1 2 1131,-4 1 0,3 6 0,-1-4 0,-2 1-453,-1 4 0,-2-3 1,2 0-1,1-2-123,2-3 1,0-2 0,-4-3-183,4-3 1,-2-4-1,7-6 1,0-6 0,4-6-1,1-5-157,0-8 1,1-1-1,2 0 1,1 4 104,-1 0 0,-2-2 0,-1 5 0,0 1 53,-1 2 1,-4 6 0,0 2-71,1 1 0,-3-3 1,2 6-542,1 0 0,-3 3 0,2 1-1019,2 0 1648,1 0 0,1 0 0,1 0 0</inkml:trace>
  <inkml:trace contextRef="#ctx0" brushRef="#br0" timeOffset="2">14352 6925 14323,'5'-10'0,"0"0"-64,-2-1 0,-1 3 0,-2-2 0,0-1-31,0-2 1,0-4 213,0-2 1,0 3 0,-2-4-132,-3 4 1,-3 3-1,-7 3 1,1 5 449,-1 4 1,-4 1 0,-3 3 0,0 5 18,-4 7 0,-2 4 0,-1 1 0,0 2-144,-1 1 0,3 5 1,2-5-1,8 1-271,5 0 0,6-4 0,6 2 0,0 0-212,0-5 0,6 0 0,6-4 0,4-2 223,3-1 1,6-7-1,-4 2 1,0-4 115,0-1 0,0 0 0,-3-1 0,1-4-51,-1-5 0,0-8 0,0-3 0,2 0-380,-3 0 1,0-8 0,-3 3 0,1-2-95,0-4 1,-3 3 0,0-7 0,-4 3 163,-2 4 0,4-3 0,-5 9 0,-2 0 416,-1 4-56,-2 9 0,-2 12 0,-3 12 0,-4 9 133,-4 5 0,-2 11 0,1 1 0,-1-1-253,0-2 0,7 2 0,3-3 1,4-2-191,1-3 0,1 0 1,6-12-1,6-1-402,5-2 0,11-7 0,-3-3 0,0-1-119,1 0 0,-1-2 0,-1-6 0,-6-4 401,-3-1 1,-3 3-1,-3-4 1,-5-3 247,-3-1 1,-2-8 0,0-2 0</inkml:trace>
  <inkml:trace contextRef="#ctx0" brushRef="#br0" timeOffset="3">14878 6793 18145,'8'-6'850,"-1"4"-875,-7-4 1,-2 6-1,-3 0 238,-5 0 0,2 0 1,-1 0-126,-3 0 0,-1 1 0,-1 4 155,-1 5 1,0 3 0,1 1-201,-1 1 0,5-5 0,2 0 0,0 1-74,0 2 1,5 2-1,-2-1-192,3 1 1,2-1-1,2 1-287,3 0 1,3-7 0,6-3 525,1-4 0,-5-1 0,0 0-484,1 0 179,-5 0 1,1 2-882,-7 3 0,0-2 579,0 7 1,0-5 299,0 4 0,0-4-35,0 5 1591,0-7-831,6-3 1,-2-6-331,5-4 0,-4 3 1,3 6 254,-1-4 1,-1 3 291,-1-3 1,3-3-384,7-1 0,0-4 0,-2-2-137,-4 0 1,3 1 0,-6-1 0,1 1-35,-1-1 0,4 0 0,-4 1 0,1-1-112,-1 0 1,-1 1 0,-5-1 0,0 1-135,0-1 0,0 0 1,0 1-1,0-1 27,0 1 1,0-1 0,0-1 0,0-2-138,0-2 1,0 15 204</inkml:trace>
  <inkml:trace contextRef="#ctx0" brushRef="#br0" timeOffset="4">14995 6632 16539,'0'10'68,"0"29"163,0-3-1,0 0-51,0-1 0,0-1 0,0-4 0,0-3-494,0-2 0,5 2 0,1-4 0,2 1-759,4 1 0,-4-7 1,0 3-1,0-4-943,0-2 2128,2-4 1,11-11 0,2 0 0</inkml:trace>
  <inkml:trace contextRef="#ctx0" brushRef="#br0" timeOffset="5">15433 6793 12481,'8'-6'-865,"1"-2"0,-6-7 729,2 0 0,0 1 252,-5-1 1,-2 2 0,-3 3-15,-5 6 0,-3 4 1,-1 4-1,-1 6 87,1 3 0,-6 8 0,1 4 1,2 1-49,6-2 1,0 4 0,6-4 0,1 2-88,3-2 1,2 2 0,4-6 0,7-2-184,6-2 0,-2-3 1,5-3-1,-2-6-7,1-2 0,4-2 1,-4-2-1,-2-1 72,-2-2 1,3-11 0,1 0 0,-4-5-5,-5-5 0,2-2 0,-4-1 1,0-2-162,1-3 0,-7 2 0,2-7 0,-3 0-178,-2 1 0,0-2 0,0 7 0,0 4 199,0 3 1,-5 8-1,-2-1 702,-1 2 1,3 11-180,-4 6 0,5 6 0,0 11 0,2 2 103,2 5 0,0 4 1,2 1-1,1 1-190,2-1 1,6 0 0,-3 0-1,2 0-382,0 1 1,-1-3 0,4-1 0,-1-3-44,-3-2 0,-6-14 131</inkml:trace>
  <inkml:trace contextRef="#ctx0" brushRef="#br0" timeOffset="6">14103 7787 7601,'0'-15'-511,"0"5"1,0 1 882,0-3 1,0-1-256,0-1 1,-6 6 0,-4 3 0,-3 3 3,-1 2 0,-6 7 1,-1 4-1,0 5-51,0 4 0,0 6 0,4-4 1,1 1 16,3-3 0,8 1 1,0-2-124,4-1 0,9-8 0,7-5 1,7-5 38,6-5 0,0-3 0,-2-7 0,-2-1-12,2-4 1,-5-1 0,0-5 0,-3 3-61,-3 2 1,2-5 0,-7 2-1,2-4 17,-3-1 1,3 0 0,-8 1-1,0 2-128,-3 2 1,4 6 0,0-1 237,-2 3 0,-1 9 14,-2 7 0,0 13 0,0 13 1,0 5 58,0 3 0,0 7 0,0-3 1,0 3-89,0-2 1,0-3-1,2-7 1,2 0-271,6 0 1,3-6 0,3-3 0,2-4-27,2-2 1,6-1 0,-3-3 0,-1-5-19,-2-3 1,-4-2 270,-1 0 0,-1 0 0,1 0 0</inkml:trace>
  <inkml:trace contextRef="#ctx0" brushRef="#br0" timeOffset="7">14790 7626 8383,'-6'-8'-277,"-4"3"114,-3 3 1,-2 2-1,-1 2 1,-2 3 296,-1 5 0,-5 7 1,2 6-1,1 3-27,0 5 1,2 2-1,4-6 1,2-1-9,3-2 0,4-1 0,8 2-171,2-6 1,4-9-1,9-5 1,2-4-75,6-1 0,-3-1 0,1-4 0,-2-7 21,-3-5 1,2 0 0,-4-4 0,-3 2 92,0-1 0,-7 1 1,-1 4-1,-3 1-34,-2-1 430,0 0 0,0 9 1,0 6-226,0 8 0,0 5 0,0 2 1,1-1-126,4 1 0,3-1 0,9-1 1,2-3-82,5-5 1,4-3 0,1-2-1,0 0-145,1 0 1,-3-7-1,-1-3 212,-1-3 0,-1-14 0,5-4 0</inkml:trace>
  <inkml:trace contextRef="#ctx0" brushRef="#br0" timeOffset="8">15214 7495 8440,'8'14'179,"-3"1"0,-3 9 0,-2 4 0,0 1-81,0 3 0,0 6 0,0-4 0,0-2-351,0-1 1,0-3-1,0-4 1,1-4-405,4-4 1,-1-3 309,5-3 0,-5-6 0,0-8 347,-2-6 0,-8-10 0,-3-2 0</inkml:trace>
  <inkml:trace contextRef="#ctx0" brushRef="#br0" timeOffset="9">15039 7582 8121,'0'10'-301,"1"-2"405,4-1 1,8-1 0,10-3 0,3 2-182,5-2 1,11-1-1,0-2 1,2 0-82,3 0 1,-5 0-1,-4 0 1,-3 0-144,-2 0 0,-2-2 0,-4-1 1,-2-2 300,-6 2 0,2-3 0,-1-1 0,-4-1-40,-5-3 0,1 2 0,-6 0 40,2-3 0,-5 2 0</inkml:trace>
  <inkml:trace contextRef="#ctx0" brushRef="#br0" timeOffset="10">15660 7496 6895,'-9'-1'411,"1"2"45,-2 4 0,-1 5-40,-2 3 0,0 6 0,1 2 0,3 2-168,-3 3 0,4-3 0,0-1 1,2 0-205,2-5 0,4 3 0,5-4 0,5-4-100,3-4 1,6 1 0,1-4-1,-1-3-236,2-5 0,-3-1 0,5-7 1,-2-4 68,-3-2 1,-2-9 0,-1 3-1,-2-2 195,-3 1 1,1 6-1,-6-3 1,-4 14 63</inkml:trace>
  <inkml:trace contextRef="#ctx0" brushRef="#br0" timeOffset="11">15845 7575 11437,'2'4'30,"10"19"125,1-4-1,1 4 1,3-2-375,2-3 0,-3 3 0,5-2 0,-1-1 122,-1-1 0,3-8 1,-5-1-1,2-2-2067</inkml:trace>
  <inkml:trace contextRef="#ctx0" brushRef="#br0" timeOffset="12">16119 7781 8135,'16'-7'0,"13"-9"0</inkml:trace>
  <inkml:trace contextRef="#ctx0" brushRef="#br0" timeOffset="13">18829 13615 16456,'32'-4'-67</inkml:trace>
  <inkml:trace contextRef="#ctx0" brushRef="#br0" timeOffset="14">27928 6915 9182,'0'15'73,"0"3"34,0 3 0,0-1-148,0-1 1,0 1 0,0-6 0,0 1 16,0 0 1,0-1 0,0 1-57,0-1 0,0-4 1,0 0 23,0 1 0,-2 1 0,-1-1-763,-2-1 0,-5-1 819,6 6 0,-8 0 0,4-1 0</inkml:trace>
  <inkml:trace contextRef="#ctx0" brushRef="#br0" timeOffset="15">27665 6940 19527,'0'8'-5332,"2"-1"5516,2-7 0,5-2 0,4-3 0,-2-3-178,-1 0 1,-1-5 0,-3 9-5</inkml:trace>
  <inkml:trace contextRef="#ctx0" brushRef="#br0" timeOffset="16">32421 10547 24575,'0'0'0</inkml:trace>
  <inkml:trace contextRef="#ctx0" brushRef="#br0" timeOffset="17">32106 9761 24575,'0'0'0</inkml:trace>
  <inkml:trace contextRef="#ctx0" brushRef="#br0" timeOffset="18">30660 8959 24575,'0'0'0</inkml:trace>
  <inkml:trace contextRef="#ctx0" brushRef="#br0" timeOffset="19">30880 8268 24575,'0'0'0</inkml:trace>
  <inkml:trace contextRef="#ctx0" brushRef="#br0" timeOffset="20">32279 9981 24575,'0'0'0</inkml:trace>
  <inkml:trace contextRef="#ctx0" brushRef="#br0" timeOffset="21">29779 6853 24575,'0'0'0</inkml:trace>
  <inkml:trace contextRef="#ctx0" brushRef="#br0" timeOffset="22">31855 9494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0:53:56.80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17547 2012 13413,'-9'12'160,"2"6"1,0 4 154,-3 6 0,-4 7 0,-2 4 0,0-1-156,1 0 1,1-1 0,1-5 0,5-3-147,1-3 0,1-3 0,6-7 70,0 0 1,2-8 9,3-2 1,-1-6 0,5-6 0,-1-4-112,1-4 0,-4-7 1,4-4-1,0-3-356,0-5 1,-1-3 0,5-1 0,-3-5 20,2-3 0,2-6 0,2 2 1,0 4 151,-1-1 1,1 4 0,0 2 0,-2 7 227,-4 3 0,3-1 0,-6 10 0,0 2 648,0 1 1,-1 3-95,0-1 0,-3 9 0,6 7-341,-2 9 1,0 6 0,-4 6 0,4 4-144,2-1 0,0 11 1,5-4-1,0 3-102,3-1 0,4-3 0,-2-3 1,2-2-155,-1-2 1,-3 3 0,-1-5-1,0-2-21,-1-2 1,-1-1 0,-3 0-1,-4 0-160,0-1 1,-6 6-1,5 0 1,-5-2 74,-1-1 0,0-2 1,0-1-1,0 1-734,0 0 1,0 0 0,2-1-1,2 1 1003,1 0 1,7-8-1,-3-1 1</inkml:trace>
  <inkml:trace contextRef="#ctx0" brushRef="#br0" timeOffset="1">17531 2216 12090,'-15'0'289,"8"0"602,7 0 1,14-5 0,12-2-1,3 0-458,3 0 0,-1 0 0,2 4 0,1-3-391,-3 3 1,4 1-1,-10 0 1,1-1-737,0-2 0,-2-1 0,3 6 0,-5 0 723,1 0 0,-6-14 0,6-3 0</inkml:trace>
  <inkml:trace contextRef="#ctx0" brushRef="#br0" timeOffset="2">18176 2075 15010,'5'17'-565,"0"4"1,6 2 0,-4 3 0,0-5 442,0-4 1,3-1 0,-3 0 268,2 0 1,0-1 0,3-1 492,-2-3-487,-6 3 1,3-14 0,-7 0-85,0-9 1,-5-5 0,-2-2 0,0 1-330,0-1 1,1-5 0,6-2 0,0 1 14,0-1 0,0-3 0,2 3 1,2 0 190,1 1 0,7 1 1,-1 7-1,3 1 130,1 3 1,1 6 0,0-1 0,0 3-148,-1 2 0,1 0 0,0 0 0,-1 0-493,1 0 0,5 6 628,0-1 0,7 0 1,-4-5-1</inkml:trace>
  <inkml:trace contextRef="#ctx0" brushRef="#br0" timeOffset="3">18773 2232 15160,'-15'0'-882,"-1"0"1027,0 0 0,0 0 0,1 0-5,-1 0 0,0 0 0,1 0 123,-1 0 0,5 0 0,3-2-366,1-3 1,-4-4 0,6-7-134,1 1 0,3-1 0,1 0 0,1 1 161,5-1 1,-3 0 0,8 0 78,1 1 1,2-1-1,2 2-34,-1 4 1,-4-3-1,-1 8 1,2 2-441,2 1 1,2 2 0,2 0-1,1 0-986,2 0 1456,7 0 0,-4 0 0,8 0 0</inkml:trace>
  <inkml:trace contextRef="#ctx0" brushRef="#br0" timeOffset="4">19166 1996 13455,'-1'-10'-954,"-5"-1"1,3 8 0,-8-3 1000,-1 5 1,-2 1 0,-1 0 0,-1 0 283,0 0 0,2 7 1,2 3-1,1 6-40,-1 5 0,0-4 0,0 6 0,3-2-114,2 0 1,2 0-1,5-5 1,1-2-12,5-4 0,2 2 0,8-6 0,0-3-247,0-1 1,5-2 0,0 0-114,-2 0 1,-2-2 0,-1-1-305,0-3 1,-2-6 0,-2 3-685,-2 1 1,-6-1 1134,1 4 1,4-4 0,0-7-1</inkml:trace>
  <inkml:trace contextRef="#ctx0" brushRef="#br0" timeOffset="5">19449 1965 12103,'-15'0'85,"-1"5"1,2 2 0,2 2 429,1 3 0,8 2 0,-2 2 0,3-1-465,2 1 0,0-5 0,2-1 0,3 2-214,5 2 0,4-3 1,2-3 213,0-1 1,-1 4 0,1-6 0,0-1-394,0-3 1,-1-1 0,1 0 121,0 0 0,-6 0 0,1 0-21,1 0 109,2 0 0,0-1 1,-2-3 74,-1-1 1,-8-7 0,2 1 33,-3-3 1,3-2 0,1-1 0,-3-2 6,-1-2 0,0 0 0,1 5 327,2 0 1,2 2 307,-1 4 0,2 3 0,8 9-316,0 3 0,-2 5 1,-2 11-1,-3 6-196,-2 2 1,3 8 0,-3 1 0,0 1 18,0-1 0,-2 6 1,-5-2-1,0 3-310,0 2 1,0-5 0,0 0 0,-1 0 80,-5-2 1,-2 4 0,-6-7-1,1-2-39,3-2 0,-1-4 0,-4-1 0,1-3-427,3-2 0,3-4-29,2-9 569,5-3 0,1-21 0,8-3 0</inkml:trace>
  <inkml:trace contextRef="#ctx0" brushRef="#br0" timeOffset="6">20141 1650 8373,'0'18'25,"0"3"0,-2 3 0,-1 9 0,-4 4 455,-2 5 1,4 2 0,-4-1-1,1-2-242,-1-3 1,5 2 0,-1-7 0,5-5-103,5-3 0,6-4 1,10-7-1,3-2-107,1-2 1,10-6 0,-4 1-1,2-5-156,0-5 0,2 1 1,-1-4-1,-6-1-744,-4 0 1,-3 6 0,-5-3 870,-1 5 0,1-6 0,0-2 0</inkml:trace>
  <inkml:trace contextRef="#ctx0" brushRef="#br0" timeOffset="7">20739 1965 15064,'0'15'-533,"0"1"0,0 0 0,0 0 0,0-1 782,0 1 1,0 0 0,0-1-270,0 1 0,0 0 0,1-2 0,3-2-802,1-1 0,2-6-156,-2 5 1,-3-8 1078,3-2 0,4-7 0,0-9 0</inkml:trace>
  <inkml:trace contextRef="#ctx0" brushRef="#br0" timeOffset="8">20739 1760 13530,'0'-10'-646,"0"-1"0,-2 3 0,-3-3 798,-6 6 0,2 3 66,-1 2 1,6 2-1,1 3 1,6 4-307,8 0 0,3 12 0,2-4 0</inkml:trace>
  <inkml:trace contextRef="#ctx0" brushRef="#br0" timeOffset="9">21163 1855 9690,'-7'-9'0,"-3"4"0,-4 1 185,-2-1 1,0 3 529,1-3 0,6 5 0,5 4-176,8 1 1,6 7 0,11-2 0,5 4-620,4 2 1,2 0 0,-3 0 0,-2-1-137,-7 1 0,-4 0 0,-5-1 0,-6 1 90,-3 0 1,-2 0-1,-4-1 1,-5 1 143,-6 0 0,-6-2 0,0-2 0,-4-3-118,1-2 0,-6 3 1,6-5-1,-1-1-1251,4-2 1341,11-2 1,3-7-1,7-2 1</inkml:trace>
  <inkml:trace contextRef="#ctx0" brushRef="#br0" timeOffset="10">21556 1729 8971,'0'16'643,"0"1"0,0 2 0,0 4-469,0 2 0,0-5 1,2 7-1,1-1-107,3-2 0,-1 1 0,-5-6 1,0 2-863,0-2 0,-5 4 0,-1-2-1639,3-2 2434,-6-2 0,-6-8 0,-10-2 0</inkml:trace>
  <inkml:trace contextRef="#ctx0" brushRef="#br0" timeOffset="11">21415 2012 8622,'15'-5'213,"1"-1"0,5-6 0,2 3 0,1-1 218,4-1 1,2 3 0,1-4-1,1 3-383,-1 2 0,1-4 1,-1 6-1,1 2-48,-1 1 0,8-5 0,1-2 0</inkml:trace>
  <inkml:trace contextRef="#ctx0" brushRef="#br0" timeOffset="12">22657 1666 8181,'0'16'597,"-7"0"1,-4-1 0,-4 3-197,-6 3 1,-2 1 0,-7 6 0,1-1-22,-5 0 1,1-4 0,5-2 0,6-2-117,4 2 0,-1-5 0,10 1 0,0-4-61,4-1 1,5-3 0,7-1 0,7-1 36,5-3 0,9 3 0,0-2 1,5 0-219,4 2 1,-5-5 0,-6 5-1,0-2-821,-2 1 0,4 4 1,-5-5-1,2 0-1211,2 2 2010,-4-5 0,7 5 0,-6-7 0</inkml:trace>
  <inkml:trace contextRef="#ctx0" brushRef="#br0" timeOffset="13">23223 1776 8559,'0'16'469,"0"5"1,-2 0 0,-1 0-11,-3 1 0,-4 1 0,5 5 0,1-3-147,2-3 1,-3-1 0,0-5 0,1 0 9,3-1 0,2-1-192,5-3 1,-5-6-1,5-10-336,-5-6 1,-1-3-1,0-1 1,0-3-236,0-3 1,-5 2-1,-2-7 1,0 0 158,0 1 1,-5-3 0,3 7 0,-1 0-395,-1-1 0,6 9 1,-4-2 1693,2 1-437,-5 7 1,12 0 0,0 7 0,9 0-13,5 0 1,7 0 0,1 0 0,3 0-298,3 0 0,2 0 0,1 0 0,0 0-479,1 0 1,-6 0-1,-1-2 1,-1-2-1185,0-1 0,-4 0 0,1 5-203,-4 0 0,-6 5 1594,-1 0 0,-6 8 0,3-5 0</inkml:trace>
  <inkml:trace contextRef="#ctx0" brushRef="#br0" timeOffset="14">23301 1886 8571,'-14'11'549,"4"-1"0,5-6 0,10 1-161,5-3 1,4-2 0,4 0 0,1 0-414,2 0 0,5-6 0,-3 1 0,0 2-819,-1 1 1,-1 2 0,-5 0 843,0 0 0,0 0 0,-1 0 0</inkml:trace>
  <inkml:trace contextRef="#ctx0" brushRef="#br0" timeOffset="15">23239 2138 8446,'-11'14'0,"2"-2"589,2-2 0,4-6-146,8 1 1,4-3 0,8-2-1,3 0-546,1 0 1,6 0 0,0 0-1,1-2-1060,-2-3 1,9 3 1162,-4-3 0,11-11 0,-2-1 0</inkml:trace>
  <inkml:trace contextRef="#ctx0" brushRef="#br0" timeOffset="16">23883 1603 8379,'-9'7'400,"2"2"0,7 7 1,0-1-31,0 1 0,7 0 1,6-2-1,4-2-139,4-2 1,5 1 0,-3 5 0,2-2 45,2-4 1,1 4-1,-1-3 1,-5 3-329,1 1 1,-5 1 0,1 0-1,-5-1-44,-4 1 0,-5 0 0,4 0 1,-2-1 83,-3 1 0,-3-6 1,-1 1 78,0 1 1,0 2-300,0 2 0,-1-6 0,-5-1-1029,-4-2 0,1 4 1260,-1-6 0,-8 0 0,-6-5 0</inkml:trace>
  <inkml:trace contextRef="#ctx0" brushRef="#br0" timeOffset="17">23427 2672 8381,'0'-9'421,"0"4"1,0 10 0,0 6-56,0 3 0,0 3 1,0 4-1,0 4-107,0-1 0,0 6 0,0-6 0,2 2-215,3 1 1,9-8 0,7 2-1,0-4-201,2-1 1,-4-6-1,6-1 1,-3-2-875,-3-3 0,-6-1-1358,-3 2 2389,-6-3 0,-4-2 0,-9-9 0</inkml:trace>
  <inkml:trace contextRef="#ctx0" brushRef="#br0" timeOffset="18">23176 2688 8631,'-7'0'-2,"5"1"1,7 3 275,4 1 1,7 0-1,6-5 1,3 0-117,3 0 0,-4-5 1,2-2-1,1-1-129,-3-5 1,-1-1-1,-7-1-22,-1-1 1,-1 0-1,-3 0 324,-6 1-155,-3-1 0,-1 7 0,5 6-92,4 6 0,4 1 0,4 6 0,3 1-140,5-3 1,3 6 0,1-3 0,-2 1-792,-2-1 0,-5 3 839,5-4 0,-6 4 1,2 2-1</inkml:trace>
  <inkml:trace contextRef="#ctx0" brushRef="#br0" timeOffset="19">24198 3096 11167,'-2'-8'-1088,"-3"2"1,1 5 1500,-6 1 0,-1 1 1,-5 3-133,1 1 0,1 7 0,2-1 0,1 3-112,-1 2 0,5-6 1,0 1-1,2 1-113,-1 2 1,1 1 0,5 1-42,0 0 0,7-2 0,4-2 0,4-3-113,6-2 0,-3 0 1,4-4-1,-1 3-47,0-3 0,0-1 0,-5-2 0,0 0 37,0 0 0,-6-2-139,1-3 0,-8-4 0,2-7 34,-3 1 1,3-1-1,0 0 1,-1-1-118,-2-4 0,-4 3 0,-3-3 258,-6 4 1,3 3 0,-3 2 0,-1 3 225,-2 2 1,3 2 0,3 3 192,1-3-371,-6 3 1,13-5 48,0 7 1,7 0-1,9 0 1</inkml:trace>
  <inkml:trace contextRef="#ctx0" brushRef="#br0" timeOffset="20">24308 3144 8394,'-9'0'798,"14"1"-571,11 5 0,3-3 0,-3 8 0,0-1-179,-1-1 1,-4 3-1,-2-5 1,-2 2 47,-4 3 1,4-3 0,-2 1-1259,-1 2 1,-2-3 1161,-2 2 0,-7-1 0,-2 6 0</inkml:trace>
  <inkml:trace contextRef="#ctx0" brushRef="#br0" timeOffset="21">24544 3128 7558,'0'16'343,"5"-6"0,2 1 0,2 1-119,3 2 0,-5-4 1,0 1 136,0 1 1,-4 0-523,8-1-33,-8-4 1,4-14 0,-7-4 70,0-3 1,2-2-1,3 1 12,6-1 0,3 7 0,1 4 97,1 3 1,0 4-1,-2 5 1,-2 7-12,-2 5 1,-6 4-1,3-4 1,-2 4-55,0 1 1,2-5-1,-3 2 1,3-5-168,2-5 0,1 1 0,6-7 246,0-1 0,6-3 0,3-1 0</inkml:trace>
  <inkml:trace contextRef="#ctx0" brushRef="#br0" timeOffset="22">24921 3222 8354,'0'-16'292,"0"6"1,2 1 62,3 2 1,5-3-1,10 5 1,2 1-459,3 2 0,-4 2 1,3 4-1,-1 5-23,-4 6 1,4 17 0,-2 3 0,-2 5 222,-2 3 1,-8 12-1,-4-7 1,-3 3 158,-2-2 1,0 0 0,0-11 0,-2 1 84,-3-1 1,2-6-1,-6-8 664,2-1 1,-5-4-915,1-9 0,-1-4 1,2-12-1,3-6-414,0-7 0,3-5 0,-5-8 0,1 1-469,-1-1 1,5 1 0,-3-1 0,2 1 176,0 0 1,1 1 614,10 4 0,9-4 0,10 5 0</inkml:trace>
  <inkml:trace contextRef="#ctx0" brushRef="#br0" timeOffset="23">26242 3002 8462,'-16'0'205,"0"0"1,0 7-1,1 4 1,-1 3 153,0 1 1,1 6-1,1 2 1,1 0-207,3-1 1,6-1 0,3-5 0,6 0-117,5-1 1,13 1-1,-7-2 1,1-3-141,1-6 0,-3-3 0,1-2 7,0 0 1,-2-7 0,-4-4 0,-4-3-147,-5-2 0,-2-1 1,-5-2-1,-2-2-134,-1 2 1,-10-6 0,3 1 0,-2-1-131,1 4 0,7 4 1,-1 3-216,-1 3 721,-2 4 0,5 9 0,4 3 0,17 4 0,6 7 0</inkml:trace>
  <inkml:trace contextRef="#ctx0" brushRef="#br0" timeOffset="24">26399 2861 17965,'14'15'-1422,"-4"1"0,-3 0 1400,0 0 0,-5-1 0,5 3 0,-2 1-27,0 2 1,2 0-1,-3-5 1,1-1-310,-1 1 0,-3 0-167,-1-1 382,7-6 1,-3-2-1,6-7 204,3 0 1,1 0 0,1 0-896,1 0 0,0 2 806,0 3 1,-8 4-1,-3 7 1,-3-1 348,-2 1 0,-7 0 0,-3-1 1,-4-1 251,-2-3 0,0 1 0,1-7 0,-1-1 123,0-2 1,6-2 0,-1 0-473,-1 0 1,0-2-936,1-3 0,4 1 474,7-6 1,7-1-1,2-5 1</inkml:trace>
  <inkml:trace contextRef="#ctx0" brushRef="#br0" timeOffset="25">26871 3112 9658,'8'25'0,"-3"-3"-4,-3 1 1,3-4-1,1 7 1,-3 1 684,-1-3 1,-2 4 0,0-5-1,-2-1-208,-3 1 1,1 3 0,-4-5-1,-1-3-271,0-6 1,4 0-1,-4-5 1,1 0-436,-1 0 1,4-2 0,-6-6-111,-1-5 1,0-2-1,-1-10 1,5-1 306,1-2 0,-6-14 0,5 2 0</inkml:trace>
  <inkml:trace contextRef="#ctx0" brushRef="#br0" timeOffset="26">26871 3002 14290,'10'-2'1474,"0"-1"-1216,3-2 1,1-1-1,1 6-934,1 0 0,0 2 0,-2 3 0,-2 6 504,-1 3 1,-1 9-1,6 1 1</inkml:trace>
  <inkml:trace contextRef="#ctx0" brushRef="#br0" timeOffset="27">27075 3191 14427,'16'8'-721,"-1"-2"1310,1-5 0,0-8 1,0-3-1,1-4-526,4-2 1,-4 1 0,4-1 0,-3 0-101,-2 0 0,-1 1 0,-1-1 1,-3 0-137,-6 1 1,-3 4-111,-2 1 1,-7 8 0,-5 2 0,-6 9 462,-3 5 1,0 3 0,7 2 0,2 2-49,1-2 1,8 6 0,-2-1 0,3 1-88,2-4 0,7 1 1,3-1-1,6-3-567,5-6 1,-3 0-1,4-6 1,-1-3-288,0-1 1,5-2-1,-5-2 1,-1-1 407,-3-3 1,-1-6 0,0 2 0,-1-4 339,1-2 0,0 0 0,-1-1 1,1-3 82,0 0 1,-2-1 0,-2 3 0,-1-1 204,1-2 1,2 0 0,1 5 663,1 1 1,0 1-156,0 3 1,-6 6-1,-1 12-544,-2 9 0,-2 1 1,-5 7-1,0 1-184,0-1 1,0 1 0,0 3 0,2-4-357,3-1 1,-1-2 0,6-5 0,2-2-399,2-4 0,2-3 0,0-7 831,-1 0 1,8-7-1,2-2 1</inkml:trace>
  <inkml:trace contextRef="#ctx0" brushRef="#br0" timeOffset="28">27798 2955 10593,'-14'24'0,"2"-3"-41,1-3 0,8-2 0,-2-1 0,1 1-39,-1 0 1,3 6 0,-5 3 0</inkml:trace>
  <inkml:trace contextRef="#ctx0" brushRef="#br0" timeOffset="29">27672 3144 13937,'-22'-6'0,"-3"1"0,1 2 460,3 1 0,0 0 1,3-1 169,4-3 0,13 1 0,6 5-295,14 0 0,11 5 1,6 1-1,6-3-538,4-1 1,-1-2 0,-1 0 0,-4 0-34,-1 0 0,-8 0 0,-7 0 0,-1 0 249,-4 0 0,6 0 1,-1 0-1</inkml:trace>
  <inkml:trace contextRef="#ctx0" brushRef="#br0" timeOffset="30">28647 3065 10766,'-5'17'0,"-2"3"-126,-2 1 1,6 5 0,-4-3 0,1-1 14,1 1 0,-5 3 0,5-5 0,1-2-796,2-1 0,4-3 871,3 1 1,4 0-1,7 0 1</inkml:trace>
  <inkml:trace contextRef="#ctx0" brushRef="#br0" timeOffset="31">28459 3191 8542,'20'-2'0,"1"-3"0,0-4-83,2 0 1,0-3-1,5 7 1,-2 0-17,2-2 1,-4 5 0,1-3 0,-1 3-476,1 2 0,-6 0 574,2 0 0,3-7 0,1-2 0</inkml:trace>
  <inkml:trace contextRef="#ctx0" brushRef="#br0" timeOffset="32">28977 3191 8542,'-5'10'-378,"0"1"0,0-6 0,5 5 1128,0 3 0,1-6-473,5-2 1,-3-3-1,8-2-376,1 0 0,2 0 1,2 0-114,-1 0 0,1 0 0,0 0 55,-1 0 1,1 0-1,0 0-14,0 0 0,-6 12 0,1 4 0,-1 3 172,-1 3 1,-2-2 0,-7 6-1,0 2 200,0 1 0,0 1 0,0-4 1,-2-3 40,-3 0 1,-4-6-1,-5 4 1,2-5-22,1-6 1,1 3-1,-6-8 49,0-2 1,1-1 0,-1-2-353,0 0 0,1-7 0,1-3 1,1-4-238,3-2 0,6-5 0,-1-2 0,3 1-452,2-1 1,2-3 770,3 5 0,4-7 0,7 3 0</inkml:trace>
  <inkml:trace contextRef="#ctx0" brushRef="#br0" timeOffset="33">29323 3285 8537,'0'16'22,"0"1"0,0 2 0,0 4 229,0 2 1,0-6-1,0 3 1,0-1-5,0 0 0,5 0 0,2-5 1,0 0-141,0 0 0,0-3 0,-3 0-237,1-3 1,0-5 18,-5 6 0,-1-8 0,-5 3 0,-2-6-435,-1-6 1,-3 3 0,5-8-1,0-1 144,0-2 1,-4-3 0,6-2 0,2-4 305,1-2 0,2 4 0,0-3 0,2 0 132,3-1 0,-2-1 1,8-6-1,-1 1 480,-1 0 1,5 4 0,-4 3 0,4-1 59,2 1 1,-5 5-1,-1-2-325,2 3 1,2 10 0,0 4-305,-3 8 0,3 11 0,-6 12 1,3 1 17,-1-2 1,-4 3 0,2-4-1,-1 1-72,-3 0 0,3-1 1,-2 1-1,-1-5-299,-3-4 0,-1-1-221,0 0 0,-7-2-31,-3-4 0,1-5 494,-1-10 0,6-4 0,1-6 371,6-1 0,4 6 0,5 1 0,1 0 337,4 0 0,1 4 0,8-4 1,2 1 19,1-1 0,3 0 0,-1-3 0,-1 2-342,-4-3 0,0-1 0,-6-1-193,-1-1 0,-5 0 1,5 0-75,-7 1 1,-6 6 162,-12 4 1,-2 3-1,-8 4 1,0 3 17,0 5 1,-3 6 0,2 3-1,4 4 392,5 2 0,2-1 0,8 4 0,3-4-392,6-1 1,5 2 0,5-6 0,3-4-592,1-1 1,4 2 0,-4-9 0,1 0-1150,0 0 0,-7-2 1604,2-5 0,4 7 0,-1 2 0</inkml:trace>
  <inkml:trace contextRef="#ctx0" brushRef="#br0" timeOffset="34">17343 5030 7769,'-14'22'0,"0"5"0,0 4 140,-4 6 1,-1 3-1,1 9 1,-1 0 145,-2-2 0,2 3 0,7-11 0,3-2 10,2-6 0,2-10 1,5 0 144,0-4 1,2-10-306,3-7 1,2-12 0,3-11 0,-3-1-88,0-4 1,-3-2 0,5-1 0,-1-2-231,1-4 1,-4 2 0,6-7 0,1 0-74,2 2 0,2-9 0,-1 6 0,1 1-54,0 2 1,0 5 0,-1 8 213,1 6 0,0 6 305,-1 4 1,-6 16 0,-2 13 0,-2 6 140,1 10 1,-1 2 0,-3 10 0,1-1-103,2 4 0,8 2 0,-3-6 0,6-3-336,5-5 0,-4 1 1,6-1-1,-2-4-54,0-5 1,0-5 0,-5-6 0,-1 2-252,1 2 1,-5-5-1,-3-6-1200,-1 3 1,-3-6 1590,-10-2 0,-2-10 0,-8-11 0,0-9 0</inkml:trace>
  <inkml:trace contextRef="#ctx0" brushRef="#br0" timeOffset="35">17201 5438 8363,'11'-5'0,"-1"-2"470,2-2 0,4 4 1,5-4-1,3 1-4,1-1 1,10 5 0,-2-3-1,4 2-549,1 0 0,2-5 0,-7 4 1,-3 1-789,0-2 1,-2 5-1,-2-3 871,-5 3 0,3-5 0,1-1 0</inkml:trace>
  <inkml:trace contextRef="#ctx0" brushRef="#br0" timeOffset="36">17830 5391 7850,'2'14'0,"1"-2"0,2-1 268,-1 1 0,-2-3 1,-2 1 456,0 3 1,0 1-186,0 1 1,-2-6-323,-3-4 0,3-5 1,-3-5-184,3-6 0,2-8 0,2-3 0,1-3-98,2-3 1,8 0 0,-5 0 0,3 4-91,-1 1 1,-1 2 0,3 5 0,-1 2-71,1 4 1,-3 3-1,1 7-136,3 0 0,0 7 0,3 3 0,-2 4 359,-3 2 0,10 0 0,-4 0 0</inkml:trace>
  <inkml:trace contextRef="#ctx0" brushRef="#br0" timeOffset="37">18333 5281 8440,'-16'0'-444,"1"0"1,-3 0 746,-3 0 0,2 7 0,-5 4 1,-1 4-9,1 6 0,4-1 0,-1 4 1,6-1-236,4-4 1,4 4-1,7-2 1,0-2-225,0-2 0,9-6 0,5-3 1,5-1-14,0-3 1,4-2-1,0-2 1,0 0-250,-1 0 1,-1-6 0,-7-1 202,-3-1 0,-4 2 26,-7-4 0,-2 7 0,-2-4 7,-1 0 0,-5 3 0,3-6 190,-2-3 0,5-8 0,-3-3 0</inkml:trace>
  <inkml:trace contextRef="#ctx0" brushRef="#br0" timeOffset="38">18223 5454 6804,'0'16'-981,"0"0"1914,0-1 1,-2-8 0,-1-7-559,-2-9 0,-1 1 1,6-4-1,0-4-259,0-3 0,2-2 1,2 3-1,1-1-10,-2-2 0,1 0 1,-1 4-60,3-4 0,4 3 1,-5-3-1,0 5-85,2 6 1,-3 3-295,6 7 1,1 0 0,5 0-289,-1 0 0,1 2 1,2 3 619,3 5 0,-4 4 0,6 2 0</inkml:trace>
  <inkml:trace contextRef="#ctx0" brushRef="#br0" timeOffset="39">18695 5297 8440,'-11'0'-460,"1"0"0,-2 0 831,-2 0 0,-2 7 1,-2 5-1,-1 6-82,-2 3 1,0 6 0,4-2-1,-1 1-124,3 0 0,-3-6 1,13 2-206,1 1 1,10-6 0,4 3-1,4-8-125,2-7 0,5-3 0,0-4 0,-2-1-39,-2-3 0,4-6 0,0 2 1,-3-6 79,-6-5 1,0 4 0,-5-4 0,0 3 242,0 2 1,-2 1-1,-5-1 751,0 0-647,0 7 0,6 9 1,-1 11-1,0 3-164,2 2 0,0-1 1,5-1-1,-1-1-217,1-3 0,2-1 0,4 1 0,1-3-324,2 0 1,0-5 0,-6 3 0,1-3 19,0-2 0,-2-2 0,-2-3 1,-3-6 461,-2-2 0,0-3 0,-4 0 0,2 0 0,2 8-447,-1 2 1108,-5 5 0,6 2 0,-7 5 194,0 4 0,2 4 0,3 0-594,6-3 1,3-4 0,3-7-1,3 1-301,1 5 1,1-5 0,-3 4 0,2-1-176,-1 1 1,2 4 0,1 8 0,0 4-129,-1 6 0,5 11 0,-6 7 0,-2 8 273,-2 3 0,-3 1 1,-3 6-1,-6-2 229,-3-3 1,-4 0 0,-3-10 0,-6-6 258,-3-7 1,-1-2 0,-1-12 0,0-3 107,0-6 1,1 0 0,-1-8 0,0-6-178,1-7 1,-6-5-1,0-3 1,1-4-583,3-5 1,3-7 0,2-1 0,3 5-573,2-1 0,2 0 0,7-1 0,3-1-2088,5 1 2893,11 0 0,4-1 0,6 1 0</inkml:trace>
  <inkml:trace contextRef="#ctx0" brushRef="#br0" timeOffset="40">19575 5155 8408,'0'16'0,"0"2"454,0 3 0,0 1 0,0 6 0,0-2-17,0 2 0,0-3 0,0-1 1,2-1-537,3-4 1,6 4-81,10-2 0,0-5 1,3-8-1,-5-1 233,0-3 0,1-4 0,-5-4 1,1-1-365,0 2 0,0-4 0,1 1 0,2 3-207,2 1 0,0 2 517,-5 0 0,0-7 0,-1-2 0</inkml:trace>
  <inkml:trace contextRef="#ctx0" brushRef="#br0" timeOffset="41">20157 5344 8504,'-2'14'-193,"-1"-2"0,-3-1 641,3 1 0,1 2 1,2 2-1,2-1-174,3 1 1,-3 0-1,3 0 1,-3-1-228,-2 1 1,0 0-705,0-1 1,0-4-377,0-1 0,2-13 1033,3-2 0,4-15 0,6-4 0</inkml:trace>
  <inkml:trace contextRef="#ctx0" brushRef="#br0" timeOffset="42">20204 5155 8504,'-16'-5'165,"1"0"-296,-1 0 1,9 5-1,9 1 131,12 5 0,8 2 0,10 8 0</inkml:trace>
  <inkml:trace contextRef="#ctx0" brushRef="#br0" timeOffset="43">20471 5218 9025,'-10'2'1761,"1"3"-1356,2 6 0,2 3 0,5 1 0,0 1-113,0 0 0,5 5 0,2 0 0,0-2-160,0-2 1,4 4 0,-4 0 0,0-1-108,0-3 1,-2-6-1,-5-1 1,0 2-113,0 2 1,0-3-1,0-1-9,0 2 0,-7-3 0,-4 0-915,-3-2 0,4-2-674,-1-5 1,8-9 1684,-2-6 0,10-1 0,4-7 0</inkml:trace>
  <inkml:trace contextRef="#ctx0" brushRef="#br0" timeOffset="44">21352 5061 6739,'-11'7'331,"1"4"1,-8 10 0,-6 3 0,-2 2 89,0 0 0,1 4 0,-3 3 1,4-3-278,1 0 1,9-2-1,9-2 1,3-5 13,2-4 1,2 2 0,3-1 0,5-4 18,4 0 1,4-7-1,1 0 1,2-2-366,-2 0 0,4 6 0,-2-4 0,-2 0-359,-1 0 0,-3 5 547,1-2 0,0 4 0,0 2 0</inkml:trace>
  <inkml:trace contextRef="#ctx0" brushRef="#br0" timeOffset="45">21902 5313 8413,'-9'7'-90,"4"3"0,3 4 0,1 4 0,-3 2 134,-1 7 0,0-3 0,5 2 0,0 1 20,0-3 1,0 4 0,1-5 49,5 1 1,2 1 147,8 1-1624,0-4 163,-7-6 1199,-2-7 0,-14-9 0,-2-9 0</inkml:trace>
  <inkml:trace contextRef="#ctx0" brushRef="#br0" timeOffset="46">21635 5328 8390,'16'0'-53,"1"0"1,4 0 220,5 0 0,11-5 0,5 0 0,3 0 12,2-2 1,4 0 0,-2-6 0,-4 5-360,1 1 0,-8-4 0,-1 6 0,-6 1-887,-4 3 1066,-5 1 0,1 0 0,1 0 0</inkml:trace>
  <inkml:trace contextRef="#ctx0" brushRef="#br0" timeOffset="47">21776 5658 7063,'7'9'250,"4"-4"0,3 2 0,2-1 0,1-3 147,4-1 1,5-4 0,9-1 0,2-4-531,-2-2 1,3 4-1,-1-4 1,-2 2-239,-2 3 0,-9 1 1,-1-1-1,-2-3 371,0-1 0,0-3 0,-5-4 0</inkml:trace>
  <inkml:trace contextRef="#ctx0" brushRef="#br0" timeOffset="48">22390 5486 14074,'0'15'-1916,"1"1"1,3 0 2122,1-1 1,0 1 0,-5 2-1,0 1-14,0 2 0,6 0 0,-1-6-44,-2 1 0,-1-5 105,-2-1 1,2-8 101,3-2 0,-3-7 0,3-9-333,-3 0 0,-2-5 1,1-1-1,3-1-270,1 0 1,2-3-1,-2 3 1,6 1 302,3-1 1,-4 4 0,1 7-1,1 3-27,2 2 1,2 2-1,0 6 1,-1 5-8,1 4 1,0 4 0,-1 4 0,1 1 73,0 2 1,-6 1 0,-1-2 0,0 1-198,0-2 0,-4-2 1,4-1-775,-3 0 1,1-1-36,-1 1 0,-5-5 833,5-1 0,-5-13 1,-1 1-1</inkml:trace>
  <inkml:trace contextRef="#ctx0" brushRef="#br0" timeOffset="49">23003 5328 8654,'0'16'0,"0"0"0,0-1 18,0 1 1,0 7 0,0 1 0,0 3 236,0-1 1,0-5 0,0 3 0,0-1-308,0-4 1,5-1 0,0-3 0,0-1-564,2-3 0,-3 3-23,6-4 0,-4-3 637,4-2 1,-6-17 0,3-5 0</inkml:trace>
  <inkml:trace contextRef="#ctx0" brushRef="#br0" timeOffset="50">22830 5517 7645,'7'9'244,"3"-4"1,11-3 0,5-4 0,6-2-117,5-1 0,-4 0 0,5 3 0,-1-1-240,0-3 1,-3 1 0,-6 5 0,-1-2-401,1-3 1,-6 4 0,1-6 0,-2 1 511,0 1 0,0-14 0,-5 1 0</inkml:trace>
  <inkml:trace contextRef="#ctx0" brushRef="#br0" timeOffset="51">23412 5470 8582,'0'7'168,"0"-7"1,0-9 191,0-5 1,7-2 0,1 1 0,3-1-430,-1 0 1,-6 0 0,1 1 0,-3-1-11,-2 0 1,-2 8 215,-3 2 0,-1 6 1,-8 6-1,-3 6-27,0 7 1,-1 0-1,4 7 1,4 2-44,4 2 1,5-4 0,1 0 0,1 1-213,5-3 0,2-1 1,10-9-1,1-2 64,2-1 0,7-8 0,-2 2 0,4-3-1176,1-2 1,-1 0 1256,-4 0 0,11-7 0,-4-2 0</inkml:trace>
  <inkml:trace contextRef="#ctx0" brushRef="#br0" timeOffset="52">23946 5391 8582,'-14'-2'-215,"2"-1"0,1-2 486,-1 1 0,-2 2 0,-2 2-4,1 0 0,-1 7 1,2 4-1,2 3-87,1 2 1,8-1 0,-2 1 0,5 0-238,5 0 1,5-6-1,10-1 1,2-2-43,3-4 1,-6-1 0,4 0 0,-2 1-95,0 2 0,0 2 1,-6-1-138,1 4 1,-2 6-1,-4 3 1,-4 4 238,-5 1 1,-1 2 0,0 6 0,0-2 136,0-4 0,-7 7 1,-3-5-1,-4-2 164,-2-1 0,2 1 0,2-7 0,2-3-61,-3-4 1,-1-3 0,-1 1 0,-1-5 117,0-3 1,6-2-1,-1 0 1,1-2-308,1-3 0,-3-4 0,7-6-284,1-1 0,9 0 1,6 0-1,5 1-35,4-1 0,5 2 0,8 0 1,0 2 85,-1 0 0,8-11 0,-9 7 1,4-1 221,4-1 1,-6-3 0,2-1 0,-5-1 205,-4 0 0,-7-3 1,2 3-1,-5-1 126,-6-4 1,-3 5 0,-7 2-1,0 4-96,0 1 1,-2 2 0,-3 4 0,-5 4 248,-4 5 1,-4 8-1,-1 3 1,-2 4-105,2 2 0,3 5 0,6 1 0,4 1-333,5 0 1,2 3-1,6-5 1,7-2-77,6-1 0,8-8 0,-4-1 1,2-2-567,0-4 1,-5-1 0,4-2 0,-1 0-1305,1 0 1949,1-7 0,-2-2 0,-1-6 0</inkml:trace>
  <inkml:trace contextRef="#ctx0" brushRef="#br0" timeOffset="53">24654 5596 8491,'-6'7'156,"1"-7"0,0-7 1,5-9-1,0 0 149,0 0 0,2-5 1,1 0-1,2 2-154,-1 2 0,3-4 0,0 0 0,2 3 24,3 6 1,-3 0-1,1 7 1,2 1-136,2 2 0,2 2 0,1 0 0,4 0-85,6 0 1,-3 2-1,2 2 1,2 3-969,2 1 1,-4-4-1,-1 1 1013,-3-3 0,6-2 0,-3 0 0</inkml:trace>
  <inkml:trace contextRef="#ctx0" brushRef="#br0" timeOffset="54">25172 5203 8155,'-8'7'413,"2"3"1,6 4-18,6 2 0,2 5 0,10 1 1,1 3-152,2 3 1,7 0 0,-2 0 0,2-2-174,-2 2 1,2-5 0,-7-1 0,-3-1-6,-6 0 0,-5 0 0,-7-5 0,0 0 31,0-1 0,-2 1 0,-3-2-32,-5-4 1,1-3 0,0-5-1442,2 3 1375,-5-3 0,3 5 0,-7-7 0</inkml:trace>
  <inkml:trace contextRef="#ctx0" brushRef="#br0" timeOffset="55">20707 5203 7624,'16'0'-390,"-7"7"1,-4 3 413,-3 4 0,-2 7 0,0 2 1,-2-1-57,-3 1 1,1 5 0,-5-4 0,2 3 11,4-1 1,-4-2-1,2 4 1,1-3-133,3-3 1,1-1 0,1-7 151,4-3 0,4 3 0,7-5 0</inkml:trace>
  <inkml:trace contextRef="#ctx0" brushRef="#br0" timeOffset="56">20503 5438 11213,'21'-7'208,"0"-3"0,1 1 0,-1 0 0,6 1-375,2-1 1,5 5 0,0-1 146,3 3 0,7-4 0,-4-3 0</inkml:trace>
  <inkml:trace contextRef="#ctx0" brushRef="#br0" timeOffset="57">16997 7136 8793,'-11'21'-61,"1"0"0,-1 12 1,-6 2-1,-2 7-312,-2 7 0,-2 7 1,4-2-1,-1-2 105,6-3 0,0 0 0,9-14 0,2-4 219,1-3 0,4-9 37,3 2 0,-2-10 0,6-8 123,-2-6 1,-2-1 0,-5-6 0,0-2-37,0-2 1,0-7 0,0-2-1,0 0-33,0 1 1,-5-6-1,0 3 1,1-1-15,3 0 1,1 0-1,1-6 1,3 1 5,1-1 1,7 1-1,-1 0 1,3 1-49,2 4 0,-1-4 1,-1 5-1,-1-1 61,-3 0 1,1 5-1,2-3 1,0 1 73,-3 4 1,-1 7 0,3 3-44,-1 2 1,-1 2 0,4 6 0,-2 5-35,-1 4 0,-1 13 1,8 6-1,1 8-54,2 3 0,0-3 0,-5 3 1,-1 0 9,1 0 1,3-5 0,-1 2 0,-4-5-87,0-6 0,-2 3 0,-2-4 0,-4-1 3,-5-3 0,-1-2 0,0 1 1,0 1-528,0-2 1,-1-2 609,-5-1 1,-9 0-1,-10-1 1</inkml:trace>
  <inkml:trace contextRef="#ctx0" brushRef="#br0" timeOffset="58">16902 7592 8431,'2'-14'29,"3"3"1,4-1 0,7 7 0,0 1-3,-1 3 1,6-1 0,2-2 0,1-1-76,4 2 1,0 1 0,0 0 0,-2-1-229,2-3 0,0-4 0,0 5 276,-2 1 0,-6-12 0,2-1 0</inkml:trace>
  <inkml:trace contextRef="#ctx0" brushRef="#br0" timeOffset="59">17484 7607 8044,'9'7'0,"-4"4"-759,-3 3 1477,-2 2-555,0-1 0,0-8 0,0-7 0,0-8-103,0-6 0,0-2 0,0 0 0,0-1-70,0-4 0,-2 2 0,-1-6 1,-3 1-30,3-1 1,3 6 0,3-2 0,4 4 5,2 1 0,2 5 0,4 3-333,1 1 1,7 1 0,1 6-205,1 0 0,-3 2 570,-6 3 0,7-3 0,1 5 0</inkml:trace>
  <inkml:trace contextRef="#ctx0" brushRef="#br0" timeOffset="60">17799 7686 8187,'14'7'155,"-4"-7"0,-3-2 0,-7-8 42,0-2 1,0-2 0,0-2 0,0 0-137,0 0 0,0-5 0,0 1 1,0 0-163,0 3 1,0-4-1,2 0 1,3 2-77,5 1 0,4 4 1,2 2-1,0 3-99,0 2 0,5 2 0,0 5 0,-1 0-38,3 0 0,-5 0 0,3 0 0,-6 2 314,-4 3 0,3 4 0,-5 7 0</inkml:trace>
  <inkml:trace contextRef="#ctx0" brushRef="#br0" timeOffset="61">18380 7466 8213,'-8'-7'0,"-6"0"0,3-3 0,-3 4 82,-2 5 0,-1 2 0,-2 5 1,-2 4 163,2 4 0,1 2 1,4 1-1,2 2-299,1 2 0,8 0 0,-1-5 0,10 0-179,9-1 0,8-6 0,8-4 0,3-3-43,2-2 0,-2-2 0,0-3 1,-4-4 40,-4 1 1,-6-10 0,-1 6-1,-5 0 383,-4-2 1,-6 5 608,1-1 1,-5 6-530,-5-1 0,-2 5 0,-4 5 0,6 6-59,3 3 1,2-4 0,2 1 0,3 1-308,6 2 1,-2-4 0,1 1 0,2-1-119,2-1 1,0 5-1,-2-5 1,-1 1 19,1 1 1,0-1-1,1 6 1,-5-1 54,-1 1 0,4 0 0,-4 0 0,0-1-31,0 1 1,5-2 0,-3-2 210,-1-1 0,-1-8 0,-7 4 0,0-7 0</inkml:trace>
  <inkml:trace contextRef="#ctx0" brushRef="#br0" timeOffset="62">18805 7497 8070,'-9'11'-93,"4"1"1,3 6 54,2 6 1,0 0 0,0 3 0,0-1-94,0-2 0,12 4 0,4-5 0,1-2 70,1-4 1,-1 1 0,4-13 0,4-1-118,-1-3 0,-1-2 1,-7-6-1,-1-7 178,1-6 0,-2-8 0,-3 2 0,-4-3 40,0-3 1,-6 1 0,5 1 0,-5 4 504,-1 5 1,0 3-344,0 3 1,2 8 0,3 8-1,6 13-115,3 11 0,2 17 0,1 8 0,0 6-158,-1 4 1,3 6 0,-10-3 0,0 7-16,-4 1 0,-3 3 1,-4-11-1,-3-8 101,-6-4 0,-3-5 1,-1-3-1,-1-4-9,0-6 0,-5 0 1,-1-12-1,-1-4 74,0-4 1,-3-1-1,5-7 1,2-1-320,1-3 1,4-2 0,4-5-1,5-6-1131,3-7 1370,9-6 0,2-20 0,6-4 0</inkml:trace>
  <inkml:trace contextRef="#ctx0" brushRef="#br0" timeOffset="63">19371 7073 7783,'0'10'-591,"0"1"906,0 1 0,0 9 1,2 5-1,1 4-61,2 1 0,1 6 0,-6 0 0,0-2-57,0-2 0,0-2 0,0 1 0,1-2-198,5-4 1,-3-4-1,7-6 1,3-2-91,1-3 0,1 1 0,3-7 0,3-1 67,5-3 0,-3-1 1,-1 0-1,1 0-119,3 0 0,2 0 1,-1 0-1,-6 0-39,-4 0 0,4 0 0,0 0 0,-2 0 182,-1 0 0,-3-7 0,1-1 0</inkml:trace>
  <inkml:trace contextRef="#ctx0" brushRef="#br0" timeOffset="64">19968 7387 8478,'-8'0'221,"1"2"-256,7 3 1,0 4 0,1 9-1,3 1 55,1 2 1,5 5-1,-4-5 1,-3-2 78,-1-1 1,3-3-1,0 1-49,-1 0 1,-1-2-430,3-4 1,-3-3-1,6-9 1,0-3-387,-1-5 1,3-11 764,5-5 0,-1-18 0,1-5 0</inkml:trace>
  <inkml:trace contextRef="#ctx0" brushRef="#br0" timeOffset="65">20063 7057 8460,'-16'6'0,"-2"-1"-55,-3-2 1,4 6-63,-4 1 0,12 4 0,9 0 0,11-1-187,8-3 0,5-1 1,8 3 303,-1-1 0,8-8 0,1 4 0</inkml:trace>
  <inkml:trace contextRef="#ctx0" brushRef="#br0" timeOffset="66">20346 7293 8460,'-2'14'-2103,"-2"-2"2137,-1-1 0,-2-6 1355,2 5 1,3-4 0,-1 4-1137,6 2 1,6 1 0,7-1-1,-1-3-237,1-2 1,0 5 0,-1-2-546,1 4 1,-2 2-1,-3 0 299,-6-1 1,-5 1-1,-4 0 1,-3-2-170,-1-4 0,-3 3 1,-5-8-405,1-2 0,1-3 803,3-5 0,4-4 0,7-6 0</inkml:trace>
  <inkml:trace contextRef="#ctx0" brushRef="#br0" timeOffset="67">20739 7042 6929,'7'8'-300,"-6"6"1,5-3 894,-5 3 0,-1 3 0,0 2 0,0 4-307,0 2 1,0 1 0,0 5-1,0 1-73,0-1 0,-1 1 1,-3-1-1,-1-1-45,1-4 1,3 4 0,1-6-1,1 0-237,5-3 0,-3-3 0,8-2 0,1-2-390,2-4 1,2 2 0,-1-7 0,1-1-202,0-2 0,-1-2 0,1 0-536,0 0 1194,-7 0 0,5-7 0,-6-2 0</inkml:trace>
  <inkml:trace contextRef="#ctx0" brushRef="#br0" timeOffset="68">20707 7372 8460,'-15'1'7,"-1"5"0,0-5 617,0 5 0,9 2-502,7 3 0,13-4 0,11 0 0,6-2-408,8 0 0,-1 1 0,1-6 1,-1 0-285,0 0 0,-1 0 0,-4-2 0,-1-3-309,1-6 879,-1-3 0,1-2 0,-1 1 0</inkml:trace>
  <inkml:trace contextRef="#ctx0" brushRef="#br0" timeOffset="69">21619 7104 8194,'0'16'-127,"0"0"1,0 0 0,-2-1 683,-3 1 1,-4 0-1,-6 1 1,-1 4-172,0 5 1,-5-1 0,-1-1-1,-1 1-193,0-1 0,2-5 0,5 2 0,1-3-278,-1-2 0,7-1 1,4 1-13,3 0 1,4-1 0,3-1 0,6-3 88,3-6 0,1 2 1,3 0-1,1 0 29,2 0 0,5 5 1,-3-3-1,0 1-171,-1 1 1,6-2-1,-3 3 1,1-2-638,0 3 1,-1-6 786,1-2 0,4 4 0,-6-1 0</inkml:trace>
  <inkml:trace contextRef="#ctx0" brushRef="#br0" timeOffset="70">22374 7183 14357,'0'9'-2170,"0"-2"0,0-9 1937,0-3 1,0 1 304,0-6 0,0 5 72,0-6 0,-2 2 52,-3-1 0,-4 3 1,-7 7 36,1 0 1,-6 0-1,0 0 1,2 2 11,1 3 1,2-2 0,1 6-41,-1-2 0,2 5-132,3-1 0,6-2 0,10-1 0,6 1 49,3 0 0,7-4 0,2 5 0,1 3-105,4 1 1,0 1 0,0 3 0,-4 1-57,-1 2 0,-2 7 1,-5-4-1,-1 3-18,1-1 1,-7-7-1,-4 4 1,-3-2-160,-2 0 1,0 0-1,-2-6 177,-3 1 1,-4-2 0,-7-4 0,1-4 115,-1-5 0,0 5 0,1-1 1,-1-2 58,0-1 0,-5-2 1,0 0-1,2 0-873,1 0 1,3 0-696,-1 0 1585,14 0 1,4 0 0</inkml:trace>
  <inkml:trace contextRef="#ctx0" brushRef="#br0" timeOffset="71">22940 7262 8360,'0'-11'-722,"2"2"249,3 2 0,-2 2 0,6 7 662,-2 3 0,4 4 0,-6 8 0,-2 4 101,-1 6 1,3 2-1,0 3 1,-1-1-138,-2 1 1,-2-1 0,0 0 0,0-1-149,0-4 1,0-3 0,0-7 0,0-1-110,0 1 1,1-2-518,5-3 1,-3-4 0,6-9 620,-2-3 0,5-4 0,-3-7 0</inkml:trace>
  <inkml:trace contextRef="#ctx0" brushRef="#br0" timeOffset="72">22767 7450 8360,'23'0'-87,"3"0"0,4 0 0,3-1 0,2-3-26,1-1 0,1 0 0,-6 5 0,1 0 124,-1 0 0,1-6 1,-1 1-1,-1 0-538,-4-2 527,4 5 0,-6-12 0,8 5 0</inkml:trace>
  <inkml:trace contextRef="#ctx0" brushRef="#br0" timeOffset="73">23537 7372 8571,'0'15'-537,"0"1"0,0 0 1007,0 0 0,-5 6 1,0 4-1,1 2-356,3-1 0,1 1 0,1-8 0,5 1-256,4 2 1,4-11-1,3 2 1,4-3 242,6-2 0,-3-6 0,1 1 0,-1-8-317,0-6 1,-4 1 0,1-3 0,-4-4 91,-1-3 0,-6-2 1,-1 5-1,-2 0 52,-3 1 1,-3-6 0,-1 0-1,0 0-113,0-2 1,0 6 0,0-6 0,-1 2-67,-5 0 1,5 0 0,-5 5-1,3 1 236,-2-1 9,3 0 1,-5 0 0,7 1-1</inkml:trace>
  <inkml:trace contextRef="#ctx0" brushRef="#br0" timeOffset="74">24323 7403 8398,'-7'-9'-452,"0"1"1,-5 4 414,2-1 0,-1-6 0,-6 6 0,-2 2 233,-2 1 1,-2 7-1,2 2 1,-4 2 37,1 3 1,-4 7 0,7 4 0,4 0-112,4-1 0,5 5 1,4-5-1,1 1-84,4 0 0,6-2 0,11-6 0,3-1-4,5-3 0,2-2 0,0-6 1,-2 2-240,2-1 1,-5-2 0,0-4 0,-2-3-6,-1-6 1,0-3 0,-8-2 0,-3-1 73,-2-4 0,3 2 0,-5-7 0,-1-2-115,-2-2 0,-2-3 1,0-2-1,0-4 65,0-1 0,0 5 0,0-1 1,0 4 184,0 6 0,0 3 851,0 8-334,0 6 0,0 21 0,0 14-192,0 6 1,0 1-1,0 0 1,1 2-86,5 2 0,-5 5 0,5-4 1,-3 0-169,2 1 1,-1 3 0,6-6 0,3-1-425,0-1 1,5-10 0,1-3 0,2-4-732,-2-1 1,4-2 1082,-2-3 0,14 3 0,-2-6 0</inkml:trace>
  <inkml:trace contextRef="#ctx0" brushRef="#br0" timeOffset="75">24764 7607 7745,'7'-8'-288,"-6"-6"0,6 3 0,-1-3 449,-1-1 1,5-1 0,-3 0 0,0 0 212,0 1 1,4-1 0,-6 0-331,-1 1 1,-4 1 0,-6 3 161,-4 6 1,-6 5-1,-3 5 1,-2 7 19,2 8 1,1-1 0,4 7 0,4 2-71,5 2 1,3-4-1,4 0 1,3 0-293,5-1 1,6-3 0,3-8 0,4-2-274,1-1 0,-3-8 0,4 3 1,-3-5-108,-2-1 1,-3-1 0,-1-3 0,0-3 515,-1-2 0,-6-1 0,5-6 0,-5 1 0</inkml:trace>
  <inkml:trace contextRef="#ctx0" brushRef="#br0" timeOffset="76">25141 7466 7596,'-16'7'285,"1"3"1,-1 4-1,2 2 635,3 0 0,-1 0 0,7-1-1247,1 1 0,4-2 0,6-4 99,4-4 1,4-6 0,2-6 0,1-6 39,4-7 0,-3 0 0,3-6 0,-4 1 35,-1-1 0,0 6 0,-1-2 752,1 4-437,0 1 1,-6 13 0,-1 6 0,-2 8-89,-3 6 1,-3 2 0,1-1 0,1 1-187,3 2 1,4 0-1,-3-7 1,2-2-407,3-1 1,-3-8 517,1 2 0,8 4 0,6 0 0</inkml:trace>
  <inkml:trace contextRef="#ctx0" brushRef="#br0" timeOffset="77">25628 7152 8398,'14'12'0,"-1"2"43,-3 3 0,-5 4 0,4 0 1,-2 4 270,-3-1 0,-1 6 0,1-4 0,1 4-356,-2 1 1,-1 1 0,-2-3 0,0-3-498,0-5 0,0 2 0,-2-2-266,-3-2 805,3-8 0,-12 3 0,6-6 0</inkml:trace>
  <inkml:trace contextRef="#ctx0" brushRef="#br0" timeOffset="78">25518 7403 8415,'16'0'121,"0"0"0,1 0 1,2 0-1,4 0 251,2 0 0,-1 0 0,4 0 0,-2 0-340,2 0 0,-3 0 0,-1 0 0,-1 0-32,-4 0 0,6 7 0,-1 2 0</inkml:trace>
  <inkml:trace contextRef="#ctx0" brushRef="#br0" timeOffset="79">26132 7073 10474,'-16'0'184,"7"2"98,4 3 0,15 4 0,8 6 0,3 1-240,1 0 0,6 0 0,0 1 1,4 2 5,-1 2 1,4 0 0,-10-3 0,-1 1 114,-3 2 0,-3 5 0,-3-3 0,-1-1 26,-3 1 0,1 3 1,-7-5-1,-1-1-50,-3-3 0,-1 4 0,0 0-265,0-2 1,0-1 0,0-3-353,0 1 0,-5-6 0,-2-1-61,-2-2 1,-1-2-1,-6-5 1,2 2-509,4 3 1045,-4-3 1,5 12 0,-7-5 0</inkml:trace>
  <inkml:trace contextRef="#ctx0" brushRef="#br0" timeOffset="80">23632 1399 9958,'-16'-21'-496,"0"0"1,0 0 0,1 5 0,-1-1 248,0-4 0,-5 3 0,-1-3 1,-1 4 387,0 1 0,1 1 1,1-1 74,-6 0 0,-2 7 0,-5 4 0,-2 7 0,-6 7 38,-4 6 0,-8 17 1,-3 1-1,-6 7-81,-5 9 1,1 5-1,31-24 1,1 1 0,0-1-1,1 0 5,-27 27 0,7 1 1,14 5-1,9-2-191,8-3 0,12 1 0,10-5 0,9 0 58,13 0 1,16 4-1,12-6 1,10-3 43,8-5 0,-28-22 0,2 0 1,38 14-1,-1-1 106,-3-2 1,6-3 0,-6-4 0,0-5-46,2-3 1,0-10-1,1-2 1,-1-5-77,-3-1 1,-5-8 0,-6-8 0,-3-8-73,-8-6 0,-3-2 1,-16-3-1,-7-5-70,-6-7 0,-3-10 1,-12-3-1,-3-4-301,-5-5 0,-13-9 0,-10 1 0,-6-3 72,14 36 1,0 0 0,-16-36 0,-4 3 0,1 11 215,1 5 0,-6 3 0,1 14 0,-2 8 265,-6 9 1,-12 10 0,0 7 0,-2 4 105,-4 5 0,1 8 0,3 3 0,5 4-82,11 2 0,5-1 0,21 1 0,4 2-570,5 3 0,5 1 0,8 6 1,5-2-1500,4 2 1863,11 2 0,4 8 1,6 3-1</inkml:trace>
  <inkml:trace contextRef="#ctx0" brushRef="#br0" timeOffset="81">24166 1242 9488,'-7'-16'0,"-3"0"108,-4 1 1,-2-3 0,0-1 0,1-2 194,-1 2 1,0 1 0,-1 3 0,-3-1 8,0 0 1,-3 0 0,4 1-1,-2-1-4,1 0 1,-4 1 0,-1-1 0,-1 0 34,0 0 0,0 2 1,-6 2-1,1 2 25,0-3 1,-8 5 0,-5-1-1,-4 2-108,-5 4 0,-12 1 0,1 4 0,-6 1 93,-5 2 1,0 13 0,-2-3 0,2 5 76,0 2 1,-6 1 0,8 7 0,-2-1 82,1 5 0,-1 2 0,5 1 0,-1 5-211,-4 3 0,5 8 0,35-26 0,0 2 0,-32 30-87,36-27 0,0 1 0,-3 3 1,1 1-1,5-1 0,0 1 0,1 1 1,0-1-77,-20 37 0,24-35 1,2 0-1,-12 35 0,7-3-150,7 3 1,1-5 0,13-9-1,3-3-124,6 3 0,6-6 1,11-2-1,7-3 2,7-2 0,10-1 1,11-4-1,6-6 44,7-2 0,12-10 0,-37-13 0,1-1 0,2-1 0,2-2 44,4-2 1,1 0 0,4 0-1,2-1 1,0-2 0,1-1 0,0 2-1,0 0-27,-1-1 0,1-1 0,2 0 1,-1 0-1,-2-1 0,-1 0 0,-2 0 1,0 0-37,-2 0 0,0 0 1,-3 0-1,-1 0 1,-4 0-1,-1 0 1,43-2-45,-4-3 0,-4 1 1,-19-6-1,1-2 85,0-2 1,-2-7-1,-3-2 1,-4-1 38,0-4 0,-5-2 0,4-1 0,-4-3-69,-2-2 0,-2-3 1,-3-4-1,-5 1-306,-4-2 0,-3-7 0,-2-3 0,-4-2 36,-1-3 1,-2 0 0,-7-1 0,-2 3 115,-2-3 0,-6 6 0,1 0 0,-3 2 232,-2-1 1,-2 6 0,-3 7 0,-6 1-104,-2 5 1,-8 0 0,-2 3 0,-2 1 11,-3 4 0,-3-2 1,-4 7-1,-3 0-62,-3-2 1,5 6 0,-6-4-1,-2 4 66,-1 1 0,-2 5 1,-2 1-1,0-1 119,2 3 0,-4 1 1,9 5-1,-2-2 158,2-1 0,-1 0 0,4 5 0,1 0 160,-1 0 1,-3 0-1,6 0 1,1 0-117,2 0 0,3 0 0,4 0 1,5 2-99,3 3 0,3-3 0,1 5 0,1-2-661,3 0 1,6 7 0,-1-1-253,3 3 0,4 2 1,2-1-1,3 1 694,1 0 1,3 6-1,5 3 1</inkml:trace>
  <inkml:trace contextRef="#ctx0" brushRef="#br0" timeOffset="82">17846 2782 10624,'-21'-2'-163,"0"-3"1,-5 3 0,6-5 0,5 2 520,2 0 1,5-2-1,-5 3 1017,3-1-1137,6-7 1,-1 10-1,10-3 1,8 3 164,6 2 0,7 0 0,11-2 0,6-1 31,8-2 0,9-6 0,8 6 0,3 0-178,11-2 1,2 3 0,-39-1 0,1 0 0,1-1 0,0 1-69,2 1 0,0 0 0,7-3 0,0 0 0,-1 2 1,0 1-1,1-1 0,0-1-84,0 1 1,0 0 0,3 1 0,1-1 0,-1-1-1,0 0 1,-1 1 0,0 1 40,-1 1 1,1-1 0,0-1 0,1 0 0,-2 2 0,0 1 0,-2 0 0,0 0-101,-1 1 0,0 0 0,4-1 0,-1-1 1,-4 0-1,-1 1 0,-1 0 0,-1 0-131,0 1 0,-2 1 0,38 0 0,-6 0 0,-7 0-8,-3 0 1,-1 1 0,-8 3-1,-4 1-179,-4-1 0,-1-3 1,-3-1-1,-4 0 18,1 0 1,-2 0 0,-1-1 0,-3-3 84,-1-1 0,-2-2 0,-8 3 0,-3-1 125,-5 2 0,-3-4-104,-2 1 511,-8-6 1,-8 5-1,-12-3 1,-7 4-234,-7 5 0,-18 1 0,-10 0 0,-11 0-350,-8 0 1,-9 1 0,-4 3 0,-1 3 74,41-3 0,1 1 0,-1 0 0,-1 0 0,0 2 0,0 0 0,0-1 0,0 0-58,0 0 1,-1-1 0,-1-1 0,-1 1 0,0 1 0,0 0 0,1-2 0,0 0 126,1 0 0,0-1 0,2 0 1,0 0-1,0-2 0,1-1 0,-43 4 151,3 1 1,40-2-1,1-1 1,-42-2 0,1 0 188,-1 0 1,2 0 0,4 0-1,-2 0 20,-2 0 1,0 0 0,5 0 0,1 0 34,-1 0 0,9 0 1,7 0-1,9 0-194,5 0 1,9 0 0,3 0 0,6 0-142,5 0 1,3 0 0,7 0-27,1 0 1,4 0 396,1 0-300,6 0 1,11 0 0,12 0 73,4 0 1,12 0 0,0 0 0,7-1 10,7-5 0,14 5 0,3-5 0,9 3-56,11-2 1,-1 1 0,-39 0 0,1 0 0,2 0 0,2 1 70,2 1 1,2 0 0,5-1 0,0-1 0,1 1 0,-1-1 0,1 1 0,0-1-144,-1 1 0,1-1 0,4 0 0,1 1 0,-3 1 0,0 1 0,-1-2 1,1 0 12,4 2 0,-1-1 0,-2-2 0,0 1 0,0 0 1,-1 1-1,-4 0 0,-1 0-49,-4 1 0,-1 0 0,2 1 1,0 0-1,-8 0 0,-2 0 1,45 0-178,-10 0 1,-5 0 0,-12 0 0,-7 0-7,-6 0 0,-9 6 0,-5-1 0,-4 0 131,-6 2 0,-3-5 0,-8 5 1,1-2-114,0 0 0,-6 2-11,1-1 1,-9-5 3,-2 5 0,-13-5 0,-8-1 0,0 0 117,-1 0 0,2 0 0,-4 0 1,1 0-650,4 0 1,-4 0-1554,2 0 2264,0-7 1,20 6-1,2-6 1</inkml:trace>
  <inkml:trace contextRef="#ctx0" brushRef="#br0" timeOffset="83">18931 10421 8484,'8'-16'7,"-2"0"187,2 1 0,-6 8 1,3 7 40,-3 9 1,0 10 0,1 3 0,2 3-128,-1 3 1,-2 2-1,-2 1 1,0 0-135,0 1 0,5-2 1,0-3-1,-1 0 46,-3 1 1,5-6 0,-1-1 0,-2-3-209,-1-3 1,0 1-409,3 0-1680,-3 0 2276,5-8 0,-7-1 0,-7-7 0,-2 0 0</inkml:trace>
  <inkml:trace contextRef="#ctx0" brushRef="#br0" timeOffset="84">18931 10830 8484,'7'-16'-1,"-6"0"1,5 0-1,-5 1 327,-1-1 0,2 2 0,3 2 84,6 1 0,3 8 0,1-2 0,3 3-149,3 2 1,3 2 0,6 1-1,-2 2-153,-2-1 1,0 3 0,4-2-1,-2 0-757,-2 2 0,-1-5 1,4 3-1,-1-3 649,0-2 0,12-7 0,-6-2 0</inkml:trace>
  <inkml:trace contextRef="#ctx0" brushRef="#br0" timeOffset="85">19622 10641 8484,'-1'9'0,"-3"-2"170,-1 0 0,0-4 0,3 8 104,-3 1 0,3 2 0,-3 2-164,3-1 1,4-1 0,3-2-928,5-1 0,4-8-252,2 3 0,-2-6 1069,-3-6 0,-11-2 0,-9-8 0</inkml:trace>
  <inkml:trace contextRef="#ctx0" brushRef="#br0" timeOffset="86">19512 10484 7165,'11'-5'0,"-1"-1"-1165,2 3 1165,2 1 0,2-5 0,0-2 0</inkml:trace>
  <inkml:trace contextRef="#ctx0" brushRef="#br0" timeOffset="87">19764 10594 8370,'16'33'0,"-2"-5"0,-4-5-165,-5-2 0,2 5 1,-1-5 493,-3-2 0,-1-7-205,-2-1 1,0-10 0,1-1 0,5-7-36,4-1 1,-1-12 0,1 3 0,3-4-206,1-2 0,1 1 1,1 2-1,0-1 71,0 2 1,-1 2 0,1 3 33,0 3 0,-6 4 0,1 9 0,-1 3 26,-1 6 0,3 3 0,-7 2 0,1 1-147,1 4 0,-4-4 0,6 6 0,0-2-299,-1 0 1,-2-2 0,4-7-85,2-1 1,2-8 514,2 3 0,0-12 0,-1-2 0</inkml:trace>
  <inkml:trace contextRef="#ctx0" brushRef="#br0" timeOffset="88">20330 10421 8484,'10'16'-217,"1"-1"1,-8 6-1,3 0 1,-5 0 536,-1 2 1,2-4-1,2 6 1,3-3-648,1-2 1,3-3 0,4-1-1,1-2-434,0-4 1,5-3 760,0-7 0,7-7 0,-4-2 0</inkml:trace>
  <inkml:trace contextRef="#ctx0" brushRef="#br0" timeOffset="89">20707 10500 8484,'-15'0'38,"-6"6"1,-2 3 0,-2 3 362,-3 4 0,0-4 0,1 11 0,2-2-84,2 0 1,4 5 0,9-5-1,4-2-553,5-1 0,2 1 1,6-1-1,7-5-176,6 1 0,13-7 0,-2-1 0,2-5 556,1-1-144,-3 0 0,1-7 0,-1-1 0</inkml:trace>
  <inkml:trace contextRef="#ctx0" brushRef="#br0" timeOffset="90">20833 10688 6376,'9'-2'507,"-2"-1"-380,0-2 0,-4-6 0,8 6 96,1 1 0,2-4 1,2-1 52,-1 0 0,-4 1 0,-1 2-208,3-4 0,-1 1 0,0-1-92,-2-3 0,-1-1 1,2-1-1,-6-1-38,-3 0 0,-2 6 146,0-1 1,-2 8-1,-3-2 1,-8 3-9,-6 2 0,2 12 0,-4 5 1,3 6 182,3 5 1,1 0 0,3 2 0,6-2-336,3 0 0,4 3 0,5-10 0,9-2-300,8-1 1,11-10 0,2-2-1,-1-5 109,3-1 1,-1-7 0,4-5 0,-5-5-90,-4-4 0,-3-7 0,-4 2 1,-5-2 355,-4 2 0,3 3 0,-3 7 0,-3 0 29,-2 8 0,-8 2 0,-6 12 0,-5 4 324,-5 4 1,-7 4 0,-1 1-1,5 3 57,2 3 0,10-6 0,-2 4 0,5-4-371,5-3 0,11 1 1,10-12-1,2 1-341,-2 1 0,7-7 1,-5 0-1,0-9-14,2-5 0,-2-3 0,-2-4 1,-5-4 98,-4 1 1,3-6 0,-3 4 0,-5-4 124,-3-1 0,-4 1 0,-5 2 0,0 2 92,0-2 0,0 5 0,-1 2 0,-3 4 0,-1 1 0,-7 7 89,1 4 0,4 5 1,2 5-1,3 8 411,2 6 1,7 5-1,2 8 0,1-1-142,1 1 0,-2 4 1,3 3-1,-3-1-310,-2 0 0,5-1 0,-2-5 0,4-3-208,2-3 1,5-3 0,0-7 0,-2-2-778,-1-4 1,-1-3 936,4-7 0,-4 0 0,6 0 0</inkml:trace>
  <inkml:trace contextRef="#ctx0" brushRef="#br0" timeOffset="91">22107 10468 8374,'0'16'-13,"-6"5"0,-1 0 0,0-2 234,0-2 0,0 4 0,4 0 0,-2-1 296,1-3 1,2-1-1,2-1 1,2 1-333,3 0 1,4-7-1,7-2 1,0-2-146,-1 0 1,6 0-1,0-5 1,0 0 26,2 0 0,-6-1 1,4-3-1,-1-1-517,0 1 1,-2 3 0,5 1-1,-2 0 27,0 0 0,5 0 423,-5 0 0,14-7 0,-2-2 0</inkml:trace>
  <inkml:trace contextRef="#ctx0" brushRef="#br0" timeOffset="92">22704 10641 8010,'0'16'777,"0"-6"-166,0 1 1,7-1-557,3 6 1,3 0 0,-1-2-1233,-2-4 1,-4-1 0,4-6 1176,2 2 0,2-13 0,2-10 0</inkml:trace>
  <inkml:trace contextRef="#ctx0" brushRef="#br0" timeOffset="93">22846 10358 8565,'-16'0'0,"0"0"0,0 0-52,1 0 1,-1 0-647,0 0 1,9 7 697,7 4 0,14 2 0,11 3 0</inkml:trace>
  <inkml:trace contextRef="#ctx0" brushRef="#br0" timeOffset="94">23176 10405 8374,'-11'0'1943,"1"0"-1406,-3 0 1,1 7 0,0 4 0,3 3-251,2 1 0,4 1 1,8 2-1,6 1-388,3 2 0,6 0 1,1-4-1,-1 2-174,-3 2 1,4-1 0,0-8 0,-3-2-5,-6 2 1,0-3 0,-7 2 529,-1 1 0,-3-3 0,-2-1 1,-5-1 178,-4-3 1,-4 3-1408,-2-2-232,1 0 0,15-5 1,7-1 1208,5-5 0,14-9 0,-9-10 0</inkml:trace>
  <inkml:trace contextRef="#ctx0" brushRef="#br0" timeOffset="95">23726 10358 8075,'0'16'370,"0"1"422,0 4 0,0-3 1,0 6-1,-2 1-338,-3 1 0,3 10 0,-5-8 0,2 0-585,0 2 1,0-6 0,5 1-1,0-2 291,0-4 0,7-2 0,5-3 0,5-3-1007,4-6 1,5-3-1,-5-4 1,0-3-30,2-6 0,-6-4 0,4-6 1,-3-4 875,-2 1 0,-8-13 0,-1 4 0</inkml:trace>
  <inkml:trace contextRef="#ctx0" brushRef="#br0" timeOffset="96">23569 10625 9467,'-7'5'215,"7"1"1,7-1 0,10-5 0,4 0 377,5 0 0,4 0 1,3-2-1,2-1-1494,2-3 0,5 0 0,-4 0 0,1-4 901,-1-4 0,6-9 0,-4-1 0</inkml:trace>
  <inkml:trace contextRef="#ctx0" brushRef="#br0" timeOffset="97">24732 10295 8321,'16'0'-108,"-7"7"0,-4 5 1,-3 8 746,-2 6 0,-2-2 0,-3 4 0,-6 4-162,-3 3 1,-7 5-1,-1-5 1,-3-4-99,-3-1 0,11 1 0,1-8 0,4 0 172,3-1 1,-3-1 0,7-5-261,1 0 0,4-6 0,5-1 0,6-2-45,3-4 1,7 4 0,1 0 0,3 0-230,3 0 1,2 4 0,3-6 0,2 0-819,1 2 0,11 0 0,-1 4 0,-1-6-1355,1-3 1,6 3-1,-6 2 2156,3 2 0,-4-6 0,9 4 0</inkml:trace>
  <inkml:trace contextRef="#ctx0" brushRef="#br0" timeOffset="98">25691 10374 10769,'-1'17'190,"-5"4"1,5 2 0,-5 7-1,5-1 5,1 4 1,0 8 0,0-5 0,0-1-86,0-2 1,0-6 0,0-3 0,0-1 207,0-4 1,1-2-2076,5-1 843,-5-7 0,6-4 480,-7-10 0,-1-4 1,-3-8-1,-1-4 380,1-5 1,3-11 0,1-3 0</inkml:trace>
  <inkml:trace contextRef="#ctx0" brushRef="#br0" timeOffset="99">25660 10405 10728,'-7'0'572,"7"0"0,12 0 0,11-2 0,1-1-430,4-2 1,7-6 0,2 6 0,-2 0-341,-2-2 1,2 5 0,-2-3 0,-3 3-688,0 2 0,-8 0 893,-1 0 0,-3-7 0,-3-2 0</inkml:trace>
  <inkml:trace contextRef="#ctx0" brushRef="#br0" timeOffset="100">25738 10610 10568,'-5'10'-40,"0"0"1,2-6 0,8 1 326,5-3 1,6-2 0,3-2 0,4-1-144,1-3 0,-4 1 0,2 4 1,-1-3-619,0-1 0,0 0 0,-5 5 0,0 0-383,-1 0 0,1 0 870,0 0 0,6-7 0,3-2 1</inkml:trace>
  <inkml:trace contextRef="#ctx0" brushRef="#br0" timeOffset="101">25660 10814 10726,'16'0'-42,"-1"0"0,8 0 0,3 0 0,2 0 20,-2 0 1,4 0 0,-2 0 0,5 0-383,4 0 0,0 0 0,-4 0 412,3 0 0,5-7 0,6-2 1</inkml:trace>
  <inkml:trace contextRef="#ctx0" brushRef="#br0" timeOffset="102">26430 10295 9886,'-8'7'670,"4"4"1,8 4-231,6 6 1,6-1 0,6 6 0,8 0-211,5-2 0,12 4 0,-3-7 1,0 0-265,1 2 1,-7-6 0,-1 6 0,-5-2-150,-6 0 1,-3 0 0,-8-5 94,1-1 1,-7 1 0,-4 0 0,-5-2 59,-5-4 0,-4 4 1,-7-5-1,1 1 468,-1 1 0,0-6-558,0 6 1,2-6-1,6 4-995,8-2 1,7 3 0,8-5 1123,1-1 1,7-2 0,1-2 0</inkml:trace>
  <inkml:trace contextRef="#ctx0" brushRef="#br0" timeOffset="103">26037 11175 8242,'0'18'0,"2"5"0,1 8 209,3 9 0,-1 7 1,-3 6-1,1 6 201,2 7 0,1-1 0,-5 1 0,3-6-454,1-8 1,7 2 0,-1-3 0,1-6-239,-1-6 0,3-6 0,-4-3 0,4-4-153,2-5 1,-6-11 0,1-4 37,1-5 0,-5-2 0,-2-6 1,-3-9 396,-2-9 0,-7-4 0,-2-10 0,-7-1 0</inkml:trace>
  <inkml:trace contextRef="#ctx0" brushRef="#br0" timeOffset="104">25707 11521 8571,'-7'9'412,"7"-2"-105,0-7 1,14 0 0,12-2 0,6-3-33,4-6 1,5-8-1,6-3 1,0-3-42,0-3 0,-5 0 1,-4 0-1,-3 2-250,-5-2 1,-9 4-1,0-1-742,-4 2 712,-8 3 1,-4 11 0,-8 5 3,-2 8 0,-1 5 0,8 6 0,3-1-13,6-3 0,5 1 0,5-7 0,5 0-204,4 2 0,1-5 0,2 5 0,2-2-900,2 1 0,-1-1 1159,-4-5 0,-1 0 0,1 0 0</inkml:trace>
  <inkml:trace contextRef="#ctx0" brushRef="#br0" timeOffset="105">27106 11961 8214,'-15'-5'0,"-1"0"-324,0 1 1,0 3 0,1 1-1,-1 0 532,0 0 0,1 7 1,-1 5-1,0 7-39,0 7 0,1 4 0,-1 1 1,2 2 46,4 4 0,-3-5 0,8 1 0,2-5-85,1 0 1,2-6 0,3-1 0,6-5-253,7-5 0,5 1 0,-2-7 0,2-2-126,-2-1 0,-1-9 1,-3-3-1,-1-6 2,-3-5 1,1-2-1,-7-6 1,-1 1 99,-3 0 0,5-11 0,-1 8 1,0-2 132,2 0 1,-5 8-1,5 4 133,0 4 1,-4 8-1,6 5 1,-2 10 120,-3 9 0,3 8 0,-2 10 1,0 2-176,2 2 1,-5 5 0,5-5 0,0-4-17,3-5 1,4 0-1,2-9 1,0-5-409,-1-7 1,6-6 0,0-2 0,-1-4-38,-3-6 0,-3-8 0,-4-4 394,-4-1 0,2-3 0,1-4 0</inkml:trace>
  <inkml:trace contextRef="#ctx0" brushRef="#br0" timeOffset="106">27437 11961 8161,'7'9'0,"1"-2"93,1 0 1,3-4 0,-7 8 252,-1 1 1,3-3 0,-2 1-412,-1 3 1,-3 1 0,-1 1-430,0 1 220,-7-7 1,6-4 168,-5-10 1,5-4 0,2-8 0,5-3 117,4-1 1,2 0 0,1 6 0,-3-1 106,2 0 1,2 8 0,2 2 0,0 5 196,-1 1 1,1 7 0,-2 3 0,-2 6-235,-1 5 1,-6-2 0,4 5 0,-2 1 14,-4-1 1,4-5 0,0 1 0,2-6-274,3-4 1,-3-5-1,2 4 1,1-2-488,2-3 0,1-4 1,1-6 661,0-4 0,0-4 0,-1-2 0</inkml:trace>
  <inkml:trace contextRef="#ctx0" brushRef="#br0" timeOffset="107">27987 11930 8387,'0'-7'106,"0"7"165,0 9 0,0 10 0,2 3 0,3 1-30,5 0 0,4 5 1,2-4-1,0 1-405,-1-4 1,6-4 0,0-1 0,-1-2-111,-3-4 1,-1-1 0,-1-5 118,1 1 0,0-9 112,0-11 0,-8-6 1,-2-6-1,-5 5-32,-1-1 1,2 6 0,2-4 97,1 3 1,7 9-1,-1 6 1,3 6 59,1 8 1,-1 10-1,-2 7 1,-3 7 61,-2 7 1,-2 3 0,-5 2 0,0 0 69,0 0 1,-7 1 0,-1-3-1,-3-3-40,1-5 1,-1-4-1,-4-3 1,-1-3 58,0 0 1,-5-13 0,0 1 0,2-2-255,2-5 1,1-1 0,0-7-497,0 0 0,8-7 0,2-3 0,6-6-1837,6-5 2353,9-3 0,17-15 0,8-1 0</inkml:trace>
  <inkml:trace contextRef="#ctx0" brushRef="#br0" timeOffset="108">29025 11914 8270,'0'-16'214,"0"8"0,-6 8 1,-1 12-1,-1 5 57,-5 4 0,1 6 0,0-5 0,1 3-48,-1 3 0,0-6 1,0-1-1,3-3-146,2-3 0,0 1 1,4 0-77,-3 0 1,8-8 0,8-2-1,4-5-69,2-1 0,0 0 1,0 0-1,1 0-92,4 0 0,-3 0 0,4 0 1,-1 0-151,0 0 1,0 0 0,-3-1-1,-1-5 36,-1-4 0,3-4 1,-10-2-1,1 0 232,1 1 1,-8-6 0,2-2 0,-3 0 156,-2 1 0,-7 1 0,-3 5 1,-4 0-46,-2 1 0,0-1 0,-1 0 0,-2 0 213,-2 1 1,0 6-1,5 4-108,0 3 1,2 4-681,4 3 0,3-2 0,9 8 505,3 1 0,4 2 0,6 2 0</inkml:trace>
  <inkml:trace contextRef="#ctx0" brushRef="#br0" timeOffset="109">29229 11757 8419,'7'-7'326,"2"9"-52,-1 12 0,5 1 0,-5 8 0,3 0-135,1 3 0,6 4 0,-10 1 0,3-1-181,-1-4 1,-6 2 0,3-5 0,-2-1 134,0 1 0,0-2 119,-5-5 1,0-6-141,0 1 1,2-15 0,3-1-250,6-7 0,3 1 0,2 1 0,-1-1-82,1 3 0,5 1 0,2 7 0,-1 0 142,1 0 1,-2 0 0,-5 1 0,-2 5-3,-4 4 0,3 4 0,-8 2 0,-2-1 404,-1 1 1,-2 0 0,-2 0 155,-3-1 0,-4-1 0,-6-3-319,-1-6 1,0-3 0,0-2-328,1 0 1,-1-2 0,0-1 0,2-4 53,4-2 0,1 0 1,6-3 150,-3 1 0,1 1 0,5-6 0</inkml:trace>
  <inkml:trace contextRef="#ctx0" brushRef="#br0" timeOffset="110">29952 12134 8181,'0'21'-212,"0"0"0,0 7 1,0-4-1,0 3 693,0-1 1,-2-2 0,-3 4-1,-4-3-80,1-3 0,-6-1 0,3-7 1,-3-1-59,-1-3 1,-1-1-1,0 1-150,0-5 0,1-3 0,1-4-527,3-3 0,4-3 1,7-10-1,0-3-760,0-5 0,7-4 0,4-3 1094,3-4 0,1 4 0,1-5 0</inkml:trace>
  <inkml:trace contextRef="#ctx0" brushRef="#br0" timeOffset="111">29874 11961 8160,'0'-15'152,"0"-1"706,0 7 1,0 4 0,1 8-458,5 3 0,-3 6 0,8-2-888,1 4 0,2 2 0,1 0 0,1-2-576,0-4 1,0 2 1062,-1-6 0,1 6 0,0-3 0</inkml:trace>
  <inkml:trace contextRef="#ctx0" brushRef="#br0" timeOffset="112">30172 12056 8523,'16'-2'-204,"0"-3"1,5 1 0,0-8 0,-2-4 303,-2-3 0,-1-2 0,-2 5 0,-2 1 254,-1-1 1,-8 0-1,2 0 103,-3 1 1,-4 6 0,-3 4 0,-5 6-19,-4 10 0,-7 1 0,0 14 0,0 4-369,-2 5 1,6-2-1,-3 4 1,8-4 167,7-2 1,3 1-1,4-2 1,5-4-909,9-5 0,1-6 1,9-4-1,4-6 12,5-3 1,0-4 0,5-3 0,0-6 321,1-3 0,-7-6 0,3-3 0,-4 0 176,-1 0 0,-8-5 0,-1 4 0,-4 0 71,-3 3 0,1-2 1,-10 4-1,0 3 698,0 4-198,-1 8 0,-8 3 1,-3 9-1,-6 4 234,-3 6 1,0 6 0,2-1 0,3 0-310,2-1 0,2-1 1,7-5-1,3 0-62,5 0 0,4-2 0,4-4 0,1-5-947,2-3 1,7-2 0,-2 0 0,4-2-899,1-3 1,6-4 1570,0-6 0,-1-8 0,-4-2 0</inkml:trace>
  <inkml:trace contextRef="#ctx0" brushRef="#br0" timeOffset="113">31226 11836 8523,'0'-7'166,"0"7"1,0 8 104,0 6 1,0 9 0,0 5 0,0 5-184,0 4 0,0 5 0,0-6 0,0-1-12,0-2 1,5 4 0,0 0 0,-1-4-1097,-3-5 0,-1-5 1,0-8 1019,0 1 0,0 0 0,0-1 0</inkml:trace>
  <inkml:trace contextRef="#ctx0" brushRef="#br0" timeOffset="114">31053 12024 7337,'22'-10'0,"5"1"0,2 2 386,3 3 1,4-3 0,1 2 0,-2 2-137,-2 1 0,4 2 1,0 0-1,-2 0 344,-2 0-594,-2 7 0,1 2 0,-1 6 0</inkml:trace>
  <inkml:trace contextRef="#ctx0" brushRef="#br0" timeOffset="115">27185 13077 9323,'-11'21'136,"1"0"1,7 2 0,-4-2-1,1 5 136,1 4 1,0 1-1,5 1 1,0-1-398,0 0 0,7-1 0,5-2 0,5-5-215,4-6 0,7 1 0,-1-13 1,1-2 14,-2-1 1,2-4-1,-6-3 23,3-5 1,-6-4 0,0-2 0,-6 0 311,-8 1-32,-3-1 0,-16-7 0,-4-1 0</inkml:trace>
  <inkml:trace contextRef="#ctx0" brushRef="#br0" timeOffset="116">27185 13282 9375,'-16'0'527,"8"7"1,2 0 0,12 5-275,4-2 1,11-6 0,7 1 0,5-5-1211,4-5 1,1-4 962,-1-7 0,-4-6 0,6-3 1</inkml:trace>
  <inkml:trace contextRef="#ctx0" brushRef="#br0" timeOffset="117">27641 13219 8136,'16'0'-920,"-1"7"1081,1 3 1,-2 4 0,-3 2-1,-4 0-66,0-1 0,-6 1 1,5 1-1,-5 3 35,-1 1 1,0 0 0,0-6 0,2-1-54,3-3 1,-1 3 0,6-4-98,2 4 0,2-5 1,2-4-72,0-3 0,0-4 0,-1-1 1,-1-4-84,-3-2 1,1-2 0,-5-4 0,0-1 2,0 0 1,3 1-1,-4-1 140,-3 0 0,-1 0 42,-2 1 0,5 4 0,2 3 28,2 1 1,-4 1 86,6 6 1,-3 2 0,5 2-9,-3 1 0,-6 7 0,1-2 0,-2 4 85,3 2 0,-5 0 0,6 0 0,-1-1-64,-1 1 1,7-2-1,-2-2-57,4-1 0,2-6 0,0 4-176,0-2 1,-1-4 0,-1-8 0,-1-6-148,-3-3 0,-6-1 0,2-3 1,0-1-38,-1-2 0,0 0 0,-3 5 0,1 1-30,3-1 1,1 7 0,-2 4 311,5 3 1,3 15 0,-1 4 0,-2 7-6,3 10 1,-5-3-1,3 7 1,-1-1-2,-1 0 1,3 5 0,-7-6-1,-1-1 130,-2-1 1,-2-5-1,0-3 1,0-5 464,0-3 0,-7-2 0,-4-2 1,-3-4-375,-1-5 1,-3-3-1,-1-2 1,-2 0-402,2 0 0,1-5 1,3-2-113,-1-2 1,9-1 0,7-6-1093,9 0 1408,11 0 0,5 1 0,6-1 0</inkml:trace>
  <inkml:trace contextRef="#ctx0" brushRef="#br0" timeOffset="118">28490 13313 8648,'5'23'0,"2"3"0,0 4-111,0 1 1,4-1 0,-4-1-1,1 1 117,5 3 1,-6-3-1,0-6 1,-2 1 463,0-1 0,0-4 1,-6 0-239,-5-2 1,3-9 0,-8-4-188,-1-3 0,0-4 0,0-3 0,3-6-89,2-3 0,-4-7 1,4-1-1,0-3-106,0-3 1,2-3 0,5-4 0,2-4-399,3-1 1,4 5-1,8-1 1,4 2 459,6 3 0,-3 5 0,2 1 0,2 3 258,2 2 0,7 3 0,-1 1 0,-1 2-20,-2 4 0,-6 3 0,-3 7 52,-1 0 1,-4 7 0,-9 3 0,-4 6 45,-5 5 1,-2 3-1,-5 8 1,-4-1 70,-4 1 1,-2-3-1,1-1 1,-1-3-44,0-3 0,7-1-141,4-5 0,10-9 1,6-7-1,5-9-446,5-5 0,3-8 0,6-4 1,-2-2-34,-2 1 1,5-8-1,6 4 1,-2-2 181,-2 0 0,-7 6 1,-1 1-1,-2 0 119,-4 2 0,-2 1 0,-3 7 1,-3 1 554,-6-1 0,-3 5 0,-4 3 0,-3 1 40,-6 3 0,-3 15 1,-2 6-1,1 7-357,-1 10 0,6-3 0,1 8 0,4-3-317,6 1 1,8 0-1,14-8 1,8-3-82,9-5 0,6-3 0,3-4 0,1-4-3873,3-4 4077,-8-5 0,1-1 1,-6 0-1</inkml:trace>
  <inkml:trace contextRef="#ctx0" brushRef="#br0" timeOffset="119">18962 11254 8462,'-7'-9'-342,"7"-5"343,0 4 0,2 3 0,8 2 1,4 3 30,5 2 1,4 0 0,7 2-1,0 1 52,3 2 1,3 6 0,1-4 0,5 0-107,3 0 1,4 3-1,4-5 1,4-1-21,5-2 0,13-2 0,5 0 1,7 0 31,-39 0 1,0 0 0,3-1-1,0 0 1,5-1 0,1-1 0,2-2-1,-1-1-56,2-1 1,1 0 0,6 0 0,0-1-1,0-1 1,-1 0 0,3 0 0,0-1 89,-1-1 1,1 1 0,6-1 0,1 1-1,-5 2 1,0 0 0,1 0 0,1 1 48,0-1 1,1 0-1,1 0 1,0 2 0,-6 0-1,0 1 1,-1 2 0,0 1 81,0 1 1,1 0 0,3 1-1,-1 0 1,-9 0 0,0 0 0,-1 1-1,0 0-56,-2 1 1,-1 1-1,5 1 1,0 1 0,0 3-1,0 2 1,-1-1 0,0 1-14,1 0 0,1 1 1,4 0-1,1-1 0,0-2 1,1-1-1,2 1 0,0-2-122,3 0 1,2-1 0,5-1 0,1-1 0,-3-3 0,-1 0 0,1 0 0,-1 0-363,-2 0 0,0 0 0,4 0 1,-1 0-1,-8 0 0,-1 0 1,-1 0-1,0 0 258,-1 0 1,-2 0 0,-6-2-1,-1-1 1,-6-1 0,-2 1-1,-5-1 1,-1-1 231,36-7 0,-10 3 1,-20 0-1,-10 0 500,-7 1 0,-11-1 0,-4-3-296,-8 1 0,-7 3 0,-10-3 1,-6 4-181,-3 0 0,-8 4 0,-6-6 0,-7 2-127,-7 3 0,-14-3 1,-7 2-1,-5 2-41,-9 1 1,31 2 0,-1 0 0,-1 0 0,-1 0 0,-4 0 0,-1 2 28,-4 0 0,-1 1 1,-5 0-1,-1 1 1,-4 2-1,0 0 0,-3-1 1,0 1-36,0 0 0,-2 0 1,-5 0-1,-1 0 0,0 0 1,1 0-1,-3 0 0,0-1 33,-3 1 0,0 0 1,4 0-1,0 0 0,-1 1 1,1-2-1,2 0 1,-1-1 21,1 0 0,-1-1 0,-4 1 0,0-1 0,6-1 0,1 0 0,-1 0 0,1 1 26,-1-1 0,0-1 1,0 0-1,1 0 1,3-1-1,1 0 1,0 0-1,1 0 11,0 0 0,-1 0 0,-3 1 0,0 0 0,6 0 0,2 1 0,0 1 1,0 0 20,0-1 1,1-1-1,-2 0 1,0 0 0,2-1-1,1 0 1,1 0-1,-1 0 3,3 0 0,0 0 0,6 0 0,1 0 0,0 0 0,0 0 0,3 0 0,0 0 61,-1 0 1,1 0 0,5 0 0,2 0-1,-42 0 1,11 0 28,9 0 1,4 0 0,4 0 0,8 0-26,10 0 0,9 0 1,7 0-1,5 0-233,3 0 130,9 0 1,9 2 0,13 1-1,6 2-233,7-1 0,11 3 0,5-2 0,7-2 388,8-1 0,8-2 0,15 0 0,2 0-107,2 0 1,-35 0-1,2 0 1,-1 0-1,1 0 1,2 0-1,1 0 0,3 0 0,1 0 0,3 0 1,0 0-1,-1 0 0,-1 0 1,1 1-1,1 0-105,-1 2 0,2-1 1,2-1-1,1 0 0,-3 2 1,0-1-1,2-1 1,0 0 48,-2-1 1,0 0 0,4 1-1,0 0 1,-2 0 0,-2 1-1,0 1 1,0-1-38,2 0 0,0 0 0,-3-1 0,0 0 0,0-1 0,0 0 1,1 0-1,-1 0-84,-2 0 1,0 0 0,7-1 0,-1 0 0,-6-1 0,0 0 0,0 0-1,0-1 111,1 2 0,-1-1 0,-2-2 0,0 1 0,-4-1 0,0 1 0,-1-1 1,-1 1 81,0-1 1,0 1 0,-2 0 0,-1 1 0,42 2-1,-8-2-15,-7-3 1,0 3-1,-7-3 1,-5 3-150,-9 2 0,2 0 1,-14 0-1,-5 0 70,-8 0 1,-1-5-109,-7-1 0,-9-6 0,-13 3 210,-13 1 1,-14-5 0,-12 6 0,-6 0 38,-8 0 0,-18-3 1,-11 5-1,37 3 1,-1 0-1,-3 1 1,-1 1 0,-10-1-1,-1 2 1,1-1 0,0 0 0,-3-1-1,-1 2-97,-1-1 0,-1 0 0,-6 0 0,-1 0 0,1-1 0,-1 2 0,1-2 1,0 2-45,0-2 0,-1 2 1,-5-1-1,1 1 0,4 1 1,1 0-1,0 0 0,1 1-91,1-1 1,1-1-1,-7 3 1,2-1-1,7 0 1,1 0-1,-2-1 1,0-1 28,0 0 0,0 0 0,5-1 0,0 0 0,0 0 0,1 0 0,3-1 1,1 0 42,3-1 0,0-1 1,2 2-1,2-2 1,4-1-1,1-2 0,2 0 1,0 0 41,-39-8 0,7 0 0,14 2 1,2 1 237,3-1 1,9 3 0,9 0 0,2 1-197,3-1 1,9 5-1,5-1 1,3 3-406,2 2 0,1 0 56,-1 0 1,5 2-1,3 3 374,1 6 1,7 3 0,8 2 0,6-1-103,9 1 0,9-2 1,10-2-1,12-1 49,10 1 1,15-3-1,-33-4 1,2 0-1,5 1 1,1-1-14,5-1 0,2 0 0,3 3 0,0-1 0,0-3 0,1 1 1,1-1-1,1 1-92,0-1 1,2 1-1,7 2 1,0 0 0,-2-2-1,-1 1 1,0 0 0,1 0 84,-1 0 1,0 0-1,3 0 1,-1-1-1,-7 2 1,0 0-1,0 0 1,0-1 11,3 1 0,0 0 0,-2 0 0,0 0 1,-2 1-1,0-1 0,0-2 0,-1 0 22,-1 0 1,-1-1 0,1 1 0,0-1-1,-2-1 1,1 0 0,1 0 0,-1 1-31,1-1 1,0 0 0,-6-1 0,0-1 0,5 0 0,0 0 0,-1 0 0,0 0-44,-1 0 1,0 0-1,2 0 1,-1 0 0,-5 0-1,0 0 1,-2 0 0,-1-1-66,-1-2 1,-1 0 0,-1 2 0,-1-1-1,-4-2 1,-1-1 0,37-4 8,-4 1 1,-13-1-1,-15-3 1,-9 3 328,-11 2 0,-8 0 0,-16 2-75,-12-6 0,-13 2 1,-20 1-1,-9 1-99,-9 3 0,-12 3 0,-11 1 0,-10 0-57,40 0 0,-1 0 0,-9 0 0,-1 0 0,0 0 0,-1 0 0,-4 0 0,-1 0-115,0 0 0,-2 0 0,-7 0 0,-1 0 1,2 0-1,-2 0 0,-2 0 0,-1 0 117,-4 0 0,0 0 0,-1 0 0,-1 0 0,-3 0 1,-1 0-1,0-1 0,0 0 73,0-2 1,0 1 0,26 1-1,-1 1 1,0-1 0,4-1 0,0 0-1,0 1 1,-1 0 0,0 0 0,0 1-87,-27 0 1,0 0 0,25 0 0,1 0-1,0 0 1,-28 0 0,1 0 0,3 0-1,1 0 49,2 0 1,0 0 0,-3 0-1,1 0 1,6 0 0,1 0 0,2 0-1,0 0-51,1 0 0,1 0 0,0 0 1,0 0-1,6 0 0,1 0 1,1 0-1,0 0-87,2-1 0,2 2 0,3 1 0,2 1 0,5 0 1,1-1-1,3 1 0,0 0 53,2 0 1,0 1-1,-42-3 1,17 6 0,8-2-2,9 1 0,7 1 1,6-4-1,10 2-170,8-1 0,7-1 348,6 3 0,10 1 0,12 3 0,9-3-80,11 0 1,8-5-1,14 3 1,7-3 96,5-2 0,15 0 0,1 0 0,-37 0 1,1 0-128,4 0 1,1 0 0,2 0 0,1 0 0,1 0 0,1 0 0,1 0 0,0 0 64,0 0 1,1 0 0,4-1 0,0 0 0,0 0 0,0-1-1,3-1 1,0 0-99,-1 1 0,1 1 0,-1 0 0,0 0 1,-1 1-1,1 0 0,1 0 0,-1-2 10,2 0 1,-1-1 0,1 2 0,-1 0 0,-2-1 0,0-1 0,-1 2 0,0 0-2,-2 1 1,1 0 0,1 0 0,0 0-1,-2 0 1,0 0 0,1 0 0,-1 0-4,-2 0 1,-1 0 0,2 0 0,-1 0-1,-6 0 1,-1 0 0,0 0 0,0 0-4,1 1 1,0-2-1,-5-1 1,-1-1-1,41-2 1,-10 1-79,-9 3 0,-10-5 1,-7-1-1,-8 0 161,-6 0 1,-13 0-1,-6 4 1,-8-4 111,-3-2 0,-3 4 0,-9-5 1,-8-1-87,-6 2 0,-5 1 0,-9 4 0,-4-3-28,-5-2 1,-3 6 0,-4-2-1,0 3 26,2 2 0,-9 0 0,8-2 0,1-1-269,4-3 0,-1 1 0,7 5 0,4-2-345,5-3 0,0 3 1,7-3-564,2 4-299,8-6 0,6 5 1369,10-3 0,4 10 0,7 4 0</inkml:trace>
  <inkml:trace contextRef="#ctx0" brushRef="#br0" timeOffset="120">26666 10075 9498,'-37'-23'0,"-1"-1"0,0 0-401,-1 3 1,-10-4 0,2 1 0,-4-1 569,-3 4 1,-5 4 0,-8 1 0,3 0 369,-3 1 0,-1 4 0,2 2 1,-2 2-235,1 4 1,-11 1 0,-4 4 0,-6 5-158,44 0 1,-1 2-1,-1-1 1,0 1-1,-2 4 1,0 0-1,1 1 1,1 0-83,0 0 0,-1 2 0,2 3 0,0 0 1,0 1-1,0 1 0,3-1 0,1 1-11,0 0 0,1 0 0,1 2 0,1 0 0,1 2 1,1 0-1,-30 23-153,6-3 1,6 4-1,7-7 1,0 3 106,0 2 0,1 1 0,4 0 0,6 3 61,2 1 0,3 8 0,1-4 0,4 0 380,5-4 1,11-3 0,4-2 0,6 0-326,6 0 1,11-5 0,14-2 0,11-1-94,9-4 0,17-4 0,14-5 0,-38-14 0,1-3 14,3 1 0,0-2 0,8-1 0,0 0 0,2-1 0,1 0 1,4-1-1,0-1-97,2-1 1,1 1-1,5-1 1,1-1 0,0-2-1,0 0 1,-1 0 0,1 0 87,-3 0 0,0 0 0,1 0 1,0 0-1,-9 0 0,0 0 0,-1 0 1,-1 0-12,-2 0 0,-1 0 0,-3-2 0,-1-1 0,-7-1 0,-1 1 0,38-4-20,-7 0 0,-6-5 0,-10 1 1,-3-3 55,-2-2 1,-2 1-1,-6-3 1,-3-3-116,-1-5 0,-8 2 0,-1-4 0,-5-4-23,0-3 1,1-7 0,3 2 0,-1-3-151,1-6 1,-3-5 0,-1 3 0,-1 0-136,1-5 0,0-1 0,-2-3 0,-5 3 280,-4-3 1,-3 4 0,-3 1 0,-6 0-119,-3 5 0,-2 1 0,-4 3 0,-5 3 101,-6 1 1,-12 7 0,-1-2 0,-6 4 32,-8 2 0,-4-1 1,-1 1-1,0 1-34,0 4 1,-11-7 0,-3 5 0,-2 0 82,-3-2 0,-1 7 1,3 1-1,-3 1 64,-1 0 0,-5-5 1,3 5-1,0 3 181,0 6 0,-2 0 1,6 5-1,1 0 58,-1 0 0,0 2 1,1 6-1,0 5-163,2 4 0,-3 9 1,8 4-1,-3 1-9,-2 4 0,2 7 0,2 5 1,3 4-183,2 5 1,-4 3 0,4 1 0,0 3-27,0 0 1,0 8-1,3-3 1,-2 0 55,3 1 1,1 0 0,3-9-1,3-1 255,1 2 1,7-5 0,-2 4 0,6-6-26,5-5 0,-2 7 1,7-6-1,1-1-100,3-2 0,8 2 1,4-5-1,5 0-68,5 1 0,16-5 0,12 4 0,8-6-60,8-4 0,19 0 1,17-4-1,-38-11 1,1-1-86,1 1 0,1-1 0,6-3 0,2-1 0,0-2 0,1-1 0,5 0 1,1-1-2,5-1 0,2-1 0,0 1 0,1-2 0,0 0 0,0 0 0,-3 0 0,-2-2 227,0 0 0,-1-1 0,-1 0 0,1-2 0,0-3 0,0 0-58,-3 0 0,-2 0 0,-5 0 0,-2 0 0,-6 1 0,0-1 0,-3-1 0,0 0 0,40-10-457,-6-2 0,-7-7 1,-13 4-1,-6-3-225,-5 1 0,2-7 0,-11-7 0,2-2-66,0 0 0,-9-5 0,0-7 0,-7 0 265,-3-1 0,-4-2 0,-8 4 0,-6 3 348,-3 1 1,-16-2-1,-9 2 1,-12 4 263,-12 0 0,-14 6 0,-18 1 0,36 20 0,-1 1 17,-3 1 0,-1 0 0,-7-1 0,-1 1 0,4 5 0,0 1 0,0 0 0,0 1-68,0 0 1,1 1-1,-6 2 1,2 1 0,6 1-1,2-1 1,1 1-1,1 0-159,-39-5 1,11 5 0,17-1-1,9 3-286,8 2 0,13-5-773,5 0 1092,17 0 0</inkml:trace>
  <inkml:trace contextRef="#ctx0" brushRef="#br0" timeOffset="121">26116 11788 7763,'0'-15'0,"0"4"0,-2 1-112,-3-3 1,3-1 0,-3-1 0,3-1 45,2 0 0,0-5 0,0-1 1,0-1 141,0 0 0,0-3 0,0 5 176,0 2 1,2 3-164,3 6 1,-3 4 0,3 12 0,-3 4 135,-2 4 1,0 14-1,0 7 1,-2 9-145,-3 10 0,-2 10 0,-5 6 0,1 2-29,-1 3 1,-2 2 0,-2 1 0,0-2-17,1-8 0,1 3 0,3-13 0,4-4 132,0-3 1,6-13 0,-5-6 0,5-10-17,1-4 0,1-10 0,5-2-106,4-5 0,-1-8 0,1-5 0,1-7 14,-2-7 1,-1-9-1,-4-2 1,1 1-86,-2-3 0,-1 1 0,-2-6 0,0 4-14,0 1 1,2 3-1,1 4 1,3 1-110,-3-1 1,-1-4-1,0-3 1,1-1 82,2-3 1,6-3-1,-4-1 1,2 0 26,3 0 0,-3 1 1,-1 3-1,1 1 53,0-2 0,-6 6 1,4 1-1,-1 5 61,-1 6 0,0-3 0,-5 4 1,0-1 1,0 0 0,0 7 0,0-2 0,0 3-40,0 2 0,0 1 0,0-1 0,0 0 27,0 1 1,5 4 0,2 2-6,2 2 0,0 4 0,3 8 1,-2 6 20,3 3 1,-5 13 0,1 8 0,-2 6-21,-3 2 1,-3 11 0,-1-6-1,0 0-13,0 1 1,0-3 0,0-1 0,0-1-48,0-1 0,-7 6 0,-3-8 0,-4-1-98,-2-4 1,0 3 0,1-3 0,-1-1-70,0-1 1,2-10 0,4-3-195,5-4 1,3-10-1,2-7 153,0-8 0,2-13 0,1-7 0,2-9-142,-1-10 1,3-2 0,-2-7 0,-1 2 145,-3 3 0,-1-1 0,-1 5 1,-5 7 168,-4 5 0,-4 10 1,-2 6-1,0 7 112,1 7 0,-1 3 0,0 2 135,0 0 1,1 0 0,-1 0 151,0 0 0,2 2 0,2 1-166,2 2 0,8 6-118,2-6 1,7 0-1,10-5 1,4 0 30,6 0 1,2-7 0,4-3 0,4-6 7,5-5 1,9 4 0,1-4 0,-1 3 62,-2 3 0,-2 6 0,-2 4 0,-1 3-171,-2 2 0,-9 7 0,-2 5 0,-8 6-35,-5 2 1,-3 7-1,1-6 1,-2-2-108,-3-2 1,3 3 0,-6-3 0,3-3-159,-1 0 1,1-7 0,6-2 0,2-3-631,2-2 1,6 0 917,-6 0 0,7-7 0,-4-2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0:53:56.30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3970 8043 27978,'-8'-7'-3097,"0"1"1,4-6 1506,-1 2 0,0 5 1,7-4 2082,3 3 0,-2 1 0,7 5 0,4 0 0,2 0 1,4 0-1,1 0 0,-1-2-109,0-3 0,1 3 0,-2-4 0,2 1 319,3 0 0,-4-2-364,5 2 1,0 3 0,5-3 0,-1 2-66,-4-2 0,6 3 1,-4-3-1,0 4 27,1 1 0,6 0 0,1 0 1,0 0 190,2 0 0,-4 0 0,7 0 1,0 0 191,-1 0 1,2 0 0,-4 0 0,2 0-568,2 0 1,-2-5 0,1-2 0,2 0-112,1 1 0,9-6 0,1 4 0,2-2-6,1 0 0,-6 5 0,5-4 0,0 2 0,-2 4 0,4-4 0,-7 2 0,-1 2 0,-2 1 0,3 2 0,0 0 0,-2 0 0,-1 0 0,2 0 0,-1 0 0,-1 0 0,1 0 0,-1 0 0,-3 0 0,-3 0 0,1 0 0,10 0 0,-7 0 0,0 0 0,-3 0 0,5-1 0,-4-3 0,2-1 0,4 2 0,-1 1 0,-3 2 0,0-1 0,0-4 0,1 3 0,0-3 0,1 3 0,-2 2 0,7 0 0,-9 0 0,3 0 0,2 0 0,4 0 0,-4 0 0,-1 0 0,2 0 0,4 0 0,-1 0 0,0 0 0,-1 0 0,5 0 0,-5 0 0,1 0 0,0 0 0,-4 0 0,-4 0 0,-2 0 0,-1 0 0,11-1 0,-7-3 0,2-1 0,0 2 0,-2 1 0,2 2 0,1 0 0,2 0 0,0 0 0,-3 0 0,2 0 0,1 0 0,5 0 0,-5 0 0,-1 0 0,-3 0 0,4 0 0,1 0 0,-3 0 0,-1 0 0,1 0 0,1 0 0,-4 0 0,-2 0 0,9 0 0,-5 0 0,5 0 0,4 0 0,3 0 0,1 0 0,2 0 0,3 0 0,-1 0 0,4 0 0,-1 0 0,-4 0 0,-1 0 0,-2 0 0,-1 0 0,-4 0 0,2 0 0,-5 0 0,-1 0 0,1 0 0,-2 0 0,-5 0 0,-1 0 0,-4 0 0,2 0 0,-5 0 0,-1 0 0,1 0 0,-7 0 0,-6 0 0,-1 0 0,0 0 0,-4 0 0,1 0 0,-4 0 0,-1 0 0,1 0 0,-1 0 0,-5 0 0,0 0 0,-7 0 0,4-6-299,-7-4 0,-5-4-1056,0-1 1,0 5-1,6 2 1,6 1 1143,8 4 0,13-19 1,11-3-1</inkml:trace>
  <inkml:trace contextRef="#ctx0" brushRef="#br0" timeOffset="1">15068 9757 8417,'-8'-9'24,"1"-4"1,9 5 335,3-1 1,-2-4-1,7 5-166,2-1 0,1-2 1,2 6-1,0 0 0,2 0 16,3-1 0,-3 1 1,5 5-3,-1 0 0,-2 0 0,7 0 1,5 0 17,2 0 1,9 0 0,-1 0 0,8 0-29,6 0 0,7 0 0,1 0 1,-1 0 69,2 0 1,-7 0-1,-6 0 1,-2 0-8,-4 0 1,3 2 0,-9 1 0,-1 4-37,-3 2 1,-3-1-1,-2 4 1,0-4-171,0-1 0,5 3 0,0-5 1,-1-2-164,-2-1 0,3-2 0,0 0 1,0 0-42,2 0 1,-6 0 0,4 0 0,-3-2 69,-2-3 1,-1 2-1,-3-6 1,-2 3 116,-2 2 1,-2 1 135,-5-2-113,-7 3 0,-1-3-38,-7 10 0,-9-1 4,-6 6 0,-5-5 0,-5 3 0,3-1 11,1-4 1,-3-1-1,-6-2 1,0 1 34,0 4 0,-5-3 1,-2 3-1,0-3-5,1-2 1,-6 0-1,2 0 1,-2 0-19,2 0 0,-3 0 1,4 0-1,1 0-13,3 0 0,-2 0 1,0-2-1,2-1-20,3-2 1,-6-2-1,8 4 1,-2-4 86,0-1 1,2 3-1,0-4 1,2 1-61,3 0 0,-4 4 0,4-2 0,-3 1-59,-2-1 0,5-4 1,1 5-116,2 2 148,2 1 1,0 1-1,0-3 1,2-1 6,1 2 0,-3 1 1,0 2-1,2 0 31,1 0 0,2 0 1,0 0-1,0 2-5,0 3 0,5-3 0,2 4 1,-1-1-35,1 0 1,4 7-18,-1-2 1,5-3 0,5-2-11,6-3 0,7-2 0,5 0 1,6 0 105,7 0 0,11 0 0,5 0 0,3-2 98,7-3 0,3 2 0,9-6 0,-2 2 44,-1 4 0,1-4 1,-8 2-1,-1 2-125,-4 1 1,-1-3 0,-8 0 0,-1 2-79,-2 1 1,-7 1-1,-2-3 1,-3-1-91,-6 2 1,-1 1 0,-8 2 0,-2 0-360,-1 0 0,-2 0 1,0 0-95,0 0 1,-1 2-1,-4 3 159,-5 5 0,-4 8 1,-2 3 274,-4-3 1,-4-1 0,-7-2 0,-5-2 80,-4-3 0,-3 2 1,-4-7-1,-1-2 128,-2-1 0,-7-2 0,2 0 0,-4 0-79,-1 0 0,0 0 0,-2 0 1,-1-2-96,-2-3 0,1 3 0,6-4 0,1 1-75,0 0 0,-4 0 0,7 5 0,-1 0 110,0 0 1,2 0-1,-4 0 1,3 0 264,3 0 1,-4 0-1,4 0 1,5 0-45,4 0 0,0 0 1,7 0-1,2 0-68,1 0 0,7 0-327,0 0 0,13-2 1,6-1-1,11-4-293,10-1 1,10 3 0,0-4 0,3 3-148,3 2 1,-3 3-1,-3 1 1,-5 1-3635,-3 4 4252,-2 10 0,-7 9 0,-1 6 0</inkml:trace>
  <inkml:trace contextRef="#ctx0" brushRef="#br0" timeOffset="2">20452 9531 8505,'6'9'0,"3"-3"0</inkml:trace>
  <inkml:trace contextRef="#ctx0" brushRef="#br0" timeOffset="3">20798 9035 10223,'-7'-10'0,"-3"0"0,-3-2-147,-2-1 1,0 0-1,1 1 1,2 2 331,2-2 1,2 4 0,-4-2 0,2 0-98,-1 2 0,2-6 0,-1 4 0,-1-2 81,-3 2 1,-1-3 0,0 5 0,0-2 67,0 0 1,-5 6 0,-3-1 0,-2 4 110,-2 1 1,-10 0-1,5 0 1,-4 1-17,-6 4 0,3 4 0,-1 6 0,0 0 163,2 0 1,-4 0 0,7 0 0,1 2-74,3 3 1,1 1 0,1 6-1,2-2-150,2 2 0,5 6 1,-3 2-1,1 0-52,4 2 1,1-3-1,4 6 1,3 0-135,5-2 1,-2 4-1,2-5 1,3-1-435,6 1 0,4-3 0,9-8 0,1-2 189,2-3 1,12-1-1,0-6 1,4-4 180,6-5 0,12-4 0,6-1 0,5-1 4,9-4 1,7-9 0,1-6 0,-40 10 0,0 0 56,1-1 1,1 1 0,-2 1-1,1 1 1,-1-2 0,-1 0 0,36-7-15,-3 2 0,-7 0 0,-14 0 1,-6 0 19,-4 0 1,-4 5 0,-12 0 0,-6-2 33,-4-1 0,1-2 0,-9 0 0,-1 0-56,-3 0 0,-3 0 1,-2-2-1,0-3-348,0-5 0,-7-2 0,-1-1 0,-2 1-134,0 0 1,-5-9 0,-7 6 0,0-2 109,0 0 1,-4 2-1,-1 0 1,-5 2 69,-3 2 0,-7 0 1,2 7-1,-3 4 324,-2 4 0,-5 7 0,-2-1 0,0 4-27,0 1 0,-1 1 0,4 4 0,4 4-46,2-1 1,-2 5 0,11-4 0,4 1 44,3 0 1,14-5-1,0 5-167,4 1 0,6-4 0,10 0 1,6 0-664,5 3 1,9-2 866,-2 2 0,10 7 0,4 6 1</inkml:trace>
  <inkml:trace contextRef="#ctx0" brushRef="#br0" timeOffset="4">23700 8208 11735,'-10'-5'0,"0"-1"-586,-2-3 1,4 6 0,-2-4 0,-2 2 913,-1 0 0,-2 0 0,-2 5 0,-5 2 0,-4 3 255,-3 5 0,-14 12 1,6 6-1,-3 7-333,-4 4 1,-4 7 0,-2 9 0,3 4 101,5 1 0,11-2 1,9-1-1,5-5-188,9-5 1,6 1-1,9-9 1,9-3-31,13-6 1,13-6 0,11-11 0,6-3 127,7-5 0,1-3 0,2-2 1,-2-2-16,-4-3 1,1-3-1,-3-7 1,1-2-216,-3-3 1,-9 2 0,2-7 0,-4-2-360,-3-1 1,-3-3 0,-12 1-1,-2 0-294,-2 0 1,-6-5 0,-10-2 0,-5-1 130,-4-4 1,-2-1 0,-6-2 0,-8 1 226,-9 4 1,-4 4 0,-5 5 0,-4 3 329,-3 3 0,-12 5 1,7 10-1,-2 5 74,0 3 1,2 2-1,2 0 1,3 0-459,5 0 1,5 0-184,4 0 1,18 5 0,16 0 460,14-1 1,10-3-1,13-1 1</inkml:trace>
  <inkml:trace contextRef="#ctx0" brushRef="#br0" timeOffset="5">26903 7637 16068,'7'-15'-791,"-4"5"0,5 0 1,1-2 77,-1-1 0,-5 3 0,4 0 965,0-2 1,-6 4 0,3-1-158,-8 3 1,-4 1 0,-9 5-1,-3 1 46,-5 4 1,-5 5 0,-5 11 0,-5 5-63,-3 8 1,-3 4 0,1 9 0,2 3-2,3 5 1,3 0 0,9 2 0,4 1-165,9-1 0,7-7 0,10 0 0,3-4 107,5-6 1,10-5 0,8-10 0,7-5 272,5-3 0,7-4 0,-7-3 0,5-5-170,5-3 0,-3-4 0,5-5 1,0-6-193,3-5 0,3-14 1,2 0-1,-1-3-85,-4-2 0,-3-10 0,-10 1 1,-6-4-202,-5-2 0,-13-8 1,-3 3-1,-10 0-112,-8-1 0,-12 6 0,-10 3 0,-6 8 295,-4 6 1,-5 4 0,-8 8 0,-2 6 155,1 6 1,-1 7-1,3-1 1,6 5-228,2 5 0,11-1 1,8 6-272,3 1 0,12 1 1,10 0 476,13-2 0,9 0 0,3 5 0</inkml:trace>
  <inkml:trace contextRef="#ctx0" brushRef="#br0" timeOffset="6">29911 6795 22478,'-24'10'0,"2"-1"-645,1-3 0,-3 11 1,-7 0-1,-4 6 0,-7 9 548,-7 6 0,2 7 0,-3 5 34,4 6 0,2 0 0,4 3 0,7-2-27,6-1 0,7-1 0,10-11 0,8-4-70,11-5 1,12-5 0,18-5-1,4-6 224,9-8 0,10-4 0,6-7 0,4 0-48,5 0 1,1-2 0,-4-3 0,-4-5-188,-5-3 1,2-4-1,-3-3 1,-4-3 115,-3-1 1,-9-4-1,2 1 1,-5-4-369,-5-5 0,-5-4 0,-9 4 1,-8-1-126,-6 0 0,-7-8 1,-14 3-1,-11 2 360,-13 2 0,-14 4 0,-8 8 0,-4 4 232,-2 5 1,-11 0-1,12 12 1,-1 2-148,5 1 1,5 2 0,11 0 0,7 2-683,6 3 783,6-3 1,12 11-1,2-4 1</inkml:trace>
  <inkml:trace contextRef="#ctx0" brushRef="#br0" timeOffset="7">15640 15304 7959,'-14'-10'-171,"4"0"1,-1 5 0,4-5 415,-1-2 1,4-1-1,1-2-177,6 0 1,6 5-1,6 0 1,0 0 0,0 1-73,0 4 1,0-1 0,0 1 297,0 1 1,0 3-133,0 1 0,-5 0 1,0 0-5,2 0 0,1 5 1,2 0-38,0-2 0,5 4 0,4-2 0,2-2 10,6-1 0,8-7 1,0-2-1,5 0-70,5 1 1,-3-6 0,5 2 0,-2-2 28,0 2 0,-1 2 0,-7 4 1,-2-2-25,1-3 0,1 6 1,2-2-1,-1 3-73,4 2 1,1 0-1,-1 0 1,0 0 33,-2 0 0,3 0 1,-9 0-1,-1 0 22,-3 0 0,2 0 0,-2 0 1,-1 0 18,-3 0 1,-2 0 0,-2 0 0,-2 0-24,1 0 0,1 2 1,0 1-1,-2 2-34,2-1 0,-6-1 1,1 0-1,-2 2-42,0-1 0,0-1 0,-3 1 51,3 1 1,-3 0 0,3-4 132,-4 4 95,-7-3 26,-3 5-291,-6-7 0,-1 0-109,-4 0 1,-4 0 0,-6 0 0,0 0 65,0 0 1,0 1 0,-1 3 0,-3 1-227,-1-2 0,-7 4 0,2-2 1,-3 0 38,-2 1 0,-5-2 0,-2 4 0,-1-1 142,-4-4 0,0 4 0,0-2 1,2-2 78,-2-1 1,-4-2 0,-3 0 0,4 0 73,2 0 0,-9 0 1,5 0-1,-3 0 23,-2 0 1,0 0 0,4 0 0,-4 0 20,-1 0 0,-1 5 1,-3 1-1,4 3-62,1 2 0,4-2 1,7-1-1,6-1 133,4-4-217,7-1 0,13-4 1,14-1-467,10-2 1,12-7-1,2 2 1,5-2 17,3 2 1,5-6 0,-3 4 0,0 0 501,-1-1 0,6 0 0,-4-2 0</inkml:trace>
  <inkml:trace contextRef="#ctx0" brushRef="#br0" timeOffset="8">15399 9080 16585,'0'-15'-1933,"0"0"0,0 0 0,0 0 1527,0 0 0,0 5 0,0 0 233,0-2 1,0 4 0,-2 0 170,-3 1 1,2 0 0,-7 4 321,-2-2 1,4-2 0,-2 4 82,-2-2 0,6-7-480,1 2 0,5-2 0,5 1 1,5 1 74,3-2 0,9 4 0,3-1 0,3 1 291,2 0 0,0 3 0,0-4 1,-1 3-22,-4 2 1,3 3-1,-4 1 1,1 0-37,0 0 1,-7 0-1,2 0 1,-1 1-34,1 4 0,-4-3 0,6 3 0,-2-2-173,0 2 1,7-3 0,-4 3 0,2-3 67,0-2 1,-5-5 0,4 0-1,-2 1 1243,-4 3-1283,-8-6 0,-5 5 1,-12-3-1,-8 4 0,-8 1 1,-7 6-1,-7 4 1,-6 4-55,-6 1 1,-3 0 0,2 0 0,-3 0-1,-1 0 0,3-2 0,4-1 1,-2-2 113,-1 2 1,5-6 0,5-1-1,0-3 62,1-2 0,3 0 0,7 0 1,3 0-132,0 0 1,8 0 0,-2-2 47,3-3 0,7-1 0,2-6-248,1 2 0,2 5 0,7-3-1,3 1 1,3 2 0,7 3 0,0-1 129,0-2 0,2 0 1,1 5-1,3 0-15,-3 0 1,4 0 0,-1 0 0,1 0 14,0 0 0,3 0 0,-5 0 0,-2 1 0,-1 4 1,3-3-1,2 3 1,-1-3 19,1-2 0,3 1 0,-3 3 0,0 1 35,-1-2 0,-1-1 0,-4-2 1,-1 0 158,0 0 0,0 0 0,0 0 0,0 0-165,0 0 0,0 5 0,0 0 0,0-2-100,0-1 1,0-2 0,0 0 58,0 0 1,-5 0-4,0 0 164,-7 0-181,4 0 16,-20 0 1,3 5-69,-10 0 328,3 0-169,9-5-242,-6 0 0,13-2-683,-4-3 574,3 4 1,0-11-697,-3 7 863,4 0 1,1 5 0,10 0 0,3 0 188,2 0 0,7 0 1,3 0-1,3 0-100,2 0 0,2 0 0,3 0 0,3-2 68,1-3 0,-1 2 0,-3-6 0,4 1 4,-1 0 0,-1 3 1,-7-4-1,0 1 251,0 0 1,-6 4 0,-4-1 0,-4 2 66,-1-2 0,0 3 725,1-3-1020,-8 4 0,-8 6 0,-12 1 1,-6 1-62,-7 0 1,-5 4-1,-5-2 1,-6 1 8,-2 0 0,-4 0 0,-1 5 0,-4-2 45,-1-3 0,-3 4 0,-4-4 1,2 1 71,3-1 1,-2 2 0,8-5 0,4-1-12,3 1 0,9-2 0,0-5 0,6 0-72,7 0 1,3 0 0,2 0-49,0 0 1,7-2-1,4-3-59,8-5 1,4 2 0,7-2-1,2 0-55,3 2 0,5-6 0,8 4 0,4-3 49,2-2 1,-4 1 0,5 3-1,1 2-1,3 3 0,-6-1 0,-3 4 0,-3-2-191,-2 1 0,-1 4 1,-4 4-1,-5 2-661,-3 3 0,-2 6 724,0 5 0,0 13 1,0-1-1</inkml:trace>
  <inkml:trace contextRef="#ctx0" brushRef="#br0" timeOffset="9">17730 9907 10281,'-15'-13'-718,"0"3"0,0-4 0,0 4 268,0-3 1,1-2 354,4 0 1,4 5 0,6 0 0,0-2 72,0-1 0,0 3 0,0 0 167,0-2 0,0-1 0,-2-2 192,-3 0 1,2 1-269,-7 4 1,0 2-12,-5 3 0,-2 3 0,-2-3 65,-1 3-21,-6-4 1,7 4 61,-6-3 0,0-2-12,-5 2 1,0-1-54,0 1 1,0 1-1,0-6 1,0 0-1,0 0 74,0 0 0,-5 7 0,-1-4 0,1 2-24,-1 0 0,2 0 1,-6 5-1,-2 2-8,-1 3 0,-2 3 1,-2 9-1,-2 1 3,-1 2 0,-5 12 0,3 0 1,1 5-64,-1 4 0,3 3 1,9 1-1,9 0-72,9 0 1,3-5 0,16-1 0,6-3 32,11-2 1,14 3 0,12-2 0,7-2 13,8-1 1,7-7 0,15-2 0,1-1-20,3-4 1,-37-11-1,0-2 1,0-1-1,-1 0 1,2 0 0,0-1-42,0-1 1,-1-1 0,1 0 0,0 0-1,1-1 1,0 0 0,-2-1 0,-1 0-25,40-4 1,-4-3 0,-7-9 0,-5-1 10,-6-2 1,-4-2 0,-13 4 0,-4-4-82,-5-1 0,-12-1 1,-6-4-1,-7-1 34,-3-2 1,-7-3 0,-9 4-1,-4 0 39,-9 0 1,-9-5 0,-6 0 0,-2 2 9,-2 1 1,-8 2-1,-3 0 1,-1 1 23,-4 4 1,-1-1 0,-4 4 0,0 0-18,2 0 1,-4 2-1,9 7 1,-3 1 7,-3 2 0,6 7 0,2-2 0,1 3 11,4 2 0,3 7 0,3 3 1,5 3-2,5 2 1,0 5 0,14 4 0,3 3-72,3 4 0,9 4 1,0 0-1,6 4-45,7-1 0,5 11 1,5-4-1,5 0 13,4-3 1,7 4-1,4-4 1,4-2 41,1-1 1,0-6-1,0-6 1,0-4 1,0-1 0,1-7 1,-1-7-1,-2-1 111,-3-4 1,-3-3-1,-7-5 1,-2-6-121,-2-8 0,0 1 0,-6-9 0,-1-3-112,-3-3 0,-6-9 0,-1 2 0,-3-4 11,-2-1 1,-9-1-1,-7-3 1,-5 1 140,-3 4 1,-11 1-1,-1 8 1,-5 3 228,-5 5 0,-1 7 0,-4 10 0,-3 5 62,-5 3 0,-5 9 1,-4 5-1,-1 6-118,2 7 1,7 9-1,8 1 1,8 0-104,10 2 1,8-6 0,12 4 0,7-3-652,6-2 0,12 0 0,12 0 0,6-1 6,7-4 1,4 3 0,3-4 613,3-1 1,-4 5-1,6-4 1</inkml:trace>
  <inkml:trace contextRef="#ctx0" brushRef="#br0" timeOffset="10">15971 8028 8321,'-17'-5'0,"-2"-2"0,-1-1 0,0-2 0,5-5 0</inkml:trace>
  <inkml:trace contextRef="#ctx0" brushRef="#br0" timeOffset="11">15895 7772 7522,'9'-15'0,"-3"0"0,-1 0-226,0 0 0,0 5 0,-6 2 1,-4 1 320,-5 4 1,-4 1 0,-2 2 0,-3 0-77,-1 0 0,-7 2 0,2 1 0,-3 4-8,-2 1 0,0 1 1,-2 2-1,-1-1 119,-2 2 0,0 1 0,3 2 1,-2 0-2,-1 0 0,0 5 0,3 2 0,-1 2 21,-2 2 1,-5 4 0,3 5 0,-1 6-32,-4 2 0,-2 9 0,-1 3 0,2 2-55,3-2 0,5 3 0,10-3 1,6 2-33,8-2 0,4-3 1,9-7-1,4 0 13,9 0 1,10-6 0,14-4-1,6-3 12,2-2 0,13-7 0,5-3 0,5-3-27,0-2 1,4-2 0,-4-3 0,4-5-38,1-3 0,0-2 0,0-2 1,-1-3-3,-4-5 1,2-5 0,-9-3 0,-4-4-2,-8-1 1,0-2-1,-5-5 1,-4-1 13,-3 1 0,-4-1 0,-7-4 0,-1-4-54,-2 1 0,-12-6 0,1 4 0,-6-3 52,-5-2 0,-1-4 1,-4 1-1,-4 1 14,-9-1 1,-2-1-1,-8 4 1,-4 0-48,-4 0 1,-6 0 0,-6 1-1,-1 4-1,-5 5 1,-2 3-1,-9 4 1,-1 3 87,-2 5 0,-7 8 1,1 4-1,0 1 53,0 4 0,1 1 0,7 4 0,3 1-8,1 2 0,1 7 0,11-4 0,5 2-77,4 0 0,8 0 1,6 5-1,3 0 33,2 0 1,9 0 0,5 1 0,3-1-276,2 0 0,2 5 0,3 0 0,5-2-171,3-1 0,9 3 0,3 0 0,5-2-1040,5-1 1429,4 5 0,-1-6 0,-1 6 0</inkml:trace>
  <inkml:trace contextRef="#ctx0" brushRef="#br0" timeOffset="12">20512 14597 8109,'10'-23'-436,"0"3"1,0-2 0,5 2-1,2 2 412,3 1 1,-2-3 0,6-2-1,-3 1 96,-2-1 0,1-3 0,-4 5 1,-4 1 194,-3 3 0,-4-1 0,-5-1-142,0-2 1,-9 0 0,-4 6-1,-7 3-9,-4 1 0,-1 6 0,-6-1 0,-5 3-102,-4 2 1,2 0-1,-4 2 1,-3 3 11,-3 5 0,-4 2 1,2 0-1,-4-2 57,1 1 0,-6 8 0,2 4 0,-4 4 15,-5 5 1,1 8 0,5 0-1,2 3-27,3 2 0,4 10 0,13 2 0,8 0-51,8 1 1,12-6-1,7 0 1,9-2-98,15 0 0,9-1 1,18-9-1,7-5 47,10-3 1,-24-18 0,2 0 0,3-1 0,1-1 0,3-2 0,1-2 22,2-1 0,1-2 0,-1-1 1,1-1-1,-2-3 0,-1 0 1,0 0-1,0 0 19,0 0 0,0 0 1,0-1-1,-2 0 0,-3-1 1,-1-1-1,-2-1 0,0-2 81,38-7 0,-10-2 0,-15 0 0,-8-2-111,-6-3 0,-12 3 1,-12-5-1,-6 2-85,-7 0 1,-10-11 0,-8-1 0,-9-3-11,-8-2 1,-10-15 0,0-1 0,-4-4 96,-1-1 1,0-8 0,1 11-1,3 3 155,1 4 1,6 5 0,-1 3 0,3 4-82,2 5 1,5 4-1,2 5 1,1 9-412,4 5 1,1 3 0,4 6 357,3 4 0,-4 4 0,6 6 1</inkml:trace>
  <inkml:trace contextRef="#ctx0" brushRef="#br0" timeOffset="13">17414 9742 29979,'-20'-20'-2691,"0"0"0,2 1 2041,1 3 1,-3 2-1,0 2 1,0 4-1,0 1 892,0 4 0,-9 1 0,1 2 0,-7 2 112,-4 3 1,-6 3-1,-8 9-307,-6 3 0,1 2 0,-11 6 0,3 1 2,2 2 0,6 3 0,6-2 0,8 1-124,6 2 1,9 2-1,11-4 1,6 2-500,7-1 0,12 2 0,10 0 1,10-3 568,6-1 0,10-2 1,1-2-1,6-1 95,3-2 0,3-7 1,5 1-1,3-8-36,1-6 0,5 2 0,-3-2 0,2-3-21,2-6 0,1-4 0,0-9 1,-5-1-45,-5-2 0,3-5 1,-13 3-1,-7 0-241,-5 1 0,-8-11 0,-12 2 0,-10-2-146,-7 0 0,-11-3 0,-9 0 1,-11 2 739,-11 1 0,-4 2 0,-4 2 0,-3 1-169,-5 2 0,1 7 1,1-3-1,1 6-18,3 5 0,4-1 1,4 4-1,2 0-104,2 1 0,7-4 0,7 5 0,1 1-811,4 3 528,8 1 0,12 6 137,13 4 0,6 10 0,9 4 0</inkml:trace>
  <inkml:trace contextRef="#ctx0" brushRef="#br0" timeOffset="14">17384 14823 28628,'-10'-12'-7197,"2"-3"5862,1-2 1,-3 6 0,3 2 0,-1 1 1445,-4 0 0,-1 4 1,-4-1 316,-3 4 1,-7 7 0,-11 4-1,-9 5 1,-6 5-275,-9 6 1,-8 7-1,31-14 1,-1 0 0,2 2-1,-1 0-107,0 2 0,0 1 0,-2 5 1,0 2-1,2-1 0,1 2 1,2 0-1,2 1-124,1 0 1,2 1-1,2 1 1,2 0-1,-17 32-1601,4 1 1619,3-4 1,21 6-1,6-10 1,6-7 556,4-4 1,19-1-1,7-1 1,8-5-556,3-4 1,6 2 0,2-6-1,9-4-109,4-3 1,9-4-1,3 2 1,5-5 175,5-3 0,4-9 0,-39-5 1,0-1-1,0-1 0,-1-2 93,-2-1 1,1-1-1,1-1 1,1-2-1,-3-3 1,-1-2 0,1-2-1,0-1-14,-2-2 1,0-1 0,30-22 0,-5-9 0,-6-4 14,-9-3 0,-2-12 0,-16 7 0,-7 0-67,-8 3 1,-12-1 0,-4 4-1,-7 1 96,-9 3 1,-10 3-1,-2 4 1,-7 2-144,-6 6 0,-3 4 0,-2 2 0,0 4-1358,0 5 1368,-1-3 0,0 3 0,-1-4 0,2 4 0,3 0 0</inkml:trace>
  <inkml:trace contextRef="#ctx0" brushRef="#br0" timeOffset="15">7369 12057 29138,'15'0'-342,"7"0"1,3 0 0,5 0-1,3 0 1,6-2 564,4-3 0,6 2 0,11-6-34,0 3 1,0-4 0,2 5 0,3 0 7,5-2 0,5 5 0,4-3 0,3 4-175,1 1 0,-2 0 0,4 0 1,-42 0-1,1 0 13,0 0 0,0 0 1,40 0-1,-2 0 0,-4 0-80,-3 0 1,7 5 0,-10 0 0,-2-2-17,-1-1 0,-6-2 0,-8 0 0,-6 0 42,-7 0 0,-6 0 0,-7 0 1,-4 0 198,-5 0-168,-10 0 1,-5 0 0,-12 0 0,-10 0-34,-11 0 1,-9 0-1,-9 1 1,-3 3 50,-1 1 1,-7 5 0,2-5 0,-3 0-1,-3 1 0,-4-4 1,-2 3-1,1-2 4,-1 2 1,-5-3-1,2 3 1,-4-3-26,-1-2 1,-4 0-1,1 0 1,1 0 11,-1 0 0,1 0 0,5 0 0,3 0 90,2 0 0,2 0 1,5-2-1,3-1 10,7-2 0,2-2 1,13 4-1,3-2-153,5 1 0,5-2 1,7-1-379,0-1 0,2-2-362,3-5 0,10 1 1,10 3-1,5 2 582,5 3 1,5 1 0,10 5 0,5 0 138,4 0 0,8 0 1,4 0-1,8 0 13,6 0 0,7 0 0,2 0 0,-1 0 20,6 0 1,-41 0 0,0 0 0,3-1 0,0 2 0,1-1 0,0 1 6,0 2 0,1-1 0,5-1 1,-1 0-1,-1 2 0,-1 1 0,-2-2 1,-1 1-23,-3-1 1,0 1-1,2 2 1,-1 0 0,38 1-1,-4 1 122,-4 0 0,-8 4 1,-14-2-1,-6 1 362,-4 0 1,-2-2 0,-13 4 0,-3-4-751,-5-1 0,-10 5 0,-7-4 131,-6 0 1,-17 4 0,-15-5 0,-8-1 210,-9 1 1,-22 0-1,-1-4 1,33 0-1,-1 1-39,-2 0 0,0 0 0,-7-2 0,-2-1 0,-1 3 1,0-1-1,-1 0 0,-2-1-28,-1 0 0,-2 1 0,-1 1 0,-1-1 0,-1-1 0,1-1 0,0 2 0,1-1 38,0 0 0,0-1 1,-3 0-1,1 0 0,10-1 1,1 0-1,-1 0 0,0-2 90,0 0 0,1-1 0,5 1 0,2-2 0,-31-8 0,7 2 113,3-2 1,4-1 0,9 0 0,9 1 8,8 2 1,7 0-1,5-3 1,7 1-314,6 2 1,6 0 0,7-4-250,4 4 1,12-1 0,13 4 0,8 0-24,6 1 0,14 1 0,9 5 0,10 0 243,8 0 1,-38 0 0,2 0 0,1 0 0,1 0 0,3 0 0,1 0-47,2 0 1,1 0-1,2 0 1,1 0 0,3 0-1,0 0 1,3 0 0,0 0 47,-1 0 0,2 0 0,9 0 0,1 0 1,-8 0-1,-1 0 0,1 0 0,0 0 114,1 0 0,0 0 0,-2 0 0,-1 0 0,-2 0 0,-2 0 0,-1 0 0</inkml:trace>
  <inkml:trace contextRef="#ctx0" brushRef="#br0" timeOffset="16">18963 13590 27361,'15'-15'-561,"0"0"1,0 5 0,0 2 0,2 1-1,1 2 1,2 0 396,-1 0 0,2 0 0,0 5 42,-3 0 0,5 7 0,1 1 1</inkml:trace>
  <inkml:trace contextRef="#ctx0" brushRef="#br0" timeOffset="17">17880 14973 27055,'10'-30'-583,"0"0"0,-1 5 0,2 0 1,-1-3-1,2-2-1131,2-1 1,-6 0 0,-3 9 983,-3-1 0,-4 4 1,-3-1-1,-7 5 972,-6 5 1,-12 3 0,-10 7 0,-5 0 137,-6 0 0,3 0 1,-9 0-1,-3 2-71,-4 3 1,-6 3 0,2 8 0,-2-1-137,-2 0 0,-12 1 0,4 3 0,37-9 0,-1 1-242,-1 1 0,0 0 1,-2-2-1,0 0 0,0 2 1,1 1-1,0-1 0,0 1 219,-1-2 1,0 1-1,3 3 1,0 0 0,2-1-1,0 1 1,2 2-1,0 1 186,-34 20 1,8 2 0,11 5 0,6 2-17,7 3 0,12 4 0,10 8 1,5 3-591,5 5 0,5-3 0,10-2 0,7-3-246,6-2 1,7 0 0,10-2 0,5-3 38,4-4 1,6-6 0,3-4 0,4-2 119,5-2 0,7-4 0,-1-8 1,4-5 204,5-3 1,-35-12 0,1-2 0,41 2 0,1-3 92,0-2 0,-6-7 1,2-3-1,0-5 137,-1-5 1,0 2 0,-5-7 0,-1-2 76,-4-1 1,0-8 0,-6-2 0,-4-4 46,-2-4 0,-4-3 1,-13 2-1,-4-1-69,-5-2 0,-2-7 0,-15 2 0,-7-4-379,-4-1 0,-13-10 0,-7-2 0,-13 0 63,-9-1 0,-7 1 0,20 36 1,0 0-1,-2 2 0,0 1 41,-26-28 1,1 6 0,8 14-1,4 6-147,5 4 1,5 9 0,5 7 0,5 8-1143,3 6 1405,2 1 0,7 13 0,1 4 0</inkml:trace>
  <inkml:trace contextRef="#ctx0" brushRef="#br0" timeOffset="18">17023 14642 7688,'-40'16'0,"0"-1"122,-2 0 1,-8 6 0,-5 6-1,-2 5 131,2 3 0,3 7 1,7-2-1,3 3-78,7 2 1,2 14-1,13 9 1,1 12-19,10-35 1,2 1 0,3-1 0,3 1 0,2-1 0,3-1 0,4 0 0,2-1-89,2 0 0,3 1 0,4 3 0,4-1 0,-1-3 0,2-2 0,2-2 1,0 0-72,2-1 1,1-1 0,4 1 0,2-2 0,1-5-1,0-2 1,-1-2 0,0-2 56,34 18 0,1-9 0,-1-14 0,1-10 23,2-7 0,10-21 0,-9-9 0,-1-10-28,-5-10 0,-33 20 1,-1-2-1,0-4 1,-1-1-1,-1-1 1,0 0-85,-2-3 0,-2-1 0,-1 1 0,-1-1 1,-4-2-1,-2-2 0,-2 2 0,-1-1-30,-2 0 0,-1 0 0,-2-1 0,-2 0 0,-3-3 0,-2 0 0,-2 0 0,-1 0-62,-1 1 1,-3 1-1,-12-33 1,-12 6-1,-6 9 23,-7 3 0,-11 9 0,-4 3 0,-5 9 36,-5 6 0,-2 1 0,-6 11 0,1 3 258,0 5 0,2 5 1,10 7-1,1 0-38,4 0 0,5 7 1,10 3-1,5 4-275,3 1 0,10 1 0,7 3 0,8 1-294,6-2 0,9-1 1,9-2 415,11 0 0,2-7 0,7-1 0</inkml:trace>
  <inkml:trace contextRef="#ctx0" brushRef="#br0" timeOffset="19">3569 4731 31377,'9'-9'-9265,"5"4"9292,5 3 0,11 2 0,2 0 0,6 0 0,6-1 448,3-5 1,-2 3 0,11-6 0,0 0 0,0 1 133,3-5 0,3 1 0,2 0 0,3 2 142,1-3 0,7 1-631,-2 2 0,9-3 1,6 8-1,-43 3 1,0-1-51,3-1 1,1 1-1,4 2 1,2 0-1,-1-1 1,0-1 0,0 2-1,0 0-163,0 1 0,1 0 0,3 0 0,1-2 1,-3 1-1,0-1 0,2-1 0,1 1 161,2 0 0,0 0 0,0 0 0,0 1 0,1-1 0,0 0 0,0-1 0,-1-1-45,0 0 0,0-1 1,3 3-1,-1-1 1,-3-1-1,-1 0 1,1 0-1,-1 1 59,-1 1 1,-1 0-1,3-1 1,1-1 0,-2 1-1,1 1 1,-3 0-1,-1 0-35,-1 1 0,0 1 0,0-1 0,0 2 0,-3-1 0,-1 0 0,1 0 0,-1 0-18,0 0 1,0 0 0,3-1 0,0 0 0,-7-1 0,-1 0 0,-1 0 0,0-1-59,41 0 1,-7-4 0,-4 0-1,-4-2-105,-1-3 1,-3-1 0,-10 1 0,-6 2-270,-7-2 1,-11 3-19,-7-2 421,-14 8 0,9-11 0,-12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0:53:56.32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6997 6727 27531,'5'-10'-7555,"2"1"7464,2 2 1,1-3 0,6 4 604,0 3 1,0-4-1,-1 2 1,1 1 24,0 2 1,-6 2 0,1 0 0,1 0-194,2 0 0,2 0 0,-1 0-459,1 0 1,0 0 0,0 0-1,-1 0-478,1 0 0,0 0 0,-1 2 398,1 3 1,0 4 0,0 7-1</inkml:trace>
  <inkml:trace contextRef="#ctx0" brushRef="#br0" timeOffset="1">7280 7560 29036,'-7'0'459,"7"0"1,7 0 0,9 0-338,-1 0 0,6-1 1,2-3-1,2-3-421,3-2 1,0 6-1,-1-4 1,0 2-530,1-1 0,0 1 0,0 5 847,-2 0 0,0 7 1,5 2-1</inkml:trace>
  <inkml:trace contextRef="#ctx0" brushRef="#br0" timeOffset="2">6651 8346 29072,'11'0'-37,"-1"0"1,2 0 188,2 0 0,2-5 0,0 0 0,-1-1-190,1-1 1,0 6 0,0-5 0,-1 5-253,1 1 1,0 0 0,0 0-31,-1 0 1,1 0-1,0 0-823,-1 0 1059,1 0 0,0-7 0,0-2 0</inkml:trace>
  <inkml:trace contextRef="#ctx0" brushRef="#br0" timeOffset="3">7311 9132 28817,'16'0'-399,"-5"0"0,-1 0 497,2 0 1,2-5-1,2 0 1,0 1 150,0 2 0,-1 2 1,1 0-1,1-1-228,4-5 0,-3 5 0,3-5-1218,-4 5 0,-1 1-413,0 0 1530,0 0 0,-8 7 0,-1 1 0</inkml:trace>
  <inkml:trace contextRef="#ctx0" brushRef="#br0" timeOffset="4">7972 6680 7615,'2'16'947,"1"0"-368,2-1 0,2-4 0,-3-1 7,1 2 1,0-3 334,-5 2-330,0-8-637,0 4 1,-5-19-1,0-4 89,1-1 1,-3-1 0,2 3 0,2-1-119,1 0 1,-3 0-1,-1 1 1,3-1-17,1 0 1,2 0 0,0 1 119,0-1 1,0 0-1,2 2-25,3 4 1,-1 3 0,6 7 0,2 0-139,2 0 1,2 2 0,0 1-468,-1 2 1,3 6 0,1-4 0,2 0 19,-2 0 0,-1 3 1,-1-3-1,2 0 581,2 0 0,0 4 0,-5-6 0,0 7 0,0-3 0</inkml:trace>
  <inkml:trace contextRef="#ctx0" brushRef="#br0" timeOffset="5">8365 6539 8531,'-9'7'169,"0"1"1,6 8-1,-2 0 62,1-1 1,2 1 0,2 0 0,0 1-273,0 4 0,2-3 1,3 3-258,6-4 0,3-8 0,2-4 163,-1-3 1,1-2 0,0 0 21,0 0 1,-8-7-1,-1-4 1,-2-2 70,1-3 1,-1 0 0,-5-1 0,0-3 155,0-1 0,-2 0 0,-3 6 0,-5-1-96,-4 0 1,-2 2-1,0 4 1,0 5-9,1 3 1,-6 2-1,0 0-22,1 0 0,5 2 1,3 3-217,1 5 0,9 4-194,2 2 0,7-2 0,11-3 0,1-5 422,2 1 0,7-5 0,-4 5 0</inkml:trace>
  <inkml:trace contextRef="#ctx0" brushRef="#br0" timeOffset="6">8679 6570 8554,'9'0'-1,"-2"2"217,-7 3 0,0 4 0,-2 6 0,-1 1-74,-2 0 0,-6 0 0,6-1 0,1 1-23,3 0 1,1 0 0,0-1-188,0 1 0,7-7 0,3-4 0,4-3 1,2-2 1,0 0 0,-1-2 0,1-3-102,0-6 1,-2-3 0,-2-1-17,-2-1 1,-1 0 0,2 0 0,-6 1 211,-3-1 1,-4 0 0,-3 2 0,-6 2 117,-3 2 1,-7 4 0,-2-2 0,1 1-52,-1 3 0,-3 2 0,5 2 0,2 0 431,1 0-901,2 0 0,8 7 1,4 4-139,8 3 0,4-4 0,8-1 1,0-2 512,0-4 0,-1 6 0,1 0 0</inkml:trace>
  <inkml:trace contextRef="#ctx0" brushRef="#br0" timeOffset="7">9088 6381 7688,'2'16'-329,"1"0"857,3 0 1,-1 1-1,-5 2 1,0 4-254,0 1 0,0-3 0,0 4 0,0-2-221,0-4 1,0 3-1,0-1-352,0-1 0,5-3 0,0-1-520,-1 0 0,-1-8-942,3-3 1760,-5-3 0,6-9 0,0-1 0,2-8 0</inkml:trace>
  <inkml:trace contextRef="#ctx0" brushRef="#br0" timeOffset="8">8931 6649 8554,'-7'0'-324,"7"0"907,9 0 0,10 0 1,4 0-1,1 0-313,4 0 0,2 0 0,1 0 1,1 0-419,-1 0 0,-1 0 0,-2 0 0,-4 0 392,-1 0 0,3-6-244,-5 1 0,7-7 0,-4 3 0</inkml:trace>
  <inkml:trace contextRef="#ctx0" brushRef="#br0" timeOffset="9">9466 6822 7572,'0'15'17,"0"1"0,0 0 1,0-1-1,0 1-180,0 0 0,0 0 0,0-1 0,0 1-363,0 0 1,-6-1 330,1 1 195,-7-7 0,10 5 0,-5-5 0</inkml:trace>
  <inkml:trace contextRef="#ctx0" brushRef="#br0" timeOffset="10">9859 6303 8335,'0'9'-253,"0"5"1,0-4 353,0 4 0,0 7 1,0 2-1,0-1 12,0 1 0,0 5 1,0-2-1,0 4-306,0 1 1,-6-6 0,1-3-1,2-1-25,1 0 1,4-5 0,3-7 28,5-2 1,4 3 0,2-4-1,0-3 189,-1-1 0,-4-9 0,-1-4 0,1-3 0,5-1 0</inkml:trace>
  <inkml:trace contextRef="#ctx0" brushRef="#br0" timeOffset="11">10094 6633 8335,'16'0'-151,"0"0"1,0-7 0,-1-2-63,1 0 1,0-3-1,-2 5 1,-2-1 193,-2-5 0,-1-1 0,3-1-86,-1-1 0,-8 0 0,3 0 0,-5 1 47,-1-1 0,0 6 1,0-1 63,0-1 0,0-2 345,0-2 1,-7 9-70,-3 7 1,-2 7 0,-1 11 0,5 1-106,1 2 1,1 0 0,6-4 0,0 2-55,0 2 0,2 0 0,3-5 0,6 0-270,3-1 0,2-4 1,-1-2-1,1-1-313,0 1 0,0-5 1,-1 1-1,1-3-594,0-2 1054,-8-7 0,6-2 0,-5-7 0</inkml:trace>
  <inkml:trace contextRef="#ctx0" brushRef="#br0" timeOffset="12">10676 6256 8335,'-10'1'-160,"-1"5"425,-1 4 1,5-1 0,0 1-1,2 3-72,-1 1 1,1 7 0,4-1 0,-3 1 8,-1 2 0,0-5 0,5 4 0,1-1-453,5 0 0,-5 0 1,6-5-1,-2 0-187,1-1 1,4 1 0,-3-2-270,2-3 0,-6-3 357,3-3 0,-5-5 0,-1 0 350,0-8 0,0-6 0,0-2 0,-7-7 0,-1-1 0</inkml:trace>
  <inkml:trace contextRef="#ctx0" brushRef="#br0" timeOffset="13">10472 6507 8413,'7'9'-183,"1"-2"1,10-7 0,1 0-49,2 0 1,7 0 0,-2 0-1,2 0 279,-2 0 1,4 0-1,-5 0 1,1 0-246,0 0 1,-7 0-1,2 0 1,-3 0 196,-3 0 0,-4-5 0,-1-2 0,3-2 0,1-2 0,1-4 0</inkml:trace>
  <inkml:trace contextRef="#ctx0" brushRef="#br0" timeOffset="14">11038 6271 8414,'9'7'50,"-4"4"1,2 3-1,0 2 1,0-1 178,0 1 0,3 1 1,-3 3-1,0 1-166,0-2 0,0 4 0,-3-2 0,1-1-362,-2 3 1,-1-5-1,-2 3-250,0-4 0,0-1 0,0-1-676,0 1 1225,0-7 0,-7 5 0,-2-5 0</inkml:trace>
  <inkml:trace contextRef="#ctx0" brushRef="#br0" timeOffset="15">10943 6554 8414,'16'0'-213,"2"0"0,3 0 1,5 0 553,3 0 0,1 0 0,-2 0 0,-3 0-693,-3 0 0,5 0 0,-5 0 0,1 0-1059,0 0 1411,-9 0 0,7 0 0,-4 0 0</inkml:trace>
  <inkml:trace contextRef="#ctx0" brushRef="#br0" timeOffset="16">11352 6790 6652,'11'-16'0,"-1"1"-88,2-1 1,-5 5 0,0 3 368,0 1 0,2-4 16,7 6 0,-2 2 0,-4 8-102,-4 5 1,1 4 0,-2 2 0,-2 0-28,-1-1 1,-4 1 0,-1 0-1,-2 0 7,1-1 1,-3 1-1,0-2 1,0-2-666,0-1 1,0-3-491,2 3 1,5-4 979,0-7 0,14-7 0,10-2 0</inkml:trace>
  <inkml:trace contextRef="#ctx0" brushRef="#br0" timeOffset="17">11761 6476 7297,'7'24'-92,"-5"-1"1,3-7 0,-3-1 478,-2 1 1,0-5 0,0-1-199,0 2 259,0-5-378,0 0 1,0-9 0,0-3 42,0-5 0,-2-4 1,-2-2-248,-1 0 0,0 1 1,5-1 53,0 0 0,0 6 0,0-1 1,2 1-15,3 1 1,-2-3 0,8 5 53,1-2 0,2 6 0,2-3 97,0 5 1,-1 1-253,1 0 0,-5 1 0,-1 5-533,2 4 0,-3-3 728,1-2 0,1-3 0,5-2 0</inkml:trace>
  <inkml:trace contextRef="#ctx0" brushRef="#br0" timeOffset="18">12091 6429 8485,'9'15'0,"-2"-1"-103,0-3 1,-5 3 0,3-4-1,-3 4 283,-2 2 1,0 0 0,0-1-1,0 1-71,0 0 0,0-1-483,0 1 1,5-5 22,0-1 0,2-8 0,-3-2-39,1-9 0,0-5 0,-5-3 390,0-4 0,0 3 0,0-4 0</inkml:trace>
  <inkml:trace contextRef="#ctx0" brushRef="#br0" timeOffset="19">12123 6287 5955,'7'9'0,"1"-2"0</inkml:trace>
  <inkml:trace contextRef="#ctx0" brushRef="#br0" timeOffset="20">12563 6334 8686,'-7'9'89,"-4"-4"1,-3 2-1,-1 0 1,-3 0 441,-3 0 1,4 11 0,-6-3 0,2 3-359,0-1 1,5-1 0,8 0 0,1-1-110,3 1 0,2 0 0,4-2 0,3-2-380,6-1 1,3-8 0,2 2 0,-1-3-135,1-2 1,0-7 0,0-3 0,-1-3 253,1 3 0,-2-4 0,-2 5 0,-3-1 154,-2-1 1,5 8 145,-1-3 1,1 12 0,0 4 0,-3 6 236,-2 5 0,3 3 0,-3 8 0,0-1-134,0 1 1,-2 4 0,-3 1 0,2-4-114,1-5 0,0 0 0,-5-5 1,0-1 53,0 1 0,-5-2 0,0-5 0,-1-2-51,-1-4 1,-1 3-1,-8-8-283,0-2 1,1-3 0,1-5 0,1-5-432,3-4 0,1-7 1,-1-2 584,4-2 1,5-1 0,1-5 0</inkml:trace>
  <inkml:trace contextRef="#ctx0" brushRef="#br0" timeOffset="21">12877 6287 8520,'2'16'0,"2"0"0,1-1-8,-2 1 0,-1 0 0,0 1 1,1 2 369,3 2 0,-1 0 0,-5-5 1,0 0-273,0-1 1,0-4-339,0-1 162,0-6 0,0-9 0,2-11-206,3-2 1,-2-4 0,8-1 0,-1 0 55,-1 1 0,5-5 0,-4 7 0,4 2-160,2 6 0,0 0 0,0 6 591,-1 3 0,-1 8 0,-2 6 0,-3 3 264,-2 1 1,-2 8-1,-3 1 1,2 1-108,1-4 1,0 2-1,-3-2 1,1-2-487,3-2 0,4-1 0,-3-2-844,2-4 1,1-3 982,6-7 1,0 0 0,0 0-1</inkml:trace>
  <inkml:trace contextRef="#ctx0" brushRef="#br0" timeOffset="22">13380 6193 9197,'0'16'254,"0"-1"0,0 1 0,2 0 0,2 1 63,1 4 1,2-2 0,-4 6 0,4-1-138,2 1 1,-4-4 0,6 3 0,-1-1-384,-1-4 0,5-2 1,-3-3-1,1-1-207,-2-3 1,4-6 0,-3 1 0,3-3-106,1-2 1,1 0-1,0-2-367,0-3 1,-6-4 878,1-7 1,-1 0 0,6 1 0</inkml:trace>
  <inkml:trace contextRef="#ctx0" brushRef="#br0" timeOffset="23">13365 6381 9790,'15'0'553,"1"0"0,7-5 0,3 0 0,4 1-458,1 3 1,1 1 0,-3 0 0,-1 0-272,-1 0 1,-3 0-1,2 0 178,-5 0 0,4-7 0,-1-2 0</inkml:trace>
  <inkml:trace contextRef="#ctx0" brushRef="#br0" timeOffset="24">8286 7277 6887,'-7'9'-6,"6"5"1,-6-3 0,1 3 65,1 1 0,-5 6 1,4 2-1,3 0-78,1-1 1,2-1 0,0-3 0,0 1-28,0 2 0,0 0 0,0-5 0,0-1-93,0 1 0,2-2 0,1-2 138,3-1 0,6-1 0,-3 6 0</inkml:trace>
  <inkml:trace contextRef="#ctx0" brushRef="#br0" timeOffset="25">8459 7576 8448,'7'-9'-757,"2"-5"425,7 4 1,-6 3 0,1 2 256,1 3 0,-3-3 0,1-2 1,2-2 0,1-2 0,-1-4 16,-2-1 1,-6 0 0,1 1 139,-3-1 90,-2 7 1,-7 2 0,-4 7 1,-3 0 1,0 7-1,2 4 1,2 3-52,-3 1 0,6 1 1,2 0-1,3-1-99,2 1 0,0 0 1,2 0-1,5-1-241,9 1 1,0-6 0,5-1 0,-4-2-555,-1-3 771,6-3 0,3 6 0,6 2 0</inkml:trace>
  <inkml:trace contextRef="#ctx0" brushRef="#br0" timeOffset="26">8789 7309 8493,'9'2'-1492,"-4"3"1578,-3 5 0,3 4 0,1 2 0,-3 0-78,-1-1 1,3 6 0,0 0 0,1-1-150,1-3 1,-6 4-1,5 0 1,-5-2 8,-1-1 1,0-3-1,0 1 132,0 0 0,0-1 0,0 1 0</inkml:trace>
  <inkml:trace contextRef="#ctx0" brushRef="#br0" timeOffset="27">8695 7545 8493,'16'0'-344,"0"0"0,-1-2 1,3-2-1,3-1 298,5 2 0,-2-4 1,3 1-1,-1 3-205,-2 1 251,6-5 0,-6 5 0,8-5 0</inkml:trace>
  <inkml:trace contextRef="#ctx0" brushRef="#br0" timeOffset="28">8899 7340 8522,'-8'0'-2143,"-1"0"2217,4 0 0,3-2-17,-3-3 1,5-2 0,3-5 47,3 2 0,4 4 60,-5-4-234,7 6 1,-10-1 0,3 10-27,-3 6 1,-2 3-1,2 0 95,3-4 0,4 4 0,7-5 0</inkml:trace>
  <inkml:trace contextRef="#ctx0" brushRef="#br0" timeOffset="29">9198 7246 7950,'2'16'0,"1"-1"0,3 3-339,-3 3 1,-1-4 0,-2 6 0,0-2 386,0 0 0,0 5 0,0-5 0,0-2-65,0-1 0,0-3 1,0 1-1,2-2-48,3-3 1,-2 1-1,8-7 77,1-1 0,-3-3-12,1-1 0,1 7 0,5 2 0</inkml:trace>
  <inkml:trace contextRef="#ctx0" brushRef="#br0" timeOffset="30">9057 7497 7471,'15'0'0,"1"0"-88,0 0 0,5 0 0,0-1 0,0-3 137,1-1 0,-2 0 0,6 5 0,0 0-78,-1 0 0,3-2 0,-8-2 1,0-1 28,-3 2 0,6 1 0,1 2 0</inkml:trace>
  <inkml:trace contextRef="#ctx0" brushRef="#br0" timeOffset="31">9670 7576 8476,'9'7'-639,"3"-4"0,-7 8 784,-1 1 0,3 2 0,-2 2 1,-2 0-196,-1-1 1,-2 1 0,0 0-47,0-1 0,-2 1 96,-3 0 0,-4 0 0,-6-1 0</inkml:trace>
  <inkml:trace contextRef="#ctx0" brushRef="#br0" timeOffset="32">10032 7497 8544,'0'16'-270,"0"0"0,0 0 1,0-1 222,0 1 1,0 0-1,0-1 391,0 1-123,0-7-104,0-2 1,0-19-1,0-4-167,0-2 1,0-4 0,0-1 0,0 0 26,0 1 1,0-1 0,1 4 0,3-2 3,1 2 1,5 1 0,-3 4 0,0 2-11,0 1 0,6 8 17,-3-2 1,4 3-259,2 2 0,0 7 0,-1 2-10,1-1 0,-2 1 0,-2-5 0,-1 1 280,1-2 0,2-1 0,2-2 0,-1 0 0</inkml:trace>
  <inkml:trace contextRef="#ctx0" brushRef="#br0" timeOffset="33">10393 7450 8048,'5'11'0,"1"-1"-251,-3 2 1,4 2 0,-2 2 251,-1 0 0,-2 0 0,-2-1 0,1 1-43,5 0 1,-5-6 0,5 1-350,-5 1-2,-1-5 0,0-2 393,0-10 0,0-4 0,0-7 0,-7-13 0,-1-4 0</inkml:trace>
  <inkml:trace contextRef="#ctx0" brushRef="#br0" timeOffset="34">10393 7309 8544,'-7'9'-372,"4"3"0,-6-5-1103,2 1 1475,2 3 0,5-2 0,0-2 0</inkml:trace>
  <inkml:trace contextRef="#ctx0" brushRef="#br0" timeOffset="35">10818 7372 7366,'-16'0'-351,"0"1"0,0 5 485,1 4 1,-1 4 0,0 4 0,1 3-38,-1 5 1,0 2 0,2 0 0,4-4-44,4-1 1,5-2 0,1-6 0,0 1-133,0 0 0,7-7 0,3-4 0,4-3-22,2-2 0,0-2 1,-1-3-1,1-6 14,0-3 0,-6 0 1,1 2-1,-1 1 13,-1-1 1,5 5 201,-4 2 0,4 7 1,0 6 81,-3 8 0,1 5 0,-7-2 1,-1 4-100,-2 2 1,-2 1 0,0 5 0,0 1-63,0-1 1,0-5 0,0-1 0,-2-1 7,-3 1 1,1-6 0,-5 2 0,1-4-309,-1-1 0,4-6 13,-6 1 1,2-11 0,-1-4-15,5-10 0,-2-10 0,1 0 0,3-4 251,1-6 0,2-8 0,0 2 0</inkml:trace>
  <inkml:trace contextRef="#ctx0" brushRef="#br0" timeOffset="36">11085 7199 8396,'0'15'0,"0"3"0,0 1-93,0 2 0,2 7 0,1-2 0,2 4 138,-1 1 0,-2-4 0,-2-1 0,0 0 21,0-2 1,1-1-1,3-7-172,1 0 1,2-2 20,-2-4 0,-3-5 1,3-10 4,-3-5 0,0-10 0,1-2 0,3-1-101,-3 0 1,4-3 0,0 3 0,0 1 51,0-1 1,5 4 116,-1 8 0,3 4 1,0 9-1,-2 3 217,-2 6 0,-4 8 0,2 4 1,-1-1-103,-3 1 1,-1 3 0,1-5 0,1-2-159,-1-1 1,4-2-178,3-1 0,3-6 0,2-4 14,-1-3 1,1-9 0,0-5 0,-1-7 217,1-8 0,0-2 0,0-3 0</inkml:trace>
  <inkml:trace contextRef="#ctx0" brushRef="#br0" timeOffset="37">11509 7214 7680,'7'9'-145,"-5"5"1,3-3 593,-3 3 1,-2 7 0,0 0 0,2 0-435,3 1 1,-3-4 0,3 4-1,-1-1-236,1 0 1,-2 0-1,6-5 1,-2 0-142,-3-1 0,3 1-957,-2 0 1319,7-7 0,-10-2 0,5-14 0,-7-2 0</inkml:trace>
  <inkml:trace contextRef="#ctx0" brushRef="#br0" timeOffset="38">11384 7419 8544,'15'0'65,"1"0"0,2 0 0,1-2 104,2-3 1,5 3 0,-3-3-1,1 3-160,4 2 1,0 0 0,-2 0 0,-3 0-421,0 0 0,-6 0 0,4 0 0,-3 2-1138,-3 3 1549,1-3 0,0 5 0,-1-7 0</inkml:trace>
  <inkml:trace contextRef="#ctx0" brushRef="#br0" timeOffset="39">12060 7466 8309,'10'24'0,"1"-3"92,1-3 1,-3 5-1,-1 3 1,-1 3 155,-3 3 0,-1-1 0,1 1 1,1-3 20,-1-2 1,-3 2-1,-1-4 1,0-1-116,0-3 1,0-3 0,0-3-575,0 1-979,0 0 295,0-7 0,0-4 1104,0-10 0,0-11 0,0-9 0</inkml:trace>
  <inkml:trace contextRef="#ctx0" brushRef="#br0" timeOffset="40">12547 7309 16541,'0'16'-1128,"0"-1"1,0 3-1,0 1 1040,0 2 0,0 0 0,0-4 0,0 2-798,0 2 1,0 0 633,0-5 1,2-2 163,3-3 0,-3-11 0,5-11 196,0-3 0,-5-7 0,3-2 0,-3 1-80,-2-1 0,0-5 1,0 2-1,0-2-178,0 2 1,5 3 0,0 7 0,0 1 221,2-1 1,-5 5 0,5 3 114,0 1 1,-5 3-1,5 8 1,-2 3-258,0 1 0,6 3 1,-4 6-1,0 3-322,0 1 0,5 0 0,-2-6 112,4 1 0,2-7 337,0-4 1,7-3 0,1-2 0</inkml:trace>
  <inkml:trace contextRef="#ctx0" brushRef="#br0" timeOffset="41">12972 7262 16350,'-7'15'-795,"3"1"1,-6 0 0,-1 0 801,2-1 1,-3 6-1,5 0 1,0-2 15,0-1 0,2 3 0,7 0-290,3-2 0,4-3 0,6-4 0,1-3 259,0-2 0,0-2 0,-1-5 204,1 0 1,-5-5 0,-3-2-1,-1-2-270,-3-3 0,-2-2 0,-2-2 0,0-1-169,0-4 0,-2 3 1,-2-5-1,-3 2-252,-1 0 0,-1 1 0,-3 4 47,1 0 0,1 2 1,-6 4 339,0 4 1,7 6 0,2 6 360,1 4 1,4-1 0,-3 1-376,3 3 1,9-6 0,1 0 0</inkml:trace>
  <inkml:trace contextRef="#ctx0" brushRef="#br0" timeOffset="42">13318 7293 16541,'-7'9'-1881,"3"-2"2247,-6-7 0,4 0 0,-4 0-172,-2 0 0,3 2 1,0 3-1,0 5-138,1 4 1,2 4 0,-2 1-1,1 2-100,3-2 1,3 4 0,2-2 0,4-2-136,6-2 1,3-1 0,2-2 0,-1-2 41,1-1 1,5-8 0,0 3 69,-2-5 1,-3-2 0,-4-5-1,-3-4-38,-2-4 0,-2-2 0,-5 0 1,0 1-130,0-1 0,0-1 1,-2-3-1,-1-2-160,-2-3 1,-6 6 0,4-2 0,-2 4-266,-3 1 1,4 0-271,-3 0 603,8 8 0,-3 1 1,12 7 514,4 0 0,6 0-148,5 0 0,-4-7 1,6-2-1</inkml:trace>
  <inkml:trace contextRef="#ctx0" brushRef="#br0" timeOffset="43">13648 7104 15721,'-11'16'-188,"1"0"0,6 5 0,-3 2 0,2 1 39,0 4 0,-2 2 0,3 1 0,-1-1-47,2-4 0,6 4 0,4-6 0,2 1-60,3-4 1,0 1-1,0-1 1,-1-3 82,1-6 1,2 0-1,2-7 1,0 1 127,-1 1 0,1-6 1,0 5 58,0-5 0,-1-6 1,-1-2-1,-2-2-330,-1-3 0,-6-2 0,4-2 0,-2 1-25,-4-1 276,-1-7 1,-9 6 0,-2-6 0</inkml:trace>
  <inkml:trace contextRef="#ctx0" brushRef="#br0" timeOffset="44">13522 7309 16747,'21'0'328,"0"0"1,7-2 0,-2-1 0,4-3-191,1 3 0,6-1 0,0 1 0,-3-2-248,0 1 1,-5 2-1,-2 2 1,-6-1 209,-4-5 0,-1-2 0,-1-8 0</inkml:trace>
  <inkml:trace contextRef="#ctx0" brushRef="#br0" timeOffset="45">7484 8173 6134,'0'-15'942,"7"-1"1,-5 9-799,3 7 1,-3 7 0,-4 10 0,-1 4-16,-2 5 1,-8 4 0,3 3 0,-2 1-74,1-3 1,-1 4 0,7-11 0,1 1-483,3-4 1,8-6 0,5-4 0,9-6 425,10-3 0,1-9 0,6-2 0</inkml:trace>
  <inkml:trace contextRef="#ctx0" brushRef="#br0" timeOffset="46">7720 8346 7496,'9'-9'117,"-2"-5"129,-7 13 1,0-5-60,0 12 0,2-5-156,3 5 1,2-6 0,5-4 0,-3-3 49,-2-2 0,0 1 1,-4-4-317,3 1 1,-1 1 185,-5-6 1,-2 7 65,-3 4 0,-4 3 0,-7 4 0,2 3 17,4 6 1,-2 3 0,7 3 0,-1 2 6,-1 2 0,6 0 0,-5-5 1,6 0-170,6-1 1,2-4 0,8-2 0,0-2-168,-1-4 1,3-1 0,1-2 0,2 0 294,-2 0 0,-1 0 0,-2 0 0</inkml:trace>
  <inkml:trace contextRef="#ctx0" brushRef="#br0" timeOffset="47">8082 8142 7361,'0'16'208,"0"-1"1,-2 1 0,-1 0-117,-3-1 1,1 6-1,5 0 1,0-1-212,0-3 1,0-1-1,0-1-215,0 1 1,2 0-265,3 0 598,-3-8 0,5 6 0,-7-5 0</inkml:trace>
  <inkml:trace contextRef="#ctx0" brushRef="#br0" timeOffset="48">8003 8283 8020,'11'0'-984,"-1"0"983,2 0 1,2 0 0,2 0 0,0 2-363,0 3 1,-1-3 362,1 3 0,7-3 0,1-2 0</inkml:trace>
  <inkml:trace contextRef="#ctx0" brushRef="#br0" timeOffset="49">8333 8158 8583,'0'15'-1136,"0"1"943,0 0 0,0-1 0,0 1 185,0 0 1,0 0 0,0-1-160,0 1 0,0 0 167,0-1 0,7 1 0,2 0 0</inkml:trace>
  <inkml:trace contextRef="#ctx0" brushRef="#br0" timeOffset="50">8223 8346 8583,'16'-10'-201,"2"1"0,1 2 288,2 3 1,1 3-1,-2-1 1,1-2-20,-2-1 1,4 0 0,-2 5-382,-2 0 1,-2 5-1,-3 2 313,-3 2 0,3 1 0,-6 6 0</inkml:trace>
  <inkml:trace contextRef="#ctx0" brushRef="#br0" timeOffset="51">8774 8393 8583,'8'7'-281,"-2"4"1,-5 3 357,-1 1 1,0 1 0,0 2 0,0 1 59,0 2 0,0 5 1,0-3-1,0-1-157,0 1 1,0-2 0,0-5 0,0 0-136,0-1 0,0 1-24,0 0 21,0-8 0,-1-8-194,-5-10 1,5 1 351,-5-1 0,-2-1 0,-1-4 0</inkml:trace>
  <inkml:trace contextRef="#ctx0" brushRef="#br0" timeOffset="52">9010 8315 8310,'8'1'-1201,"-1"3"1235,0 1 1,-5 7 0,3-1 0,-3 3 231,-2 2 1,0-1-1,-2 1-24,-3 0 1,3-6-279,-3 1 0,3-6 31,2 5 1,0-8 0,0-2-42,0-9 1,0-5 0,0-1-40,0-1 1,6 0 0,-1 1 0,0-1-31,2 0 0,-5 0 0,5 1 85,0-1 0,-4 7 85,8 4 0,-6 3 0,5 2-86,3 0 0,-5 7 0,3 4-28,1 3 1,0-4 0,1-1 0,-3 0-201,2-1 0,2-4 0,2 1 259,0-3 0,-1 5 0,1 2 0</inkml:trace>
  <inkml:trace contextRef="#ctx0" brushRef="#br0" timeOffset="53">9371 8330 8164,'0'16'-166,"0"0"0,-2-6 0,-1 1 0,-2 1 309,1 2 0,2 2-175,2-1 0,2-1 0,3-3 0,6-6 0,3-3-179,2-2 0,-1 0-82,1 0 1,-7-7-1,-4-4 283,-3-3 0,-2-1 0,0-1 1,0 0 20,0 1 1,-2-1-1,-1 0 1,-4 2-39,-2 4 1,4-4-1,-6 3-29,-1-3 0,-2 6-33,-2 2 0,2 6 35,4 6 1,3 2 53,7 8 0,0 0 0,0-1 0</inkml:trace>
  <inkml:trace contextRef="#ctx0" brushRef="#br0" timeOffset="54">9591 8299 7743,'0'-9'-47,"0"4"169,0 10 0,0 4 0,0 7 17,0-1 1,0 1 0,0 0-205,0 0 1,6-6 0,1-1-158,1-2 0,3-2 1,4-5-187,1 0 0,-5-2 324,-1-3 0,-6-4 0,1-6 42,-3-1 0,-2 0 0,-2 2 0,-2 2-47,-1 1 1,-7 1-1,1-4 7,-3 4 1,4 3 81,-1 7 0,8 0 0,-4 0 0</inkml:trace>
  <inkml:trace contextRef="#ctx0" brushRef="#br0" timeOffset="55">9874 8110 8401,'6'11'0,"-1"-1"-225,-2 3 0,-1 1 0,-2 1 0,0 1 207,0 0 0,0-1 0,0 1 0,0 0 23,0 0 0,5-1 0,0 1 0,-1 0-351,-2-1 1,-1-4 345,5-1 0,2 1 0,8 5 0</inkml:trace>
  <inkml:trace contextRef="#ctx0" brushRef="#br0" timeOffset="56">9796 8268 8123,'15'1'-579,"1"3"1,0 1 592,0-1 1,-1-3 0,1-1 0,0 2-96,-1 3 0,1-3 0,0 3 0,0-3 81,-1-2 0,1 0 0,0 0 0</inkml:trace>
  <inkml:trace contextRef="#ctx0" brushRef="#br0" timeOffset="57">10267 8362 8401,'2'21'0,"2"2"-6,1 1 1,5 2 0,-4 6-1,-3-3 223,-1-2 0,-2 0 0,0-4 0,0 0-37,0 0 1,0-2-1,0-6 1,0 1-174,0 0 0,0-6-867,0 1 860,7-8 0,-5 4 0,5-7 0</inkml:trace>
  <inkml:trace contextRef="#ctx0" brushRef="#br0" timeOffset="58">10770 8346 7907,'7'-9'-405,"0"4"0,6 10 587,-3 6 1,-6-2-1,1 1-7,-3 2 1,-2-3 249,0 2-331,0-8 1,0 2-115,0-10 0,0-4 0,0-6 0,0-1-34,0 0 1,0-1-1,1-3 1,3 0 41,1 0 0,7 3 0,-3 1 1,2 2 21,-1 4 1,-5-3 0,6 8-40,1 2 1,-3 1-103,1 2 1,-5 7 0,4 3-117,-2 4 0,0 2 0,-2 0 0,6-2 247,3-4 0,9 4 0,1-5 0</inkml:trace>
  <inkml:trace contextRef="#ctx0" brushRef="#br0" timeOffset="59">11226 8283 7389,'16'0'-919,"-7"2"1044,-4 3 1,-3 4-1,-2 7-179,0-1 1,0-4 0,0-1-402,0 3 455,0-6 0,0 7 0,0-6 0</inkml:trace>
  <inkml:trace contextRef="#ctx0" brushRef="#br0" timeOffset="60">11226 8158 8465,'-8'0'-723,"15"0"0,10 0 0</inkml:trace>
  <inkml:trace contextRef="#ctx0" brushRef="#br0" timeOffset="61">11588 8189 8105,'-16'0'-284,"1"5"1,-1 2-1,0 2 380,0 3 1,6 2 0,-1 2-1,1 0-67,1-1 1,2 1 0,7 0-60,0-1 1,7-4 0,4-2-1,3-2 45,1-4 0,1-1 0,0-2 0,0 0-275,-1 0 1,1-7 0,0-2 125,0 0 0,-1 2 190,1 7 1,-2 2 0,-2 3-1,-1 6-19,1 3 1,-5 3-1,-2 3 1,-1 2-23,1 3 1,-3-4-1,3 3 1,-3-1 14,-2-4 0,0 4 1,0-2 84,0-2 0,-7-3-70,-4-6 0,-3-3 1,-2-7-161,1 0 0,4-7 1,2-3-1,1-4-102,-1-2 1,5-2 216,-1-2 0,4-5 0,1-6 0</inkml:trace>
  <inkml:trace contextRef="#ctx0" brushRef="#br0" timeOffset="62">11855 8142 7524,'0'16'-180,"2"-1"1,2 1 0,1 0 344,-2-1 1,4-4 0,-1-1-1,-1 3-106,2 1 0,-4-4 0,6 1-122,-2 1 0,5-5-105,-1-2 1,-4-5 87,-2-5 1,2-4 0,-2-7 0,-1 1-97,-3-1 0,6 0 158,4 0 1,-2 2 167,1 4 1,-1 5-1,3 8-2,-1 2 0,-6 8 1,4-1-1,-1 4-148,1-1 1,-4 5 0,4-10 0,0 4-205,-1 2 0,3-2 0,5-4-452,-1-5 656,1-3 0,0-2 0,0 0 0</inkml:trace>
  <inkml:trace contextRef="#ctx0" brushRef="#br0" timeOffset="63">12296 8048 8510,'0'15'-247,"0"1"0,0 0 1,1-1-1,3 1 261,1 0 0,0 0 1,-5 1-1,2 2-166,3 2 0,-1 0 0,5-5 152,-2 0 0,5-1 0,-4 1 0</inkml:trace>
  <inkml:trace contextRef="#ctx0" brushRef="#br0" timeOffset="64">12186 8205 8510,'15'1'-317,"1"3"1,0 1 272,-1-1 0,6-3 1,0 1-1,0 2 61,2 1 0,0 0 1,5-5-1,-4 0-181,-1 0 0,-2 0 0,-5 0 0,-1 0 164,1 0 0,0 0 0,-1 0 0</inkml:trace>
  <inkml:trace contextRef="#ctx0" brushRef="#br0" timeOffset="65">8255 9163 7533,'5'-10'-527,"0"0"1,8-1 796,-3-5 0,-3 6 26,-2-1 1,-3 10-214,-2 1 0,0 1 0,0 10 0,0 1-94,0 2 1,-2 2 0,-1 1 0,-2 2-121,1 2 1,2 0-1,2-3 1,0 1-301,0 2 1,0 0 430,0-5 0,7-1 0,2 1 0</inkml:trace>
  <inkml:trace contextRef="#ctx0" brushRef="#br0" timeOffset="66">8569 9258 8529,'7'-9'-1286,"-3"2"700,6 7 1,-4 0 537,4 0 1,-5 0 0,4-2 8,-2-3 0,3 2 40,-4-8 0,-1 1 305,-5-6 0,-2 7-182,-3 4 0,1 3 0,-6 4 0,-1 3 29,3 6 0,-4 4 1,5 5-1,0 1-225,0-2 0,1-2 0,10 1 0,5-1 72,6-1 0,11 3 0,-1-10 0</inkml:trace>
  <inkml:trace contextRef="#ctx0" brushRef="#br0" timeOffset="67">8915 9101 15969,'0'15'-3871,"0"1"3626,0 0 1,5-1 0,1 1 188,-3 0 0,4 0 1,-2-1-1,-1 1 140,-2 0 1,-2 0-1,0-1 1,0 1-107,0 0 1,5-6-1,0 1 1,0-1-69,2-1 0,-3 3 3,6-7 1,1 2-128,5-1 1,-1-5 510,1 5-229,-7-5 1,-1-1 0,-4-1 5,1-5 1,2-2 0,-3-8 0,3 0-87,1 0 1,-4 1 0,3-1-1,-2 0 37,0 1 1,6-6-1,-6 0 1,0 1 99,2 3 1,-5 6 115,3 1-212,-3 6 1,-2 4 0,0 11-106,0 3 0,0 2 0,0-1 0</inkml:trace>
  <inkml:trace contextRef="#ctx0" brushRef="#br0" timeOffset="68">9340 9226 14538,'0'-10'-1181,"0"-1"756,0 1 1,1 1 684,5 4 0,2 3 0,8 2-298,0 0 0,-2 2 1,-2 1-180,-1 3 1,-6-1-263,5-5 353,-6 0-120,3 0 0,-14 5 1,-2 2 525,0 2 0,-3 1 0,7 6-93,1 0 0,3 0 0,1-1 0,0 1-242,0 0 0,7-1 1,3-1-6,4-3 1,4 1-56,2-7 1,-2 1 0,1-8-184,-7-3 1,2 1 0,-3-6 305,3-3 1,-5-1 0,-2-1 0</inkml:trace>
  <inkml:trace contextRef="#ctx0" brushRef="#br0" timeOffset="69">9796 8959 8856,'5'11'0,"0"-1"-111,-1 2 1,-3 8-1,-1 2 1,0 1 290,0 0 0,-5 5 1,0-2-1,1 2 512,3-2 1,1 2-1,0-7 1,1-2-691,5-1 1,1-3-1,5 1 1,-2-2-819,3-4 1,1 3 860,1-8 1,1 7-1,0-3 1</inkml:trace>
  <inkml:trace contextRef="#ctx0" brushRef="#br0" timeOffset="70">10377 9006 10798,'16'0'105,"-2"2"0,-3 3-185,-6 6 1,2 4 0,-2 5 0,-1 1 204,-3-2 0,5-2 0,-1-1 0,-2 0-318,-1-1 0,3-4 36,1-1 0,6-6 145,-2 1 0,-3-5 1,-2-5-89,-3-6 1,3 3 0,1-3-476,-3-1 234,6-2 0,-6 5 496,8 4 0,-8 10 0,3 6-135,-5 3 0,-2 1 1,-3 1 12,-1 0 1,-7-6 574,1 1 0,-3-8-457,-2 3 1,1-5-330,-1-1 0,7-1-686,4-5 911,10 5 0,11-13 0,8 5 0</inkml:trace>
  <inkml:trace contextRef="#ctx0" brushRef="#br0" timeOffset="71">10755 9085 12166,'-9'10'-85,"4"1"1,3-1 0,4 4 3,3-3 0,4 1 1,6-7-1,1-1-103,0-3 1,0 1-1,-1 2 1,1 1 50,0-2 1,0 1-1,-1 1 1,-1 6-35,-3 3 0,-3 1 1,-4 3-1,1 1 147,-1 2 0,-3 5 1,-1-3-1,-1 0 188,-5-1 0,3-1 1,-6-5-1,0 0 152,1-1 0,3-4 1,-6-2 129,-1-2 0,-2-2 0,-2-5-241,0 0 1,1 0 0,1-2 0,1-3-347,3-6 0,5-3 0,-4-1 0,2-1-461,4 0 1,1 1-1,2-1 1,2 0-532,3 0 1227,3 8 1,15-6 0,2 5-1</inkml:trace>
  <inkml:trace contextRef="#ctx0" brushRef="#br0" timeOffset="72">11541 8896 22973,'0'16'-1504,"0"0"0,0-1 0,0 3 0,0 1 1396,0 2 0,-5 5 0,-1-3 0,1 0 205,-2-1 0,5 1 0,-3-4 0,3 2-416,2-2 0,0-1 0,2-2-352,3-1 1,-1-4 0,6-2 62,3-2 1,1-2 0,1-5 189,1 0 1,0 0 249,0 0 0,6 0 1,3 0-1</inkml:trace>
  <inkml:trace contextRef="#ctx0" brushRef="#br0" timeOffset="73">11698 9242 16309,'7'-9'-1304,"-3"-5"1,4 4 1081,-1-4 0,6-2 1,-3 0 159,4 1 0,-4-1 1,-1 0-1,-2 1-101,-3-1 0,3 5 324,-2 1 1,-2 6 0,-8-1 204,-5 3 0,-4 9 0,-2 4 1,2 3-102,4 2 1,-3 5 0,8 0-1,2-1-296,1 3 0,2-5 0,0 3 0,2-6-221,3-4 0,4 1 1,6-5-1,1 0-136,0 0 1,-1-2-1,1-5 1,0-2-681,0-3 1218,-8 4 0,13-13 0,-3 5 0</inkml:trace>
  <inkml:trace contextRef="#ctx0" brushRef="#br0" timeOffset="74">12013 9053 15505,'0'16'-1117,"0"0"1,0 0-1,0-1 1136,0 1 0,5 0 0,2-1 0,0 1-132,0 0 1,3-6 0,-3-1 0,0 0-117,0 0 1,5-6 368,-1 2 0,1-5 0,-1-5-690,-6-5 1,-3-11 242,-2-6 0,0 5 0,1 1-432,5 3 752,-5 10 1,6 2 0,-5 12 0,2 4 397,1 4 1,2 0 0,-4-2 0,4-1-20,2 1 0,2 0 0,4-1 0,1-4-228,0 0 1,-1-6 0,1 5 0,0-6-215,0-6 1,-1 3-1,3-8 1,1-1-108,2-2 1,-5-7-1,-8 0 1,1 2-21,0 2 1,-6 6 0,3 1 661,-5-3 1,-2 6-118,-5 2 0,5 10 1,-5 6-1,5 3 36,1 2 1,0 5 0,1 0 0,5-2-377,4-2 0,4-1 0,2-2 1,0-4-418,-1-4 0,1-3 0,1 1 1,3 1-112,1-2 0,-6-6 0,-4-4 496,1-2 0,2-8 0,2-8 0</inkml:trace>
  <inkml:trace contextRef="#ctx0" brushRef="#br0" timeOffset="75">12767 8896 16302,'0'25'-703,"0"-4"1,0-4 0,0 1 0,0 1 818,0 2 0,0 0 1,2-4-1,2 2-236,1 2 0,0 0 0,-5-5 0,2-2-65,3-3 0,-3 2 1,5-4-1,-2 2 282,0-1-109,0-6 1,2 10 0,2-6 0</inkml:trace>
  <inkml:trace contextRef="#ctx0" brushRef="#br0" timeOffset="76">13380 9195 8340,'7'-9'-334,"-3"4"656,6 10 1,-6 4 0,3 5-106,0-4 1,-5 4 0,5-5-227,0 0 1,-6 0-154,5-4 1,-5-2-1,-2 6 1,-3 0-1385,-1-1 1546,0 3 0,5 5 0,0-1 0</inkml:trace>
  <inkml:trace contextRef="#ctx0" brushRef="#br0" timeOffset="77">13915 8959 16206,'9'16'-1001,"-4"0"0,-3-1 0,-2 1 0,0 0 973,0-1 0,0-4 1,0-1-1,0 3 71,0 1 0,-5-4 151,-1 1 1,-4-6 19,5 5 0,-6-8 0,4-2-353,-2-9 0,6-5 0,-2-1 0,3-1 26,2 0 1,0 0 0,2 1 0,3-1-14,5 0 1,3 1 0,-1-1-1,-2 0 385,2 0 1,2 1 0,2 1-44,0 3 1,-6-1-365,1 7 0,-8 1 0,4 10-448,0 4 0,-5-1 0,5-1 451,0-1 0,2 6 1,7-5-1</inkml:trace>
  <inkml:trace contextRef="#ctx0" brushRef="#br0" timeOffset="78">14308 8991 14482,'-9'7'-1196,"2"-6"1554,7 6-1022,0 0 1,-1 0-685,-5 4 1363,5-4 0,-6-7 1,7 0-1</inkml:trace>
  <inkml:trace contextRef="#ctx0" brushRef="#br0" timeOffset="79">14324 8802 14482,'-16'0'-540,"0"0"0,1 5 0,-1 0 618,0-1 1,7 5-259,4 1 1,5-3 94,5-2 1,11-3 0,9-2 0</inkml:trace>
  <inkml:trace contextRef="#ctx0" brushRef="#br0" timeOffset="80">14701 8786 15704,'-10'0'-237,"1"-1"-610,2-5 0,-5 5 918,1-5 0,-3 5 1,-1 1 160,-1 0 1,-5 1 0,0 5 0,2 4-97,1 4 1,4 2 0,2-2 0,3-2-135,2-2 0,2 1-239,5 5 0,2-6 0,5-1 0,7-2-174,5-4 0,4-3 0,-4-3 0,4-4 116,1-2 0,-3 4 0,3-4 0,-1 2 372,-4 4 1,-6 1 0,-3 2-156,2 0 1,1 2 0,-3 3 0,-5 5 67,-3 4 1,-2 4 0,0 1-1,0 2 384,0-2 0,-5-1 0,-2-1 0,-2 1-40,-3-3 1,3 8 0,-1-11 0,-3 0-9,-1 2 0,0 0 0,2 0 1,2-1-123,-2-3 1,-2-5 0,-2 4 0,0-2-204,0-4 1,1-1 0,-1-2-664,0 0 0,7-2 0,6-3-2148,6-5 2931,13-11 0,9-4 1,6-6-1</inkml:trace>
  <inkml:trace contextRef="#ctx0" brushRef="#br0" timeOffset="81">14921 8661 7399,'6'15'0,"-1"1"115,-2 0 0,-1-1 0,-2 3 0,0 1 414,0 2 1,-5 2-1,-2-4 1,0 2 164,0-2 0,2-7-219,5-1-455,0-8 0,5-3 0,2-10 0,2-4-191,3-2 0,2 0 1,1 1-1,1-1-23,0 0 1,0 2 0,-2 2-1,-2 3 178,-2 2 0,1 4 162,5 8 1,-8 4-1,-3 7 1,-1-1-108,1 1 0,-3 0 0,3-1 0,-1 1-313,1 0 0,2-6 0,5-1 0,-1-2 311,1-3 1,9-3 0,3-1 0</inkml:trace>
  <inkml:trace contextRef="#ctx0" brushRef="#br0" timeOffset="82">15346 8613 13900,'0'-15'-941,"0"-1"0,0 5 983,0 1 1,0 13 0,0 3 0,0 6 39,0 4 1,5 5 0,2 1 0,0 1-126,0 0 1,0-2 0,-4-4-1,3 2-106,-3 2 0,4 0 1,-2-5-1431,-1 0 0,-2-6 108,-2 1 1514,0-8 1,-7-3-1,-2-9 1</inkml:trace>
  <inkml:trace contextRef="#ctx0" brushRef="#br0" timeOffset="83">15189 8755 13515,'17'2'0,"4"1"-529,5 2 0,4 1 0,1-6 1,1 0 368,-1 0 0,4 0 1,0 0-1,-3 0 214,-3 0 1,4-7 0,-8-2 0</inkml:trace>
  <inkml:trace contextRef="#ctx0" brushRef="#br0" timeOffset="84">8837 9729 15766,'0'16'-1469,"0"-5"1,1-3-1,3 1 1080,1 0 1,2 1 0,-3 6 0,3 1 365,1 4 1,-4 2 0,3 5 0,-2-2-13,0 2 0,0 2 0,-5 1 0,0-1-123,0-4 0,2 2 1,2-7-100,1-2 1,7-3 0,-1-6 290,3-4 0,-4-5 8,1-1 1,-1-14 0,6-3 0</inkml:trace>
  <inkml:trace contextRef="#ctx0" brushRef="#br0" timeOffset="85">8758 9934 12970,'16'0'-258,"-1"0"1,1 0-1,0 0 179,0 0 1,-1 0 0,1-2-1,2-2 121,2-1 1,0-7 0,6 3 0,0 0 114,-1 4 0,3-2 1,-8 2-78,0 2 1,-3 1 0,-3 4 0,-3 3-145,-6 5 0,-3 4 0,-2 2 0,0 0 105,0-1 1,-6 1 0,-1 0 0,0 0-10,0-1 1,2 1-187,5 0 1,7-8-1,4-2 132,3-5 1,1-2 0,1-5 0,0-4-77,-1-4 1,-1-2 0,-1 1 0,-5-1-44,-1 0 1,-1 0-1,-6-1 1,0-2-81,0-2 0,-6 0 1,-1 5-1,-1 0 73,-5 1 0,1 4 0,0 2-313,2 2 1,6 4 552,-1 8 0,5-1-98,5 6 0,4-6 0,6 3 0</inkml:trace>
  <inkml:trace contextRef="#ctx0" brushRef="#br0" timeOffset="86">9827 9698 12860,'0'16'-440,"0"-1"0,-2 3 0,-1 3 618,-2 5 1,-8 2 0,5 0 0,-1-2-267,4 2 0,-2-4 0,1 1 1,5-2-224,4-4 1,6-7 0,7-3 0,1-2 154,4-4 0,-3-1 0,3-2 0,-4 0 118,-1 0 0,-1-7 1,1-3-1,0-4 47,0-2 0,-6 0 1,1 0-1,-1 1 73,-1-1 1,0-3 0,-6 1 991,2 4-481,1 2 0,-5 5-126,5 7 0,-3 7-352,7 9 1,1-2 0,5-4-249,-1-5 1,1-3 0,-2-4-1,-2-1-220,-1-2 1,-1-7-1,4 1 1,-1-3 110,-3-2 1,-7 1 0,4-1-1,-1 0-115,-1 0 1,0 1 548,-5-1 1,-7 9-17,-3 7 0,3 2 1,1 8-242,5 3 1,1 0-1,1 1 1,5-3-53,4-6 0,9-3 1,2-2-1,-1 0 165,-3 0 1,6-7-1,1-2 1</inkml:trace>
  <inkml:trace contextRef="#ctx0" brushRef="#br0" timeOffset="87">10425 9588 12546,'0'16'-1016,"5"-1"1,0 1 0,-1 0 1195,-3-1 1,-1 3-1,0 1 1,0 2-126,0-2 1,0-1 0,2-3-902,3 1 429,4 0 1,0-6 398,-4 1 1,-3-15 0,-2 3 0</inkml:trace>
  <inkml:trace contextRef="#ctx0" brushRef="#br0" timeOffset="88">10315 9824 11951,'15'0'0,"1"0"0,0 0-165,-1 0 1,1 0 0,2 0 0,1 0-594,2 0 0,5-7 839,-5-4 1,7-3 0,-4-2-1</inkml:trace>
  <inkml:trace contextRef="#ctx0" brushRef="#br0" timeOffset="89">10770 9556 12041,'0'16'-1306,"0"0"0,0 0 1328,0-1 1,0 6 0,-1 0 0,-3 0 421,-1 2 0,0-6 0,5 6 0,0-2-993,0 0 0,0 0 0,0-5-764,0-1 1267,0 1 0,7-7 0,1-2 1</inkml:trace>
  <inkml:trace contextRef="#ctx0" brushRef="#br0" timeOffset="90">10629 9792 11475,'16'-2'7,"-1"-3"1,1-2-1,2-3 1,1 5 37,2 3 0,5 2 1,-5 0-1,0 0-69,2 0 1,1 0 0,8 0-1</inkml:trace>
  <inkml:trace contextRef="#ctx0" brushRef="#br0" timeOffset="91">9010 10562 15756,'-7'-8'-2584,"0"2"3181,-4 12 1,-1 2 0,7 8 0,1 0-861,2 0 0,2-1 1,0 1-1,2-2 36,3-4 0,4 3 0,7-8 0,0-2 27,-1-1 1,3-2 0,1 0 0,2 0-319,-2 0 1,-1 0 552,-3 0 1,-8 2-1,-7 1 56,-8 3 0,-12 9 0,-1-2 1,2-1 516,2 2 1,-4-6-637,0 3 0,-7-8 0,3 4 0</inkml:trace>
  <inkml:trace contextRef="#ctx0" brushRef="#br0" timeOffset="92">9293 10405 10808,'0'18'-649,"0"1"0,0 2 266,0-2 1,0-1 0,1-1-1,3 2 230,1 2 1,2 0-1,-3-5 1,3 0-88,1-1 1,-3-6-49,6-4 304,-1-3 0,-1-2 0,-2 0 0</inkml:trace>
  <inkml:trace contextRef="#ctx0" brushRef="#br0" timeOffset="93">9120 10657 9544,'10'-6'-219,"1"1"0,-1-7 0,6 2 0,-1-4 267,1-2 1,0 5 0,1 3 0,3-1-96,1 0 1,5 6 0,-5-3-1,0 5-379,1 1 0,-4 0 421,3 0 1,3-7 0,1-2 0</inkml:trace>
  <inkml:trace contextRef="#ctx0" brushRef="#br0" timeOffset="94">9607 10452 9797,'0'9'-305,"-2"-2"0,-3-5 0,-5 1 556,-4 3 1,3 6-1,1-3 1,-3 1-63,-1 0 1,-1 1 0,-1 5 0,2-1-93,3 1 0,5-5 0,6-1-179,0 2 0,3-3 0,6 0-150,6-2 0,5-4 0,-5-6 0,3-4 194,3-2 0,-4 0 1,4-3-1,-3 2-355,-3-3 0,-4 5 213,-1-3 294,-6 8 0,3-3-146,-7 12 0,2-5 1,3 6-57,5 0 1,4-5 0,2 3-4,0-3 1,-6-2-1,-1 2 1,0 1-247,-1 3 0,-4 1 219,1-2 0,-3 4-79,-2 6 49,0-6 103,0-2 0,0-19 336,0-4 1,0-3-1,0 3 110,0 0 1,5 1-441,0-1 0,2 2-194,-1 3 1,2 5 0,8 6 81,0 0 1,-6 0 0,1 0 190,1 0 0,2-7 0,2-2 0</inkml:trace>
  <inkml:trace contextRef="#ctx0" brushRef="#br0" timeOffset="95">10079 10358 7799,'0'24'0,"0"-1"82,0 0 0,0-4 0,0 6 0,0-1-227,0 0 1,0-3 0,1 4-1,3-2-455,1-4 1,6-2 581,-6-1 16,0-7 0,2-2 0,2-7 0</inkml:trace>
  <inkml:trace contextRef="#ctx0" brushRef="#br0" timeOffset="96">9921 10515 7598,'14'-2'0,"-1"-1"92,-3-2 1,1 0 0,4 5 0,1 0-382,0 0 1,0 0 0,1 0 0,2-2 290,2-3 0,7-4 0,-3-7 0</inkml:trace>
  <inkml:trace contextRef="#ctx0" brushRef="#br0" timeOffset="97">10283 10452 8747,'0'16'-615,"0"0"550,0 0 0,0-1 1,0 1-80,0 0 1,0-6-148,0 1 0,7-8 44,4 2 1,1-10 0,0-5 93,-2-4 0,-4-2 0,2 0 181,-1 1 0,0 4 1,-1 2 46,4 2 1,-1 2-1,1 5 152,3 0 0,-5 5 0,1 2 0,0 2-168,0 3 0,1 2 0,4 2-52,-4 0 0,-1-6 0,-5 1 11,1 1 0,0-3-53,-5 1 1,0-5 0,0 6 0,0 1 14,0 2 0,2 2 1,1-1-1,4 1-114,2 0 1,-4 0 0,6-1-1,1-1 42,2-3 1,-3-3-1,-1-4 302,2 1 167,-5 0 1,-7-10 0,-10-2 0,-4 0-75,-2 0 0,-5 2 0,-2 3 0,-1-1 26,-4-2 1,5-1-443,2 6 0,13-1 1,8-5-42,8-4 1,13-9-1,7-4 1,7 0-363,7 0 0,-3 3 0,-3 2 520,-3-3 1,-1 4 0,-1-6 0</inkml:trace>
  <inkml:trace contextRef="#ctx0" brushRef="#br0" timeOffset="98">11305 10358 8652,'-2'-9'-51,"-3"4"78,-5 3 1,-4 2 0,-2 2 0,0 3 126,0 6 1,-3 8 0,2 2 0,3-2-103,0-1 1,7-3 0,2 1-1,3 0-216,2 0 0,2-6 0,5-1 0,7-2 39,5-4 1,3-1-1,-2-2 1,1 0-390,-2 0 0,-2-5 1,-1-2-1,-2-2 484,-3-3 0,-3 3 1,-4-1 404,1-3-2,0 6 0,-7 0 0,-1 9 103,-2 3 0,0 4-521,5 7 0,1 0 0,4-3-549,6-2 0,8-4 594,2-7 0,7-14 0,-3-3 0</inkml:trace>
  <inkml:trace contextRef="#ctx0" brushRef="#br0" timeOffset="99">11620 10217 8551,'0'15'-217,"0"3"0,0 3 0,0 3 219,0 1 0,-6 3 0,1-6 0,2 1-438,1 0 1,2-2 435,0-6 0,0 8 0,0 2 0</inkml:trace>
  <inkml:trace contextRef="#ctx0" brushRef="#br0" timeOffset="100">11494 10437 8068,'15'-11'0,"1"2"-425,0 2 1,5-3-1,0 5 1,0 1 546,1 2 0,-2 1 0,6-3 0,0-1-122,-1 2 0,4 1 0,-4 2 0</inkml:trace>
  <inkml:trace contextRef="#ctx0" brushRef="#br0" timeOffset="101">12516 10311 8181,'-16'0'-273,"0"0"1,1 2 0,-1 3 640,0 5 1,0 10 0,1 2-1,-1 1-39,0 0 1,6 5-1,1-2 1,2 2-59,4-2 0,1 2 1,5-7-1,6-2-141,7-1 0,8-8 0,1-1 1,3-2-332,5-4 1,3-8 0,-1-5 0,2-4-60,-2-2 0,-4-5 0,-4-2 0,-8-1 88,-7-4 1,-5 3 0,-7-1-1,0 0 30,0 1 0,-7-2 0,-5 4 0,-7-2-80,-8-3 1,-2 6 0,-1-1 0,2 2-93,2 0 1,7 5 0,-2 8 67,3 1 1,10 3-1,2 9 246,5 6 0,1 3 0,7 9 0,1 1 0</inkml:trace>
  <inkml:trace contextRef="#ctx0" brushRef="#br0" timeOffset="102">12626 10232 8362,'-12'7'0,"-2"6"-170,-4 6 1,-3 0 0,0 9 0,-5 3 701,-4 4 1,-1 7 0,1-3 0,2-1-214,2 0 0,7-1 1,0-7-1,6-2-861,8-2 1,5-7-1,5 0-236,6-6 1,3-6 777,1-7 0,1-7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0:53:56.431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25220 6256 8373,'0'-25'-147,"0"3"0,0 6 0,0 0 189,0 0 1,-7 1 0,-4-3-1,-3-1 5,-2-2 0,-4 0 0,-3 5 0,0-1-11,0-4 1,-6 3 0,-1-2 0,-5 0 100,0-1 0,0 4 1,0-6-1,-1 2 136,1 0 0,1 0 0,3 6 0,0 1 22,-1 3 1,-1 4 0,-4 7-1,-5 0-143,-3 0 1,-2 12 0,-4 8 0,-5 6-48,-7 7 1,-1 12-1,6 1 1,6 1 18,3 4 0,1 6 0,3 3 0,1 6-72,2 7 1,2 4-1,18-36 1,1 0-1,-1 2 1,2 2-9,-3 1 1,2 2 0,1 2 0,2 1 0,-1-3 0,1 0 0,2-2 0,2-1-23,3-1 1,1-1 0,-4 41-1,14-5 1,4-2-63,6-4 0,9-5 1,18-7-1,7-3 27,6-4 0,13 5 1,12-15-1,-34-23 0,1-2-12,1 0 1,3-3 0,7-1-1,2-2 1,2-4 0,1-2-1,1 0 1,1 0-64,3-2 0,0 0 0,-3-1 0,0-1 0,-1-3 1,-1-2-1,-1 0 0,-2-1-31,-2-1 0,-1-2 1,0-3-1,-1-1 0,33-15 1,-4-3-104,-5-5 0,-8-9 0,-13-3 0,-9-8 23,-4-4 1,-6-15-1,-8 0 1,-4-8-29,-5-4 0,-11 37 0,-2 0 1,-5-37-1,0-3 143,0 3 1,-12-3-1,-4 13 1,-3 4 88,-4 4 1,-7 5 0,-8 3 0,-1 6-47,1 3 0,-6 9 0,2 3 0,-1 6 219,1 5 0,-2-1 0,7 10 0,2 5-266,2 3 1,4-2-1,2 6-689,6 2 0,13 3 777,15 0 0,8-2 0</inkml:trace>
  <inkml:trace contextRef="#ctx0" brushRef="#br0" timeOffset="1">3884 7120 8301,'-9'-7'540,"2"4"62,7-8 0,0 1-327,0-6 0,0 6 0,2 1-156,3 2 1,4-4 0,8 6 0,4 0-343,6-2 1,2 5 0,3-5 0,1 2 31,4 0 0,-4-2 0,3 3 1,-4-1 97,-6 1 0,-3 3 0,-9 2 1,-2 3 98,-1 1 0,-8 7 0,1 1 0,-6 4 196,-3 4 0,-8 0 1,1-5-1,-4-1-140,1 1 1,-8 0-1,11 0 1,-1-2 17,-1-4 0,6 2 13,-3-6 0,6-1 425,-5-5-244,6 0 0,9 0-474,11 0 0,3 7 1,-1 3-1,1 4-82,2 2 1,0 5-1,-5 0 1,-2 0 68,-4 1 1,2 1-1,-7 5 1,-1-3 301,-2-3 1,-2 1-1,-2-4 104,-3 2 1,-4 0 0,-7-7 0,-1-2-9,-4-1 1,3-8-1,-3 3 1,4-5-22,1-1 0,1 0 1,-1 0-1,0 0-598,0 0 0,8-1 1,1-3-702,0-1 0,7-6 0,0 6 1135,8 2 0,13-6 0,4 0 0</inkml:trace>
  <inkml:trace contextRef="#ctx0" brushRef="#br0" timeOffset="2">4576 7104 8453,'-11'0'52,"3"-1"359,1-5 1,0 3 778,1-8-943,5 8 0,1-4 0,10 7-135,4 0 0,2 0 0,-1 0 0,1 0-84,0 0 0,5 0 0,0 0 0,-2 2 32,-1 3 0,-3-3 1,1 5-1,0-2-331,-1 0 0,-4 0 1,-2-3 320,-2 3 1,-4 4 241,-8 7 0,-4-2 0,-8-2 0,-3-3 13,-1-2 1,1 5 0,4-1 0,0 1-54,0-2 0,1 2 0,1-5-445,3 2 1,6-4-67,10 6 1,0-8 0,9 3-1,4-5 2,-1-1 1,6 6 0,0-1 0,-1 0 87,1 2 1,-2 2-1,-7 7 1,-2-1 228,-1 1 0,-8 0 1,3-1-1,-5 1 169,-1 0 1,-1 5 0,-5 0 0,-2-2-16,-1-2 1,-5 1 0,3-1 0,-1 1-155,2-4 0,-3-2 0,6 2 49,-1-4 1,2 3 0,-4-8-333,-2-2 0,3-1-432,-1-2 0,1-2 0,-2-3-287,6-5 1,5 1-1,5 0 1,8 0 941,6 1 0,-2 4 0,13-10 0,-6 6 0</inkml:trace>
  <inkml:trace contextRef="#ctx0" brushRef="#br0" timeOffset="3">5095 7482 8453,'15'0'374,"-1"7"0,-1 3 0,-5 4-11,-1 2 0,4 0 1,-6 1-1,-2 2-183,-1 2 0,3 5 0,1-5 1,-3 0-28,-1 2 0,-2-6 1,0 4-1,-2-3 26,-3-2 1,1-1 0,-4 1-499,1 0 1,0-6-2399,1 1 2717,5-8 0,1 4 0,8-7 0</inkml:trace>
  <inkml:trace contextRef="#ctx0" brushRef="#br0" timeOffset="4">20613 8849 11926,'0'-16'-801,"0"1"0,-5-1 1,-2 0 873,-2 1 1,5-1 0,-3 0 132,0 0 1,0 1-1,-5-1 1,4 0 32,1 1 0,-4-1 0,4 0 1,-2 0 54,-3 1 0,3 4 0,-1 1-140,-2-3 1,-2-1-1,-2 1 1,-2 0-4,-2 3 0,2 5 1,-5-4-1,1 2-54,-5 3 1,-1 3 0,-1 1 0,-1 0 77,-3 0 1,-2 1 0,2 5 0,-4 4-1,-5 4 1,-3 7 0,-2 2 0,-1-1-3,1 1 0,0 5 0,0-2 0,0 6-3,0 4 1,-6 3 0,-1 6 0,0 1-9,0 3 1,-4 6 0,6 0 0,3-3-44,5-3 1,0 7-1,9-9 1,6 2-90,6 0 0,6-2 0,3 0 0,3 0-33,6 0 1,3 0 0,4 1 0,3-1 33,6 0 0,9 5 0,7 1 1,4-3-99,6-1 0,3-3 0,9-3 0,3-3-130,6-1 1,3 1 0,4-7 0,-1-5-72,-1-3 1,11-6 0,-6-9 0,7-4-30,4-5 0,3-8 1,0-5-1,-4-5-17,-1-4 0,0-7 0,-12 2 0,-8-4 265,-6-2 1,-2-4 0,-14-3 0,-4 1 393,-3-1 0,-7-6 0,4 0 0,-1-8-43,1-3 0,-6 6 0,4-4 0,-2 1-244,-1 1 0,-4-8 1,-7 5-1,-2-3-176,-4 0 1,-1 8-1,-2-5 1,-2 5 27,-3 3 1,-4-4-1,-8 11 1,-2 0 178,-2 3 0,-12 4 0,1 1 1,-3 3-10,-3 3 0,-1 3 0,-4 7 1,3 2-200,1 4 1,2 3 0,6 5 0,1-2-55,4-1 0,3 0-1330,8 5 1,6 7-1745,4 3 3231,10 4 0,11 2 0,8 0 1</inkml:trace>
  <inkml:trace contextRef="#ctx0" brushRef="#br0" timeOffset="5">5472 7199 14969,'0'-18'-529,"0"-3"1,2-1-1,3-5 1,4 6 767,-1 4 1,6 1-1,-1-1 1,4-2 127,4-2 1,5 1 0,-3 8 0,0 2-89,-1-2 0,5 5 0,-5 1 0,1 5-187,0 1 0,-2 0 1,-6 1-1,1 6-235,0 9 1,-2 1 0,-4 8 0,-4-1 79,-5 1 1,-1 1 0,-1 5 0,-6 1 21,-9-1 0,-2 1 0,-8-3 0,0-1 102,1-1 1,-2-8 0,4 2-1,-2-4-55,-3-1 1,6-2 0,-1-2 0,2-3-138,0-2 1,5-2 0,6-5-141,-2 0 1,3-5 0,0-2 0,2-2-66,4-3 1,6-7 0,6-2 0,3 2 319,6 1 0,3 4 1,0 2-1,3 3 111,0 2 0,4 2 0,-5 5 0,0 2 126,0 3 0,3 4 1,-5 8-1,-4 2-299,-5 2 0,2 2 1,-5-4-1,2 2-250,-1-2 0,1-1 1,4-2-1,1-1-268,0 1 1,-1-7 0,3-4 0,1-3-297,2-2 0,5 0 999,-5 0 1,7-14 0,-3-4 0</inkml:trace>
  <inkml:trace contextRef="#ctx0" brushRef="#br0" timeOffset="6">6525 7042 12312,'-1'-9'-344,"-5"4"0,3-2 0,-6 0 0,0 0 380,1 0 1,2-4 0,-4 4-1,-2 0 186,-2 0 1,-2-3 0,0 3-1,-1 0 121,-4 0 0,2 2 0,-8 5 0,1 0 46,2 0 0,-4 0 1,7 0-1,2 1-239,1 5 1,8-3 0,1 8-1,2 1 0,3 2 0,4-4 0,7 1 0,7 1-514,6 2 0,8 3 0,-2 3 1,4 2 142,1 3 0,4 1 0,0 5 0,-4 1 147,-1-1 0,1 1 0,-11-1 0,-5-1 56,-2-4 0,-10 4 0,1-4 0,-6 2 89,-3-2 0,-13-3 0,2-8 0,-1-1 49,-1-3 0,3-4 0,-1-7 0,0 0 8,1 0 0,4-9 0,2-5 0,2-7-269,4-3 1,-4-2 0,2-9-1,3-4-331,5-3 1,6-7 0,9 7-1,1-1 220,2 1 0,5 9 1,-5 8-1,-2 4-347,-1 7 0,-3-1 323,1 4 363,-7 4 1,-4-5 0,-10 5-145,-6-2 1,3 4-1,-3-4-297,-1 2 0,-2-3-646,-2 5 1033,0-1 1,1 13 0,-1 2 0</inkml:trace>
  <inkml:trace contextRef="#ctx0" brushRef="#br0" timeOffset="7">7107 7529 7186,'9'16'489,"-2"5"1,-5-1 0,1 1-204,2 2 1,1-4 0,-6 8-1,0 0-193,0 3 1,0 0-1,0-2 1,0-4-91,0-1 1,-6-2 0,1-5-142,2-1 138,1 1 0,2 0 0,0 0 0</inkml:trace>
  <inkml:trace contextRef="#ctx0" brushRef="#br0" timeOffset="8">18427 11380 7944,'-8'-7'-576,"-5"3"1,6-5 845,-1 3 1,3-1-1,-6 3-1,-1-1 0,3 0 0,0 3 0,1-2-125,-1-1 0,-2 0 0,-3 3 0,2-1 7,2-3 0,-1-1 0,-5 4 0,-1-2 155,-4 1 1,4-3 0,-6 2 0,0 0-78,-3-2 0,-4 5 0,-3-3 1,-2 3-3,-2 2 1,-6 2-1,-1 3 1,-5 5-86,-3 4 1,-6 2-1,4 2 1,0 3-166,0 5 1,3-2 0,7 2 0,4 1 45,2-3 0,1 6 1,7-2-1,2 5 48,2 4 0,7 11 0,-2 1 0,2 5 52,-2 6 1,3 6 0,-3 6-1,4-1-67,1-1 0,2 12 0,4-14 0,4-1-112,5-6 1,2-2 0,6-6 0,7-3-35,6-1 1,13-10-1,2-6 1,7-7 22,7-3 1,15-9 0,4-9 0,9-3-62,7-2 1,2-7 0,-41 2 0,1-1-1,-2-1 1,1-1-40,0-3 0,1 1 1,34-8-1,-3-3 1,-6 2-116,-4-2 1,-11 4-1,-7-4 1,-9 3 63,-7 2 1,0-5 0,-10-1 0,0-3 288,-1-3 1,-3-3 0,-6-6-1,-5-5 44,-1-3 1,-1-9 0,-6-4 0,0-5-178,0-5 0,-2-2 0,-3-5 0,-6 2-34,-3-2 1,-2 5 0,1 2-1,-1 5 68,0 5 1,-6 6 0,-5 10 0,-2 7 289,-3 7 0,-6 12 0,-4 11 0,-4 3-219,-1 2 0,-5 13 0,-1 4 1,5 4-198,4 2 1,7 3 0,11-3 0,7-1-354,7 1 1,5-2-1,7-5 507,0-1 0,7 1 0,1 0 0</inkml:trace>
  <inkml:trace contextRef="#ctx0" brushRef="#br0" timeOffset="9">7374 7026 8696,'9'-16'-634,"0"7"0,-6 2 850,3 0 1,-1 4 741,-5-8-764,0 8 0,2-4 1,1 5 139,2-3 0,8 5-191,-3 0 0,2 12 0,0 11 1,-3 1-97,-2 4 0,-2 2 0,-5 3 0,0 2-47,0 2 0,-1-1 0,-3-4 1,-1-1-58,1 1 0,3-3 0,1-2 0,0-6-169,0-4 0,0-1 0,0 0-181,0-1 0,1-4-310,5-1 0,-3-6-498,8 1 1229,-8-3 1,11-16 0,-5-4 0</inkml:trace>
  <inkml:trace contextRef="#ctx0" brushRef="#br0" timeOffset="10">7925 7057 9362,'0'-10'-355,"0"-1"0,-2 3 570,-3-3 0,1 4-60,-6 7 0,1 2 1,-3 5-1,1 7 120,-1 5 1,-2 9 0,-2 0 0,1 5-123,-1 4 0,0-1 1,2-4-1,4-1-101,4 1 1,5-1 0,1 1-1,0-3-58,0-2 1,5-5-1,2-6 1,2 0-324,3-1 1,7-6 0,2-4 0,0-3 5,2-2 1,-1-2 0,6-3-1,-1-7 96,1-7 1,-4-1 0,-1-6 0,-4 0 48,-5 2 1,-9 1 0,0 7 0,-3 1 291,-2-1 0,-7 5 0,-3 3 0,-4 1 146,-2 3 0,-7 2 1,-1 2-1,-2 0 65,-1 0 0,8 7 0,-2 4-300,4 3 0,6 2 1,3-1-1,1 1-215,3 0 1,9-1 0,6-1 0,5-1-515,4-3 0,0-5 704,6 6 0,0-8 0,6 4 0</inkml:trace>
  <inkml:trace contextRef="#ctx0" brushRef="#br0" timeOffset="11">18365 12716 6707,'0'-9'1527,"0"2"-1392,0 7 1,1 0 46,5 0 1,-3 0 62,8 0 1,-8 2-83,2 3 0,-1 2-99,1 3 1,-2 3 0,6-6 0,-2 1 50,-3 5 1,4 2 0,1 5-54,0 1 0,3 5 1,-5-4-1,0 3 0,0 3 0,4 1 0,-4 3 1,0-2-5,0-4 0,3 7 1,-5-5-1,0-2 0,2-1 1,-3 3-1,5-4 1,-2 0-27,-4-3 1,4 2 0,0-2 0,0-2-10,0-1 1,5-3 0,-3 1 10,0 0 0,0-2 0,-6 0 1,4 0 19,2 3 1,-6 2 0,3-1-1,-3 1 0,2 2 1,-3 5-1,3-3 1,-3 0-4,-2-1 1,0 5 0,2-5 0,1 1-57,2 0 1,1-2-1,-5-4 1,3 2-39,1 2 0,0 0 1,-3-5-1,2 0-55,1-1 0,2 3 1,-4 1-1,3 2 78,-3-2 1,4 4 0,-2-2 0,-1 0 78,-2 2 0,-2-4 0,1 5 0,3-1 133,1-4 1,0-1-1,-5-3-24,0 1 1,0-5 48,0-1-226,0-7 1,6-3-279,-1-10 0,0 1-468,-5-1-63,0-1 222,0 3 0,0-1-220,0 4 0,0 1 816,0-6 0,-7-8 0,-2-6 0</inkml:trace>
  <inkml:trace contextRef="#ctx0" brushRef="#br0" timeOffset="12">18506 14036 7960,'-16'-7'-136,"8"-2"1,2-6 0,5-1-192,1 0 1,0-1 0,0-3 487,0 0 0,1 0 248,5 10 1,-3 3-252,8 7 1,-6 5 0,4 2 0,-1 4 87,1 6 1,-4 0-1,4 10 1,0 1-38,-1 1 0,3 1 1,5-2-1,-2-4-164,-4-1 1,4 3 0,-3-5-1,3-2-85,1-1 0,1-4 0,0-4 98,-1-4 0,-4-5 1,-1-2 52,3-5 1,-1-2 0,-2-8 0,-4-2 125,-5-3 1,1 4-1,2-4 1,1 4-81,-2 1 0,-1 0 0,-2 0 1,2 1 19,3-1 0,-3 6 1,5 1-434,0 2 1,-4 2-106,8 5 1,-6 0-1,5 0 85,3 0 0,-5 0 0,3 0 159,1 0 0,-3-2 0,1-3 19,3-6 0,-5-3 0,1-2 1,0 2-49,0 4 0,-6-4 1,4 4-1,-2-4-330,0-2 0,1 5 0,-6 1 476,0-2 0,7-2 0,1-2 0</inkml:trace>
  <inkml:trace contextRef="#ctx0" brushRef="#br0" timeOffset="13">19339 14366 7868,'0'-16'33,"-1"1"1,-3-1-376,-1 0 0,0 1 0,5-1 0,0 0 417,0 0 0,7-5 0,3-1 0,4-3-87,2-3 1,-2 0 0,-2 2 0,-3 3 86,-2 1 0,-2 3 1,-5-6-1,-2 2 110,-3 4 1,-4-4-1,-8 1 1,-4-1 56,-5 0 1,-11-3 0,-7 3 0,-5 1-94,-3-1 0,-6 4 0,2 7 0,-3 3 21,-6 2 0,-1 2 0,3 5 0,0 0-33,0 0 1,0 7-1,-1 3 1,-3 6 188,-1 5 1,5 3-1,6 9 1,-3 4-114,-1 5 1,5 12-1,4 9 1,27-26-1,1 1-90,0 5 0,1 1 0,2 2 0,2 1 0,0 6 0,3 1 0,1-2 0,2 0-37,1 2 1,3 1-1,0 2 1,2-1-1,1-5 1,2-1 0,1 1-1,2 0 24,2-1 0,2 1 1,3-1-1,3 0 1,4-4-1,2-2 1,2-1-1,1-2 3,24 33 1,10-12-1,8-7 1,6-10-160,8-5 0,-33-21 1,1-3-1,3-2 1,0-3-1,1-3 1,0-1 4,1-2 0,0-3 0,6-1 1,-1-2-1,2-1 0,-1-3 0,-1-2 1,-1-1-50,-2-4 1,0-1-1,2-3 1,-1-3 0,-4 0-1,-1 0 1,0 0 0,-1-1-56,0 1 1,-1 0 0,-2-3 0,-1 0 0,30-20 0,-11-3-152,-8-2 1,-2-2 0,-14-2 0,-8-3 75,-9-2 1,-9-7 0,-9-7 0,-2-1 129,-3-4 0,-6-2 1,-10-2-1,-7 1-21,-7-1 0,-5 2 1,-7 4-1,-2 7 27,-3 6 1,-4 8 0,-9 10 0,-1 7 103,-2 7 1,0 11 0,5 8 0,1 2-65,5 3 0,-1 4 0,9 4 0,6 3-387,2 2 0,12-1 0,9 4 431,8-1 0,4-2 0,13 1 0,7-3 0</inkml:trace>
  <inkml:trace contextRef="#ctx0" brushRef="#br0" timeOffset="14">8475 7497 8382,'0'16'-469,"0"5"0,0 2 0,-2-1 521,-3 1 0,1 3 0,-4-5 0,-1-1 69,0-3 1,6-1 0,-2-1 5,3 1 200,2-7-734,0-2 0,-5-5 407,-1 3 0,-6-3 0,3 5 0</inkml:trace>
  <inkml:trace contextRef="#ctx0" brushRef="#br0" timeOffset="15">8899 7026 8104,'9'2'225,"-4"3"0,-3 4 0,-2 8 0,0 2-81,0 2 0,0 2 1,0-4-1,0 4-50,0 1 1,0-3 0,0 4-1,0-3-33,0-2 0,0 2 0,2 1 0,1 0-14,3-1 1,-1-1-1,-5-5 1,0 0-317,0 0 1,0-1-701,0 1 186,0 0 0,0-6 409,0 1 0,7-8 0,2 1 374,-1-8 0,13-5 0,-3-6 0</inkml:trace>
  <inkml:trace contextRef="#ctx0" brushRef="#br0" timeOffset="16">9135 7214 7564,'16'-5'-430,"0"0"0,-1-5 0,1 3 1,0 0 636,0 0 0,-1 0 1,1 3-1,0-1 163,0 1 0,-1-3 0,1 2-286,0 2 1,-1-1 0,1 1-140,0-3 1,-6-4 0,1 5 131,1 1 1,-3-3-37,1 2 153,-6 0 0,3 6 1,-7 5-1,0 6 20,0 7 0,0 0 0,0 8 0,-2-1-107,-3-2 1,3 4-1,-5-5 1,2 0-118,0-1 1,-1-1-1,6-3-141,0 3 0,0-4 0,0 4-293,0-3 0,0-3-321,0 1 1,0-6 137,0 1 1,-1-8 626,-5 3 0,-2-5 0,-8-1 0</inkml:trace>
  <inkml:trace contextRef="#ctx0" brushRef="#br0" timeOffset="17">9245 7356 8382,'16'0'-34,"0"0"1,1 0-1,3 0 60,0 0 0,8 0 0,-3 0 0,1 0-119,0 0 1,-6 0-1,2 2 1,-1 1-214,0 2 1,-5 1 0,-6-6 305,3 0 0,1 0 0,1 0 0</inkml:trace>
  <inkml:trace contextRef="#ctx0" brushRef="#br0" timeOffset="18">9874 7466 8436,'0'16'0,"0"-1"-128,0 1 0,0 5 1,2 0-1,2-2 231,1-1 1,2 3 0,-4 1 0,2 1 486,-1 0 1,-2-2 0,-2-4 0,0 2-219,0 2 1,-2 0-1,-3-5-567,-6 0 0,3-2 1,-3-4-1,-1-5-1035,-2-3 1230,-2 5 0,-7-5 0,-1 5 0</inkml:trace>
  <inkml:trace contextRef="#ctx0" brushRef="#br0" timeOffset="19">22405 11537 7181,'-15'-14'-63,"-1"3"1,0-3 0,-1 6 0,-3-3 130,-1 1 0,0 5 1,6-6-1,-3 1 32,-3 1 0,4-3 1,-4 5-1,3-2-57,3-3 1,-1 3 0,-1-2-1,-3 1-46,-1 1 1,0-5-1,6 6 1,-3-1 35,-3 4 0,4-2 0,-6 1 0,2 3 11,0 1 1,-5 2-1,3 0 1,0 0 18,1 0 1,-10 0-1,4 2 1,0 3 14,-1 6 1,1 4 0,-2 6-1,2 5 3,0 4 0,-5 9 1,9 2-1,-1 7 23,4 4 0,0 14 0,4 11 0,4 2 4,5 3 1,1 3 0,3-2 0,-1-5-14,1-1 0,4 9 1,4-8-1,3 1-45,2-4 1,6-2 0,8-8 0,2-6-40,3-3 0,8-5 1,6-9-1,4-6-58,1-3 0,9-10 0,5-5 0,7-8-54,4-3 1,-1-3-1,4-11 1,-1-7-9,1-6 1,0-7 0,0 0 0,-3-1-122,-2 2 1,1-9 0,-6 4-1,-6-2-69,-3-1 1,-5 3 0,-8 0 0,-4-1 168,-6 1 0,-5-2 0,-14-2 0,-4-2 84,-4 2 0,-6 0 0,-7 0 0,-9-3-6,-8-2 0,-13 3 1,-5-5-1,-3-2 288,-3-1 0,-4-4 0,0-2 0,1-3-70,2-2 1,-3-1 0,-1-6-1,2 0-129,3 0 0,6 2 0,1 3 1,3 6-2,3 3 1,9 9 0,3 5 0,4 7-82,3 7 1,-1 9 0,10 3-162,-2 2 0,4 4 44,-6 8 0,8 4 0,-4 6 18,0 1 0,5 5 0,-5 0 0,2-2-160,0-1 304,-8-3 0,5 8 0,-8 1 0</inkml:trace>
  <inkml:trace contextRef="#ctx0" brushRef="#br0" timeOffset="20">10110 7199 10877,'-9'-2'-585,"4"-3"1,3-4 0,2-7 687,0 1 0,0 4 28,0 1 0,2 1 0,3-3-105,6 1 1,-2 8-1,1-3 1,2 3-99,2-2 0,2 3 1,0-3-1,-1 3-16,1 2 0,5 0 1,0 0-20,-2 0 0,-1 7 1,-4 3-52,-4 4 1,2 2 0,-6 2 0,-3 1 110,-1 2 0,-9 0 1,-3-6-1,-4 1 43,-2 0 1,0-6-1,0 1 1,1-1 65,-1-1 1,0 3 0,0-6 0,2-1 35,4 2-81,-4-5 0,14 10 0,0-7-22,9-2 0,10-1 0,4-2 0,-1 0 0,1 0 1,-2 5-1,-5 2 1,0 2-3,-1 3 1,-4 4 0,-3 3 0,-1 4 5,-3 1 0,-4-4 0,-5 1 1,-6-2 14,-3 2 0,-1-4 1,-1 2 31,0-6 1,0-1 0,1-7 0,-1-1-113,0-3 1,0 5 0,1-1 0,-1-2-305,0-1 0,1-4 96,-1-3 0,7-4-283,4-6 0,10-1 557,6 0 0,10-6 0,3-3 0</inkml:trace>
  <inkml:trace contextRef="#ctx0" brushRef="#br0" timeOffset="21">10582 7214 8557,'10'-5'-2469,"1"0"2446,-8 0 131,11 5 1,-12 2 0,3 3 39,-3 5 1,-2-1 0,0 1 0,0 3 70,0 1 1,0 1-1,0 3 1,-2 3 22,-3 5 1,1 2-1,-4 0 1,1-4-80,3-1 1,3 3 0,2-5-1,5-2-100,4-1 0,4-2 0,2-2 0,-1-2 10,1-2 0,5-6 0,2 1 0,0-3-33,-1-2 0,-1-7 0,-3-4 0,1-3-130,2-1 0,-2-3 1,-7-3-1,-3-3-137,-2-1 1,4-8 0,-6 3-1,-4-1 27,-4-4 1,-6 0 0,-6 4 0,-3-1 170,-3 1 0,-2 6 0,-5 6 0,4 5 29,1 4 0,-3 6 0,5-1 1,2 3 14,1 2 1,3 7 0,1 4 0,1 1-262,3-2 0,7 4 0,-1-3 1,8 3-277,6 1 1,6-6 521,5-4 0,3 4 0,8 0 0</inkml:trace>
  <inkml:trace contextRef="#ctx0" brushRef="#br0" timeOffset="22">11179 7435 8346,'16'0'0,"-2"1"-271,-4 5 0,4 2 1,-5 8-1,2 0 653,-1-1 1,-6 8 0,1 2 0,-3 1-220,-2 0 0,0 0 0,0 4 0,0-2-42,0-2 0,0-7 0,0 4-255,0 0 1,0-6-1,0 4 134,0-4 0,0-1 0,0 0 0</inkml:trace>
  <inkml:trace contextRef="#ctx0" brushRef="#br0" timeOffset="23">24827 8079 8027,'0'-16'130,"0"1"0,0 4 0,0 1 0,0-3 18,0-1 1,0 4 102,0-1 1,0 10 0,0 1-202,0 8 0,0 19 0,0 8 0,0 8 57,0 11 1,0 18 0,0 12-1,-1-38 1,0 2-18,-2 5 1,1 1 0,0 5-1,0 0 1,-2 1 0,-1-1 0,1 1-1,0 1-99,-1-1 0,1 0 0,0 2 0,-1 0 0,0 2 1,0 0-1,1-2 0,1 0 90,-1 0 1,1 0-1,2-1 1,0 2-1,-2 1 1,-1 1-1,1 0 1,1 1-27,-1-1 1,0 1 0,0 7 0,-1 0 0,3-4 0,-1-1 0,-1 2 0,1-1-8,0 0 1,0 0 0,1 5 0,-1-1 0,0-2 0,0 0 0,0-2-1,-1 1-36,1 2 1,1-1-1,-1 0 1,2 0-1,0-2 1,0 0 0,0-2-1,0-1 4,0-2 0,0-1 1,0 1-1,0 0 1,0-6-1,0-1 1,0-1-1,0 0-1,0-3 1,0 0 0,0 2 0,0 0 0,0-1 0,0-1 0,0 0 0,0 0 43,0 2 0,0 0 0,0 2 1,0-2-1,0-5 0,0 0 0,-1-1 1,0 1 36,-2 1 1,1 1 0,1 5-1,0 0 1,-2-2 0,1 0-1,1 1 1,0 1-113,1 2 0,0 1 0,0 2 0,0 0 0,0-3 1,0-1-1,0 1 0,0-1-1,0 1 1,0-1 0,0 0 0,0-1-1,0-2 1,0-1 0,0-2 0,0 0-109,0-2 1,0 0-1,0-2 1,0 0 0,1-1-1,0 0 1,0 0 0,1-1 107,1-1 1,0-1 0,4 41 0,-4-6 0,4 0 113,2-1 0,-6 1 0,4-1 1,0-1 43,4-3 0,-3 6 0,1-5 0,0-2-113,0-1 0,-4 1 0,5-5 0,1-3-7,-2-6 1,3 1-1,-7-8 1,0-1-156,2-2 0,-5-4 0,5-3 0,-2-5 156,0-4 1,1-3 0,-6-4 0,0-5-125,0-4 1,0-1-239,0 0 0,0-6-581,0 1 1,0-10 316,0-1 0,0-12 0,0-11 604,0-1 0,0-2 0,0-6 0</inkml:trace>
  <inkml:trace contextRef="#ctx0" brushRef="#br0" timeOffset="24">11730 7073 12230,'1'-9'-102,"5"4"0,-5 5 0,5 5-69,-5 6 0,-1 3 0,0 1 0,-1 1 213,-5 0 1,5 0-1,-5-1 1,5 1-84,1 0 0,0-1 0,1 1-25,5 0 0,2-7 0,8-4 0,0-3 83,-1-2 0,8 0 0,3-2 0,2-2 10,-1-1 1,6-5-1,-5 3 1,-2 0-205,-2 0 1,1 0 0,-8 3 0,-3-1-154,0 2 1,-5 1 454,1 2 0,-6 0 0,3 0 0</inkml:trace>
  <inkml:trace contextRef="#ctx0" brushRef="#br0" timeOffset="25">12060 6963 9854,'0'16'0,"-2"1"0,-1 2-167,-3 2 1,1 2-1,5-4 1,-2 4 345,-3 1 1,3-3 0,-3 4 0,3-2-57,2-4 1,0 3 0,0-1-298,0-1 0,0-3 1,0-1-790,0 0 935,7-8 0,2 6 0,7-5 0</inkml:trace>
  <inkml:trace contextRef="#ctx0" brushRef="#br0" timeOffset="26">12657 7057 13601,'-10'0'-445,"-1"0"0,1 0 544,-6 0 1,0 0-1,1 0-11,-1 0 1,0 0 0,0 0-1,1 0 107,-1 0 0,0 6 0,1 1-80,-1 1 0,7-3 0,2 4 0,2 0-130,0 0 1,1-4-1,9 5 1,6 1 1,3-2 0,2 5 0,1-4 1,2 4-203,2 2 1,0 1 0,-3 2-1,-1 2 7,-1-1 1,3-3-1,-10-1 1,-1 1-38,-2 4 0,-5-3 0,-1 3 172,0-4 0,-1-3 0,-5-2 0,-4-3 65,-4-2 0,-3-2-11,-4-5 0,3-1 0,-3-3 0,4-3-71,1-2 0,2-3 0,4-7 0,4-2-144,5 2 0,1-4 0,1 0 1,5 1 104,4-1 1,4-3 0,3 3 0,3 0 122,1 1 0,0 1 1,-6 5-1,-1 0 88,-3 0 1,1 1-1,-5 1 1,0 2 35,0 1 0,-2 6-264,-5-6 1,-7 8-99,-3-2 1,-4 3 78,-2 2 0,6 0 297,-1 0 0,1 7 0,-6 2 0</inkml:trace>
  <inkml:trace contextRef="#ctx0" brushRef="#br0" timeOffset="27">12987 7214 9047,'7'16'0,"4"0"0,1 1-5,-1 4 1,1 2-1,-5 5 1,0-2 305,0 2 1,-2 7-1,-5 2 1,0-1 30,0 3 1,-5-6 0,0 4-1,-1-4-304,-1-2 1,6-6 0,-5-3-1,5-1-352,1 0 0,0 0 0,0-5-1028,0 0 1331,0-8 0,7 6 1,1-5-1</inkml:trace>
  <inkml:trace contextRef="#ctx0" brushRef="#br0" timeOffset="28">29685 8708 19120,'-33'0'-694,"-9"-7"1,10-2 0,-1 0 629,0 4 1,-4-2 0,-1 2-1,-2 1-41,-4 3 0,-1 1 0,-4 1 0,-4 6 161,-4 9 0,-5 1 0,-2 10 0,-4 2-11,-6 6 1,34-15 0,0 0 0,-1 4 0,0 1 0,1 1 0,1 1-10,0 1 0,1 1 0,-1 4 0,1 1 0,5 0 0,2 2 1,1-2-1,2 1-25,-22 35 1,6 4 0,14-6 0,6-2-275,8-1 0,9 6 0,16 1 1,13-4 117,19 0 1,13-1 0,-20-35-1,2-2 1,1 1 0,2 0 60,1-2 1,3-1 0,7 0 0,3-3 0,-1-4 0,0-1 0,3-1 0,1-1-55,-1 0 0,1-3 1,3-2-1,1-1 0,-1-2 1,-1-1-1,-2-2 0,0-2 91,-1-1 0,0-3 0,-5 0 1,0-2-1,-2 0 0,0-3 1,37-6-211,-10-4 0,4-14 0,-18-7 0,-1-5-164,-6-4 0,-5-17 0,-2 2 1,-2-11 247,-23 30 0,-2-1 0,-1 0 1,-1-1-1,-3-5 0,-2-1 1,-1 2-1,-1 0 100,-2 1 1,-1-1-1,2-6 1,-3 1-1,-1-33 1,-5 2 111,-4 5 1,-13 5 0,-13 11 0,-10 7 69,-8 2 0,-18 3 0,-5 7 0,-6 7-46,-3 7 1,35 16-1,-1 1 1,-37-4-1,-2 1-83,5 3 0,9 4 0,13 7 0,6 0-321,7 0 0,8 0 0,10 0 0,6 2 8,8 3 0,5-1 0,7 6 0,2 2 333,3 2 0,6-1 0,10 2 0,3 5 0</inkml:trace>
  <inkml:trace contextRef="#ctx0" brushRef="#br0" timeOffset="29">28977 10279 5800,'-10'0'-7,"-1"0"1,8 7-1,-4 2 1</inkml:trace>
  <inkml:trace contextRef="#ctx0" brushRef="#br0" timeOffset="30">28946 10342 6752,'0'-8'175,"0"2"-69,0 12 1,-5 2 0,-2 10 0,-2 3-53,-3 5 0,-2 5 1,-2 8-1,0 8 95,1 9 1,-8 5 0,-3 4 0,-4 3 10,-1 5 1,-4 6-1,0-3 1,1-6 66,0-2 1,-1-1 0,1-4 0,-1-4-62,-1-7 1,1 1 0,7-13-1,3 0-28,3-3 1,1-4-1,5-2 1,0-1 14,1-4 1,-1-3 0,0-7 0,2-1-156,4 1 1,-4 0 0,3-2 0,-3-2-79,-1-1 1,4-6 0,1 4-1,-3-1 50,-1 1 1,0-4 0,2 4 0,2 0 26,-3-1 1,1-2 0,0 4-296,1 2 1,6-3-444,-5 2 1,6-1-777,-1 6 937,3-7 0,4-4 580,3-10 0,4-4 0,7-7 0</inkml:trace>
  <inkml:trace contextRef="#ctx0" brushRef="#br0" timeOffset="31">28238 11348 7158,'0'21'0,"0"2"0,0 1 91,0 4 1,-7 4 0,-3 6 0,-4 8-15,-2 4 0,-5 3 1,-1-6-1,-1 0 39,0 0 0,2-7 0,5-5 1,1-5 239,-1-4 1,6-8 0,1-1-173,2-5 1,3-8 0,10 1 0,6-5-66,7-5 0,4 1 0,6-6 0,-1-1-33,0 3 1,11-6 0,-8 5 0,2 0-85,1 4 1,0 3-1,1 2 1,-3 0-405,-2 0 1,3 2 0,-7 1 0,2 3-443,-2-3 0,-3 4 844,-7-2 0,6 8 0,3-5 0</inkml:trace>
  <inkml:trace contextRef="#ctx0" brushRef="#br0" timeOffset="32">27955 12118 8580,'9'-12'-4,"-4"-4"-90,-3-1 0,3-6 0,1 2-324,-3 2 0,-1-4 1,-2 3-1,0 0 453,0 3 0,0-4 0,0 0 1,0 0 121,0-2 0,-7 6 1,-4-6-1,-3 2-54,-1 0 0,-6-5 1,-2 5-1,-1 2 43,-4 1 0,-2-3 0,-3 0 1,-2 0-148,-2-1 0,-5 4 1,4-4-1,-2-1-24,-4-3 1,-7 1 0,-3 1 0,-2-1 31,-3 1 1,-2 5-1,-4-2 1,-1 5 73,-3 6 0,1 3 1,4 7-1,-3 1 216,-1 5 0,0 4 0,3 11 1,-1 5-232,-2 4 1,-7 8-1,1 4 1,-1 5-40,38-21 1,1 1 0,-34 27-1,9 7 1,5-2-37,9 1 0,3 11 0,14-4 0,9 3-92,7-2 0,11 2 0,-2 1 0,3 3 105,2 1 0,7 3 1,3-6-1,4-1 53,2-1 1,5 11-1,4-17 1,3-1 55,5 0 1,14-9 0,4-2 0,8-4-82,11-6 0,5-11 0,7-12 0,5-5-30,-40-8 1,1-1-1,7-4 1,2-1 0,0 1-1,1-2 1,2-2 0,0-2-86,1-1 0,-1-2 0,2-4 0,0-3 0,-5 1 0,-2-1 0,-4-1 0,-1-1 55,-1-3 0,-2-1 0,-4 3 0,-2-2 0,-1-1 0,-1-2 0,29-24-29,-9-3 1,-5-10 0,-7 1-1,-1-4 5,-4 0 1,-5-12 0,-11 10 0,-7 1 47,-7-4 1,-5 7 0,-10-4 0,-6 7 25,-7 4 1,-15-4 0,-2 8 0,-4 3-62,-2 3 1,-2 9 0,0-2 0,-1 4-30,-1 2 0,-1 5 0,9 1 1,-2 2-763,3 4 1,2 2 829,6 1 0,-4 2 0,4 4 0,-4 3 0</inkml:trace>
  <inkml:trace contextRef="#ctx0" brushRef="#br0" timeOffset="33">13553 6916 7232,'14'-7'0,"-1"-2"-361,-3 0 1,-5 2 545,6 7 1,-9 7-1,-1 4 1,-6 5-108,-4 5 0,-1-2 0,-6 5 0,0-1-43,1-4 1,6 0 0,4 1-7,3 0 0,4 1 0,5-7 0,7-3-68,5-6 1,14-3-1,0-2 1,4 0-105,1 0 1,4 0 0,-5 0 0,-2 0-3,-2 0 0,-8 2 0,-4 1 0,-4 2 145,-1-1 0,-8 5 0,-1-1 0</inkml:trace>
  <inkml:trace contextRef="#ctx0" brushRef="#br0" timeOffset="34">13868 6869 7122,'0'17'23,"0"4"1,0 2 0,0 7 0,-2-1 24,-3 4 1,1 8 0,-4-3-1,1 0-94,3 1 1,2-3 0,2-4 0,0-1-113,0 1 1,2-6-1,3-2 1,6-3 157,3-7 0,9 2 0,1-7 0</inkml:trace>
  <inkml:trace contextRef="#ctx0" brushRef="#br0" timeOffset="35">14198 6994 12939,'0'-15'-1691,"0"4"1453,0 1 1,2 5 351,3-6 0,4 8 0,6-3 0,1 3-62,0-2 1,5 3 0,0-3 0,-2 3 25,-1 2 1,-3 0 0,1 0-68,0 0 0,-8 7 1,-2 3-1,-6 4 46,-6 2 0,-2 1 1,-8 1-17,0-2 0,1 6 0,1-9 0,1-1 0,3 0 138,-2-3 0,5 5-165,1-4 1,13-3-1,7 0-68,6 0 0,1-5 0,-6 5 1,1 0-85,0 3 1,-1 4 0,-1 2 86,-3 0 0,-4-1 1,-7 1-1,-2 0 166,-3 0 1,-4-6 0,-7 1 0,-1-1 45,-4-1 0,4 3 1,-4-5-1,3 0-112,2 0 0,6-2-487,-1-5 1,10 0-1,1 0-210,8 0 1,8 0 683,5 0 1,4 0-1,6 0 1</inkml:trace>
  <inkml:trace contextRef="#ctx0" brushRef="#br0" timeOffset="36">14685 7293 12987,'14'2'-143,"-3"3"0,1-1 1,-7 6 147,-1 2 0,-2 2 1,-2 4-1,0 1 105,0 2 0,-7 5 0,-4-3 0,-3-1-82,-2 1 1,6 0 0,-1-4 0,1 2-289,1-2 0,-3 4 0,7-2 0,0 0-1221,-2 2 1475,5-6 1,-12 13 0,5-6-1</inkml:trace>
  <inkml:trace contextRef="#ctx0" brushRef="#br0" timeOffset="37">32389 11553 7966,'-2'-16'0,"-1"0"0,-4 2-345,-2 4 0,4-4 0,-6 3 1,1-3 324,1-1 1,-3-1 0,7 0-1,1 0 14,3 1 0,-5-1 0,1 0 69,2 1 1,-6-1-1,-2 0 4,-3 0 0,-8 8 0,-5 1 0,-2 1-26,-3 1 0,-6 0 0,-6 5 0,-6 0-37,-8 0 0,-8 0 1,-6 0-1,-3 0 66,-6 0 0,-6 7 1,1 2-1,1 1 55,-1 1 1,42-4-1,-1 1 1,-39 13-1,2 0 42,2 2 0,5 0 0,1 6 1,4 1-83,-1 3 1,-1 4-1,9 0 1,2 3-31,4 0 1,-3 11-1,6-3 1,2 5-47,3 1 1,0 4-1,12-4 1,4 0-98,5 0 0,0 4 1,7-6-1,4-1 26,4-2 1,6 3-1,7 2 1,2 0 54,3 0 1,11-1-1,12-6 1,7 0 26,7 0 1,10 4 0,8-4 0,6-7-32,7-5 0,11-5 0,-39-16 0,1-2 1,2-1-1,0-3 20,2-1 1,0-1-1,2-2 1,1-2-1,-2-1 1,1-2-1,0 1 1,0 0-20,1 1 1,1-2 0,4-1 0,1-2 0,-4-1 0,0 1 0,0-1-1,0-1 61,-2 1 1,1 0-1,1 0 1,0-1-1,-3-1 1,-1 0-1,-1 1 1,-1 0 54,2 1 1,-2 0 0,-3 0 0,-1-1-1,39-10 1,-6 1-118,-4-1 1,-6-5 0,-10-2 0,-8 1-97,-6-1 0,-2-10 1,-9 1-1,-5-3 62,-4-3 0,-3 0 0,-7-8 0,-3-1 24,-6-7 0,-5-6 0,-5-4 0,-6-4 30,-3-6 1,-7-6-1,-3 0 1,-4 6 345,-5 8 1,-2 1 0,3 13 0,3 3-171,3 5 1,-9 13-1,3 10 1,-1 5-211,0 6 1,-4 3-1,-1 7 1,-1 2 168,1 3 1,-11 5-145,2 11 0,-4-3 0,4 4 0</inkml:trace>
  <inkml:trace contextRef="#ctx0" brushRef="#br0" timeOffset="38">15141 7199 23654,'11'-11'-1686,"-2"1"0,-1-1 362,1 3 1,-4-6 1070,6 3 1,-8-3-17,3-2 0,-6 8 287,-6 2 0,3 5 1,-8 1-1,-1 0 258,-2 0 1,-2 7 0,2 3 0,2 4-194,2 2 1,6 0 0,-1-1-577,3 1 1,2 0 0,2-2 0,3-2 100,6-2 0,3-1 1,3 3-1,2-1 184,2 1 0,0 2 0,-5 2 1,-2 0-7,-4-1 0,3 3 1,-8 1-1,-2 2 55,-1-2 1,-4-1 0,-3-3 0,-5 1 135,-4 0 0,-7-1 0,-2 1 0,0 0-340,1 0 0,-5-6 0,6-1 465,2-2 1,-5 5-1,-1-3 1</inkml:trace>
  <inkml:trace contextRef="#ctx0" brushRef="#br0" timeOffset="39">15047 7057 18810,'16'0'0,"0"0"0,1 0-146,4 0 0,-2-5 1,7 0-1,2 1 106,2 3 1,1 1 0,1 0 0,-2 0-74,-4 0 1,2 5 0,-7 0 0,-2-1-835,-2-3 870,-1-1 1,7 7 0,1 2 0</inkml:trace>
  <inkml:trace contextRef="#ctx0" brushRef="#br0" timeOffset="40">15833 7057 17108,'-16'0'-254,"1"0"1,-1 0 0,-1 0 374,-4 0 0,1 0 1,-6 2-1,0 3 106,2 6 1,-4 1 0,5 2-1,0 0-176,0 3 1,2 3 0,7-5 0,4 1-303,5 0 1,3-1 0,4-1-29,3-3 0,4-4 0,8-7 0,2 0 214,2 0 0,7-2 0,-1-1 1,2-4-52,3-2 0,-3-2 0,-1-4 1,-1-1-148,0 0 0,-4 1 0,-2-1 94,-3 0 1,-4 0 216,-4 1 0,-3 8 0,-9 5-108,-3 5 1,2 15 0,-8-2-1,1 3 428,1 4 0,-5-1 0,5 6 0,-1-2-126,-1 2 0,8-5 0,-3 0 0,5-2-533,1 0 1,0 0 0,0-6 0,1 1-181,5 0 0,-5 0 1,6-2-1,-1-2-72,-1-2 1,5 1-1,-4 6 1,-3 2 289,-1 2 0,5 7 1,2-3-1</inkml:trace>
  <inkml:trace contextRef="#ctx0" brushRef="#br0" timeOffset="41">6856 6334 22705,'-11'0'-805,"1"0"1,-3 2 482,-1 3 0,4-3 787,-1 3 1,10-5-110,1-5 1,12-2-1,12-5 1,4 1-238,5-1 1,4 0 0,-2 0 0,2 3-172,-2 2 1,1 2-1,-2 5 1,-5 1-100,1 5 1,-6 2 0,3 8 0,1 0-834,1 0 1,5-2 0,2-2 848,6-2 0,11-6 1,2 3-1</inkml:trace>
  <inkml:trace contextRef="#ctx0" brushRef="#br0" timeOffset="42">8223 6319 21718,'16'-7'886,"0"0"0,0-4 0,-1 6-1057,1 3 1,0 2 0,-1 0 0,1 0-274,0 0 1,7 0 0,3 0-1,4 0-598,1 0 1,6 0 943,-1 0 0,8 0 1,-4 0-1</inkml:trace>
  <inkml:trace contextRef="#ctx0" brushRef="#br0" timeOffset="43">10079 6193 8455,'-16'0'236,"7"0"1,4 2 0,10 1-11,6 2 0,3 1 0,1-6 0,3 0-318,3 0 0,-4 0 1,6 0-1,-2 0-97,0 0 1,5-6 0,-5 1 0,0 2 3,2 1 0,-6 0 1,6-1-1,0-3-149,3 3 0,4 1 1,1 2 333,0 0 0,8-7 0,1-2 0</inkml:trace>
  <inkml:trace contextRef="#ctx0" brushRef="#br0" timeOffset="44">25157 7089 7440,'-7'8'35,"5"-1"0,-3-7 0,10 0 46,5 0 0,3-1 0,-1-3 0,-2-1 125,3 1 0,-5 3 347,3 1-193,-1 0 1,-1 1-113,-4 5 1,-5-5-1,-3 6 25,-2 0 0,-6-3-196,6 6 1,1-6 0,10 3-61,4 0 1,4-5 0,2 3 0,0-3-53,-1-2 0,6 0 0,2 0 0,0 0 60,-1 0 0,1 0 0,-4 1 0,2 3-102,-2 1 0,-1 0 0,-2-5 32,-1 0 0,1 0 1,0 0 132,0 0 0,-6 0 0,-1 2 87,-2 3 0,5-3 0,-3 5-85,-1 0 0,6-5 0,-3 5 0,3-2 1,2 0 0,5 0 1,1-5-1,1 0-86,0 0 1,3 0-1,-3 0 1,-1-1-90,1-5 0,3 5 0,-5-4 0,0 3 54,2 2 0,-6-5 0,4-1 1,-3 3 25,-3 1 1,1 2 0,0 2 0,0 1 93,-1 3 0,1 1 1,0-2 24,0 5 1,-1-1 0,3 0 0,1-1-28,2 1 0,0-4 1,-4 4-1,4 0-48,6 0 0,0-1 0,1 5 0,-1-5-53,1-1 0,1 4 0,3-4 0,-1 1-27,1 5 1,3 1-1,-1 1 1,-2 1-55,-2 0 0,6 0 0,-8-1 1,0 3 81,2 3 1,-2-2 0,0 7-1,-4 0 54,-1-1 1,3 4 0,-3-2 0,1 1-24,4-2 1,-3 3 0,1-2 0,0 1 149,-1-2 1,4 2 0,-2-6-1,4 1-74,6 0 0,-4 3 0,5-3 0,-1-1-75,0 1 1,1 3 0,-3-3-1,2 1-12,-2 4 1,3 2 0,-1 2 0,-2-1-51,-2 0 0,4 1 0,1-1 0,0 1-18,1-1 1,-2 1 0,-6-3 0,2-1 149,4-2 1,-4-1-1,4 3 1,-4-4 33,-2-1 0,1 3 1,-1-3-1,1 0-58,-1-1 1,-6 6 0,-3-2 0,-1 2-53,0-1 0,0 7 1,-7-2-1,-2 1-85,-1 0 0,-1-1 0,6-1 0,-2 1 42,-3-1 1,3-5-1,-4-1 1,4-3 75,2-2 1,0-3 0,1-1 0,2-1-35,2 1 0,0-2 0,-5-3 0,0-4-37,-1 0 1,-4-6 0,-1 6-152,2 0 0,1 2 86,-3 7 1,-3 0 82,-7-1 1,0-4 72,0-1 0,0-5 53,0 6-121,0-8 1,2 4-105,3-7 0,-1 0 0,4 2-76,-1 3 1,6-3 25,-3 3 0,4-3 155,2-2 1,-6 0 47,1 0 1,-6 0-7,5 0-56,-6 0 0,5 0 1,-4 0 0,-3 2 9,3 3 1,-3-1 51,-2 6 1,1-5 27,5 6 0,-3-1-19,8 6 0,-6-2 0,4-2 0,-2-1-30,-4 1 0,1 0 0,-1 0 0,2-1-27,-1 1 1,-2 2 0,-2 3 0,0 3-42,0 1 0,0 7 0,0-2 0,-2 3 19,-3 3 0,-2-1 0,-6 4 0,3 4 33,-2 3 1,-2 6-1,-2-4 1,0 5 3,1 3 1,-6 1-1,-2-4 1,-2 1-11,-3 3 1,0-1 0,1-3 0,-1 2-2,-6 1 0,3 6 0,-6-6 0,4 1-6,2 1 0,-1-4 0,2 8 1,3 0 20,0-3 1,3 5 0,-4-8 0,2-1-15,-2-2 0,3 3 1,1 1-1,-1-3-23,1-1 0,3-2 0,-5 0 0,0-1-71,1-4 0,-5 7 0,4-6 0,-4 1 113,-1 1 1,0-1-1,-1 0 1,1-4 63,-1-2 1,1-1-1,-1-6 1,1 1 47,-1-1 1,1-5 0,1-1 0,4-2 240,5-4 1,0-2-1,4-1-279,3 0 0,3-6-429,1 1 0,3-6-216,7 5 372,0-6 321,0 3 1,-2-7 297,-3 0-428,3 0-167,-5 0 94,7 0 0,5-2 10,1-3 1,4 1-17,-5-6-23,1 6 1,-6-4-16,0 2 86,0 5 0,1-6 93,5 7-68,-5 0 1,8 0-110,-4 0 18,-3 0 63,12 0 92,-12 0 1,5 1 77,-7 5 32,0-5-115,0 6-166,7-7 26,-6 0 0,8 0-203,-4 0 97,-3 0 287,5 0 80,0 0-64,-5 0-137,5 0 0,-5 0 0,1 2 42,2 3-77,1-3 99,1 5 0,-6-5 74,5 3-43,-5-3-156,-1 5 59,0-7 158,0 0 1,-5-2-296,0-3 161,0 3 1,5-7 205,0 4-244,0 3 12,0-5 0,-2 7 0,-2-1-42,-1-5 103,0 5 0,3-6 402,-3 7-368,3 0 0,-7 0-29,4 0 0,3-2 20,-3-3-79,3 3 0,2-7 48,0 4 17,0 3-28,0-5-28,0 7-239,0 0 0,6-1 177,-1-5 0,2 5-16,-2-5-14,-3 5 151,12 1-74,-12 0-88,5 0 52,-7 0-83,0 0 154,7 0-108,-6 0 38,6 0 1,-5 0-19,3 0 0,-1 0 37,6 0 19,-6 0 0,5 0 196,-4 0-10,-4 0-204,6 0-4,-7 0-995,0 0 552,0-7 0,-1 0 76,-5-4 1,-2 4 0,-10 7 0,-3 0 399,-5 0 0,-11 14 0,-3 4 0</inkml:trace>
  <inkml:trace contextRef="#ctx0" brushRef="#br0" timeOffset="45">24213 7938 6955,'-8'-16'-226,"1"5"0,7 1 256,0-2 82,0-2 1,-7 5 0,-4 4-1,-5 5-3,-4 5 1,0 4 0,-6 6 0,-2 3 61,-2 3 1,-8 1 0,-2 8 0,-2-2-30,0 0 1,7 5 0,-3-7-1,1 4 3,0 2 0,1-1 1,4-1-1,1-2-81,-1-2 1,3 0-1,1 4 1,3-2-75,2-2 0,-3-7 0,5 4 0,2-2-26,2 0 0,-4-2 0,0-7 29,1-1 0,3-3 1,3 5-1,2-5 0,1-1 38,-1-3 1,3 3 0,1 0-1,-1 0 4,0 0 0,4 5 1,-6-2-1,1 4-26,1 2 1,-3 0 0,5 1 54,-2 4 0,0-3 0,-3 3-3,2-4 0,4-3 0,-2-2 63,1-1 1,-4-6-67,6 6 0,-5-6 0,3 3-49,-2-1 1,5 0 54,-1-1 1,2-5-63,-3 5 0,5 2-136,-5 3 1,3-4 0,-1 0-1142,-1 0-352,0-5 1627,5 5 0,0-14 0,0-2 0</inkml:trace>
  <inkml:trace contextRef="#ctx0" brushRef="#br0" timeOffset="46">23207 8566 7976,'-7'11'0,"-2"-1"-360,1 2 1,-6 2-1,3 2 1,-1 2 229,2 3 0,-3 1 0,6 6 0,0-2 384,0 2 0,-3-3 1,3-1-1,0-1-39,0-4 1,2 4 0,3-2-115,-3-2 1,3 4-1,-3-2 92,3-2 0,9-2 0,3-3-252,4-3 0,2 1 1,0-7-1,0 0-176,-1 2 1,6-5 0,0 5 0,-2-2-90,-1 1 1,3-1 323,0-5 0,7 7 0,-4 2 0</inkml:trace>
  <inkml:trace contextRef="#ctx0" brushRef="#br0" timeOffset="47">23223 8268 6550,'-9'15'33,"-3"8"1,5 3 0,0 4 180,0 1 0,0 8 1,2 3-1,-4 3-26,0 2 0,-5 11 1,6 1-1,-3 1 81,1 1 0,1-5 1,-3-1-1,3 0-53,2-5 1,2-8 0,5-7-1,0-7-94,0-7 1,1-5-1,5-6 1,4-5-161,4-3 0,4-2 0,1-2 0,3-3-158,3-5 0,-1-4 0,4-2 0,-1 0-4,0 1 0,1 1 0,0 1 1,-3 3-91,-2-2 0,-2 5 0,-6 1 0,1 5-223,0 1 1,-1 1 512,1 5 0,0 2 0,0 8 0</inkml:trace>
  <inkml:trace contextRef="#ctx0" brushRef="#br0" timeOffset="48">29166 10059 7075,'-9'0'-308,"2"0"652,7 0 173,0 0-377,-7 0 1,4 0 0,-6 2-12,2 3 1,0-3 0,4 5-2,-3 0 0,1 2-115,5 7 0,-5-1 1,0 1-1,1 0 4,2-1 0,1 1 1,-3 2-1,-1 1 72,1 2 1,-3 7 0,2-4 0,0 2-10,-2 1 0,3-6 0,-4 5 1,-1 0 29,0-2 1,4 6 0,-4-5 0,1 1 14,-1 0 1,0-2-1,-3 4 1,1-2-29,-1 2 1,3 2-1,-1 3 1,-2 2-20,-2 2 1,-2 0 0,0-6 0,1 0 0,-1 1 1,-5 5 0,0-1 0,0 1 30,-2 1 1,6-4 0,-6 2 0,2-3-56,0-1 0,0-1 0,5 1 0,1-3-23,-1-2 1,2 1 0,4-6 0,3-1 102,0-3 1,5 1-368,-3-9 148,3-3 1,7-7 0,2-10 0,2-6 10,3-5 0,7-10 0,4-11 0,0-4-103,-1-1 0,5-5 0,-5-2 0,1 0 36,0-1 1,-2-2 0,-6 4 0,1 3 111,0 1 1,0 9 0,-2 1 0,-2 3 128,-2-1 1,-4 2 0,2 7-1,-1 4 21,-3 1 0,3-5 0,-2 4 0,0-3-22,2 1 0,-5 5 0,5-3 0,-2 1-38,0 4 1,2 1-1,-3 3 1,1-1-150,-1 0 169,4 0-23,-6 8 0,5 9 0,-9 13 0,-3 7-7,-5 4 1,-3 3-1,-1 8 1,0 5 15,-3-1 0,-2 9 1,3-6-1,0-1 54,1-2 1,1 1 0,1-8 0,5-5-70,1-4 1,1 2-131,6-5 1,2-7 0,3-8 0,6-6-79,3-6 0,7-9 0,2-13 0,-1-7-46,1-7 1,3-4 0,-3-2 0,0-5-1,-1-5 1,4-1 0,-5 1 0,-1 6 85,-3 3 1,-6 4-1,-3 3 1,-1 7 177,-3 7 1,3 0-1,-2 7-17,-1 2 74,-3 8 0,-1 6 0,0 10 0,0 6-40,0 3 1,-5 3 0,0 4-1,0 4-64,-2-1 1,5 6 0,-5-6 0,2 2 68,-1 1 1,1-6 0,3 1 0,-1-2 26,-2-6 1,1-4-113,9 0 0,-1-4 0,6-13 0,3-7-71,1-5 0,1-13 1,1 2-1,0-3-79,-1-7 0,-1-2 0,-1-1 0,-5 2 83,-1 3 1,4-4-1,-6 5 1,-1 2 5,-3 2 1,-1 9 0,0 3-1,0 3 131,0 3 1,-1 1 0,-5 3 0,-2 4 71,-1 0 0,-5 5 0,3-1 0,-3 6 16,-1 8 1,-1 8 0,0 6 0,1 3 22,-1 5 0,2 9 1,2 0-1,3 1-43,2-1 1,2 7 0,5-7 0,0-4-74,0-3 1,1-5 0,5-4 0,2-5-221,1-3 1,12-10-1,-2-2-23,4-5 0,0-8 1,-6-3-1,2-6 38,2-5 0,0-2 0,-5-6 0,-2 1 35,-3 0 1,1-9 0,-5 8 0,0-3 123,0-3 1,-2 0 0,-5 2 0,0-2 36,0-2 1,-2 1 0,-1 4-1,-4 3-11,-2 2 0,4 0 1,-4 6-1,0 3 71,1 6 0,-3 5 0,-5 7-65,1 0 0,4 7 0,1 5 0,-1 9 9,2 11 0,-3 6 1,5 11-1,0 1 5,0 3 0,2-1 1,5-5-1,-2-1 60,-3-4 1,3-6 0,-3-8-131,3-1 0,8-8 0,1 0 55,1-7 0,3-5 0,4-10 1,1-6-213,0-7 1,0-10-1,-1 0 1,-1-6 23,-3-4 1,1 1-1,-7-5 1,-1 1-105,-2 4 1,-2 4-1,0 5 315,0 5 1,-7 10-1,-4 6 1,-3 5 92,-2 5 0,2 6 1,2 10-1,2 5-18,-3 4 0,1-1 0,0-1 0,3-3 97,2-3 0,2-1 1,5-5-358,0 0 0,2-8-108,3-2 1,-1-5-1,6-2-2,2-5 0,-3 3 0,0-8-124,-2-1 0,3-2-119,-5-1 580,1 6 115,-13 2 0,3 7-142,-6 0 1,6 2 42,-1 3-85,-4-3 0,6 10 0,-6-5 0,2 2 14,3 3 0,-2-4 0,-1 5 1,0 2 11,0 5 1,-4 2-1,4-2 1,0 2 0,0 3 1,-3-4 0,4 5 0,1 0 5,-2-2 1,5 1 0,-3-6-1,3 2-20,2-2 0,-5-1 0,0-2 1,1-1-2,3 1 1,-5 0 0,1-1-1,0 1 2,-2 0 1,0 0 0,-5-1 0,3 1-36,2 0 0,-3-1 1,3 3-1,0 1 32,0 2 0,-4 0 0,6-5 0,0-1 14,-2 1 0,5 0 0,-5 0 56,0-1 0,5 1 0,-5 0-55,0-1 1,4 1 0,-6 0-1,0 0 79,1-1 0,2 1 1,-4 0-125,-2-1 1,3 1 0,0 0 0,0 0-30,1-1 0,2 1 0,-2 0 0,-1 0 24,0-1 1,4 1 0,-4 0 0,0-1 16,1 1 0,2 0 1,-4 0-1,-2-1-11,-2 1 1,-2 0-1,0-1 1,1 1-46,-1 0 1,0 0-1,0-1 1,1 1 20,-1 0 1,0-1-1,1 1 1,-1 0-14,0 0 0,6-1 0,1 1 0,0 0-26,0-1 1,4-1-1,-4-1 1,1-3-11,-1 2 0,4-3 0,-4 2-52,2 1 1,-3 2 0,3 1-110,-2 1 0,5-5 53,-1-1 1,2-1-1,-1 3 13,-1-1 0,0-6 92,5 5 0,-6 1 1,-1 3 62,-1-4 1,2 4 0,-4-3 0,-1 3 10,3 1 0,-6 1 0,3 0 34,-3 0 0,-1-1-68,-1 1 0,0-2 1,2-2-29,4-1 1,1-8-1,5 4 26,-1 0 1,-2-3-1,4 6 28,-3 2 1,-4 2 0,3 0-4,-2-3 0,6-3 1,-4-4 148,0 1-219,5 0 1,-5-6 12,7-5 0,2-1 0,1-5 0,4 2-77,2-2 1,-4-8 0,4-1 0,0 2 25,-1 2 0,-4-6 1,3-3-1,0-2-13,3 2 1,-1-8-1,2 5 1,-1-3-1,-1-3 0,5 0 1,-4 4-1,3 1 20,-3 4 1,4-2-1,-5 7 1,1 2 93,1 2 300,-8 1 1,2 7-171,-10 4 0,-4 10 0,-6 7 0,-1 6-4,0 3 0,-5 7 0,0-2 0,0 4-49,-1 1 1,4 0 0,-4 1 0,1-1 28,0 1 1,0 3-1,5-2 1,0-3-7,0-1 1,2-1-1,2 0 1,4-3-15,1-3 1,1 5-1,6-7-46,0 0 0,0-8 0,2-3 1,3-2-81,6-4 0,4 4 0,5-2 0,1-1-17,-2-2 1,5-2-1,3 0 1,2-2-76,3-3 1,-3 3 0,-1-3 0,-3 1-32,-3-1 0,-1 3 1,-5-3-1,0 3-77,0 2 0,-6-5 232,1 0 5,-8-1 1,2 6 0,-8 2 0,-4 2-84,-2 1 0,4 0 0,-4-3-1520,2 3-2055,2-3 3653,5 5 0,7-7 0,2 0 0</inkml:trace>
  <inkml:trace contextRef="#ctx0" brushRef="#br0" timeOffset="49">29716 9887 7760,'-15'0'-236,"6"0"0,4-6 0,10-1 1,5 0 251,4 0 0,2 2 1,0 5 616,-1 0 0,-4 0-281,-1 0 0,-4 0 0,4 2 0,2 1-79,2 3 0,7 6 0,2-2 0,2 4-46,2 2 0,1 5 0,0 0 0,-1-2-243,1-1 1,1 2 0,3 3 0,-1 0 69,1 0 0,-3 3 0,-1-3 0,-3-1-43,-3 1 1,-1 3-1,-5-3 1,0 0 78,0-1 1,4 4-1,1-3 1,0 0 2,2 0 1,0-3-1,5-4 1,-2-2-134,2-3 1,7 3-1,2-6 1,-1 1 17,3-4 0,-6 2 1,4-1-1,-4-3-8,-2-1 0,1 0 1,-1 1-1,1 2-32,-1-1 0,-5 4 0,-1 1 0,-3 2 168,-2-1 0,-3 1 0,-1 4 0,-1 3 24,1 3 1,0-4-1,0 4 1,-1-2 39,1 2 0,0-3 1,0 3-1,1-4-134,4-1 0,-4 1 0,4 3 0,-3-1-36,-2-5 0,-6 3 0,-1-3 0,0 5 33,-1 1 0,-4-3 0,1-1 0,-3 0 119,-2-1 0,0 1 0,0 0 30,0-1 1,0 1-64,0 0 1,2-7 0,1-2 237,2 0-247,0-6 1,-3 6-51,3-7 0,-3 2-96,3 3 96,-3-3-75,-2 12 1,2-10 49,3 6-327,-3-6 151,5 3 361,-7-7-148,0 0 0,-7-2 1,-4-2-15,-3-1 0,-1 0 0,-1 5 0,0-2-18,1-3 1,-6 3 0,0-3-1,1 1-92,3-1 1,1-4 0,1-6-137,-1-1 0,5-2 0,3-1 0,-1-2 67,0 2 1,6-4 0,-3 2 0,5 2 102,1 2 0,0 1 684,0 0-408,0 8 0,7 1 0,3 8-25,4 5 0,0 4 0,0 9 0,0 4-41,3 1 0,3-3 0,-3 6 1,2-1 26,2-2 0,6 1 0,-6-6 0,-1 2 38,3-2 0,-5-1 1,3-3-1,-4 1-64,-1 0 1,0-6 0,-1-1-1,-1 0 147,-3-1 0,3-4 1,-4 1-281,4-3 0,2-2 1,0-2-1,-1-3-51,1-6 0,0-10 0,-1-5 0,1-2-215,0 2 1,-6-4-1,-1 6 1,-2-1-203,-3 5 0,-3-3 1,-1 2 107,0 2 0,0 6 15,0 3 1,-5 5-1194,0-6-2153,0 8 1801,5-4 1,1 7 1829,5 0 0,-5 0 0,6 0 0</inkml:trace>
  <inkml:trace contextRef="#ctx0" brushRef="#br0" timeOffset="50">6856 6350 7513,'-16'7'-93,"0"3"0,0-1 0,1 0 330,-1-2 0,0 0 0,0-4-170,1 3 1,4-1-1,1-5-57,-2 0 1,3-7 88,-2-4 0,8-3 220,-2-1-265,3-1 0,9 2 0,3 4 0,4 4 22,2 5 1,0 1-1,-1 0 1,1 0-67,0 0 0,7 5 0,1 0-45,1-1 0,-3 3 0,-6-2-106,0-2 1,-1-1-1,1-2-52,0 0 0,-6 0-75,1 0 0,-6 0 119,6 0 0,-8-2 0,4-1 1,0-2-74,4 1 0,4 2 0,6 2 0,5 0 108,4 0 0,2 0 1,1 0-1,2-1 114,1-5 0,1-1 0,-6-3 0,8-11 0,1 3 0</inkml:trace>
  <inkml:trace contextRef="#ctx0" brushRef="#br0" timeOffset="51">8318 6240 6969,'0'16'-744,"0"-6"746,0 1 1,0-6-1,-2 4 87,-3-2 1,-4-2 74,-7-5 1,6 2 0,-1 1 147,-1 2 1,3 1 218,-1-6-469,6 0 0,11 5-144,14 0 1,7 0 0,4-5 0,-1 0 21,1 0 0,-1 2 0,2 2 0,0 1 19,-1-2 0,3-1 1,-9-2-1,2 0 0,-2 0 1,2 0 0,-7 0 0,-2 0-88,-1 0 0,-2 0 0,-1 0-95,1 0 1,0-7 50,-1-3 0,-1 1 172,-3-2 0,3 1 0,-5-6 0</inkml:trace>
  <inkml:trace contextRef="#ctx0" brushRef="#br0" timeOffset="52">9906 6209 8044,'22'0'0,"5"0"0,4 0-288,6 0 1,1 5-1,8 0 1,-3-1 375,1-3 1,10-1 0,-7 0 0,0 0 16,-3 0 0,0-1 0,-6-3 0,1-3-40,-1-2 1,4 4-1,-5-5 1,-2-1-117,-2 2 1,-7-5 0,-1 4 0,-1-2-158,0 1 1,-6-3 0,-1 4 207,-4-4 0,-3-2 0,6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0:53:56.48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6730 6444 17498,'-5'11'165,"-1"-1"1,1 1-719,5 4 0,7-6 1,4-4-1,2-1 497,3 1 0,2-3 0,1 3 0,4-3 112,1-2 1,2-2 0,6-1 0,-3-3-42,-2 3 0,2-4 1,-2 2-1,0 1-156,0 2 1,1 1-1,-6-3 1,3-1-546,3 1 0,0 3 0,1 1 498,3 0 1,-4 0-1,10 0 1</inkml:trace>
  <inkml:trace contextRef="#ctx0" brushRef="#br0" timeOffset="1">8239 6539 8324,'18'0'1476,"1"0"-1180,2 0 1,5 0-1,-3 0 1,1 0-66,4 0 0,4 0 0,2 0 0,3 0-285,-2 0 0,5 0 1,0 0-1,2-2-657,0-3 1,0 3 0,4-5 710,-4 0 0,10-2 0,-3-7 0</inkml:trace>
  <inkml:trace contextRef="#ctx0" brushRef="#br0" timeOffset="2">9921 6476 14763,'16'0'0,"2"0"372,3 0 1,-2 0-1,7 0 1,2 0-170,2 0 0,6 0 1,1 0-1,0 0-43,1 0 1,-5-5 0,4-1 0,-4 1-408,-1-2 0,-1 5 1,1-5-1,-3 2-66,-3 0 0,4 0 0,-4 3 0,2-2-1263,-1-1 1574,2 0 1,-4 5 0,6 0 0</inkml:trace>
  <inkml:trace contextRef="#ctx0" brushRef="#br0" timeOffset="3">24449 7623 8386,'16'-10'-903,"0"-1"1,-6 8 803,1-3 0,-8 6 267,2 6 0,-3-3 87,-2 8 52,0-8-251,0 11 1,0-5 0,-2 5-47,-3-4 1,-4 4-1,-6-3 1,-1 3 2,0 1 1,1 1 0,-1-2 0,0-2-147,0-1 1,1-1-89,-1 6 1,9-2 220,7-4 0,7 4 0,9-5 0</inkml:trace>
  <inkml:trace contextRef="#ctx0" brushRef="#br0" timeOffset="4">24371 7717 8308,'-9'0'-538,"-5"7"0,3 4 689,-3 3 0,-1 7 1,-1 0-1,2 0-66,4 1 1,-4-4-1,3 5 1,-3-2-8,-2 0 1,1 0-1,-1-6 1,0 1 6,0 0 0,1 5 1,-1 0-1,0-2-77,1-2 1,-6-1 0,-2 0 0,0-1 18,1 1 1,-6 0-1,1 1 1,-4 3 57,-6 0 1,2 3-1,-7-4 1,-1 4-23,-3 2 0,-1-6 0,-2 3 0,-1-1 5,-3 0 0,-1 6 0,2-5 1,-3 3-139,5 3 0,-8-4 0,11 2 0,0 0 99,3-1 0,6-1 1,6-4-1,1 1 10,-1-2 1,3-2 0,1-1 0,3 0-9,2-1 1,-4 3 0,0 1-1,-2 2 20,-3-2 1,-10 6 0,-3 1 0,-2 4-7,-4 1 1,-5 6 0,2-1-1,-2-1 9,-3-2 1,3 1 0,0-1 0,2 0 2,3-3 1,4-4-1,5 0 1,5-5 28,4-3 1,3-5 0,2 0 0,2-3-81,-2 2 0,-1 2 0,-3 2 0,1 0-11,-1 0 1,-4-1 0,-1 1 0,0 0-11,-1-1 1,5 1 0,-4 0 0,5 0 6,6-1 0,-2-4 0,6-3 0,-1 1 37,0 0 0,2-6 0,5 3 37,1-5 1,4-1 34,1 0 0,-1 0-53,-4 0 0,4 0 2,1 0 1,4 2-58,-4 3 1,5-3-18,-6 3-13,8-3 10,-4-2 22,7 0 5,0 0-38,-7-7 1,5 4 0,-3-8 5,3-1 1,7 3 0,0-1-1,1-1 26,1 3 1,-4-6 6,8 3 0,-6 2 4,5-1 7,-6-1 0,3 4 1,-9 7-1,-3 9 50,-6 5 1,-3 2 0,-1 1 0,-3 4-18,-3 5 1,2-1 0,-5 1 0,-1 0-11,1-1 1,4 3 0,-1-6 0,4 1 30,1 0 0,1-2-26,-1-6 212,7 1-204,2-7 0,12-9 0,2-9 1,2-1-39,3-1 1,2 6 0,2-5-1,0-1-27,-1 2 1,1 2 0,0 6 0,1-3-121,4-1 0,-3 0 1,4 5-1,1 0 51,3 0 1,-3-6 0,0 1-1,-2 2-101,0 1 0,0 2 0,-6 0 0,1 0-276,0 0 455,0 0 0,-2 2-125,-4 3-1036,-3-3 138,-7 5 1,2-9 1030,3-3 0,-3 3 0,12-19 0,-6 3 0</inkml:trace>
  <inkml:trace contextRef="#ctx0" brushRef="#br0" timeOffset="5">20110 10295 8316,'0'-10'-1120,"0"-1"1388,0 8 62,-7-4-186,5 7 0,-7 0-1,4 0 1,2 0 29,-8 0 0,6 7-72,-6 3 1,3 4 0,-5 0-1,5-2-5,1-1 0,-4-1 0,4 6 1,-2 0-6,-3-1 1,0 1 0,0 0 0,1 0 9,-1-1 1,-2 1 0,-2 0 0,1 0-22,-1-1 0,5 6 1,1 0-1,-2-2-22,-2-1 1,3-2 0,1-1 0,-1 1 14,3 0 1,-6-1 0,5 1-1,-2 0 17,1 0 0,1-1 0,-3 3 1,1 1-15,-1 2 1,-3 2-1,-5-4 1,-2 4 22,-3 1 1,4 0 0,-3 4 0,-1-3-17,1-2 0,5 3 1,-4-5-1,4-2-58,3-2 0,-7-1 0,11 0 0,0 0 37,-2-1 0,5-4 0,-1-1 29,-3 2 1,5-3 0,-3 2-28,-1 1 0,3 0 0,0 0 1,1-1-53,-1 1 1,-2 2 0,-4 2-1,-1-1-12,0 1 0,1 0 0,-1 1 0,0 1 7,0-3 0,-5 10 0,0-9 1,2 1 11,2 1 1,3-3 0,0 3 0,2 1 22,-1 2 0,-4 0 0,6-5 0,-3-1-17,-1 1 1,-1 0-1,0-1 1,1 1-32,-1 0 0,0 0 0,0 1 0,1 2 12,-1 2 1,-5 5 0,0-5-1,2 0-16,1 2 1,3-5-1,-1 4 1,2-1-9,3 0 0,-3 0 0,6-5 1,-3-2 14,1-4 1,6 4-1,-3-5 1,2 1 2,0 1 1,-7-1 0,3 6-1,0 0 1,-3-6-1,7 1 1,-1 1-1,-1 2 0,4-4 1,-6 1-1,0-1 21,1-1 1,2 3-1,-2-5 46,1 2 1,-4 2-104,6 4-8,-7-6 41,10-2 0,-5-14 0,7-3-147,0-4 1,5-2 0,1 0 0,-1 2 62,2 4 1,-5-4-1,3 3 1,-2-1 27,2 2 1,-3-4-1,5 3 1,-2-3 30,1-2 1,-1 6 0,-3-1-1,1-1 23,2-2 1,2-1-1,-3-1 166,1 0 0,2 0 0,-3 1-66,1-1 1,0 5-29,-5 1 1,0 8-38,0 2 0,-7 7 1,-3 11-1,-3 1 62,3 2 1,-4 7 0,3-4 0,-1 2 23,2 1 1,-4-3-1,5 4 1,-1-2-33,-1 2 0,6-5 1,-4 0-1,0-2-12,1 0 1,4-1-1,-3-4 1,2 0-15,0 0 1,-2-1 0,3 1-134,-1 0 0,0-6 20,5 1 37,0-8 1,5 2 0,2-10-1,2-5 7,3-4 1,2-2 0,3 0 0,3 1-97,1-1 1,6 0 0,-2 0 0,1 1-107,0-1 0,-6 6 1,1 1-1,-4 2-71,-1 3 1,-6 3 188,1 1 1,-8 1 0,2 5-8,-3 4 1,-2 4-1,-2 2 1,-1-1 62,-2 1 0,-2-2 0,3-2-813,-1-1 212,0-1 0,6-1 0,5-4 5,4-3 0,4-2 0,4 0 635,3 0 0,-4 0 0,6 0 0</inkml:trace>
  <inkml:trace contextRef="#ctx0" brushRef="#br0" timeOffset="6">17248 12857 6906,'0'-9'-251,"-2"2"418,-3 7-137,3 0 1,-6 0-13,3 0 0,3 2 0,-3 3 1,1-3 95,-1 3-48,3-3 0,-5 0 51,7 3-79,-7 4 1,5 1 0,-5-1 120,0-2-100,6-2 0,-6-6 12,7-5 0,5 3-53,0-8 1,2 8 43,-2-2-92,-3 3 27,5 2 1,-5 0 1,3 0 1,-1-5 0,4-2 0,-1-2 26,-1 5 42,-6-3-65,0 7 0,0 2-3,0 3 0,-6-1-14,1 6 1,-5-4 6,4 4 0,1-6 13,5 3 1,2-14 1,3-4 0,-3 2-6,3-1 1,2 5-4,-2-6 177,1 8-146,-6-4-31,0 7 0,-2 5 0,-2 2 6,-1 2 1,-2-1 0,4 5-81,-3-3 8,1-6 0,7 3 39,3-7 1,4-7-1,5-4 1,-2-1 20,-2 1 1,-1-3 0,3 4 69,-1-4 297,-1-2-274,-1 8 0,-4 1 1,-8 8-1,-2 5-79,1 4 0,-3-1 0,0 1 32,-2 2 1,4 1-44,-5-3-49,6 4 0,-1-12 32,10 3 1,-1-5-8,6-5 18,-6 3 8,3-12 1,-7 11 2,0-8 0,1 2 0,3-3-36,1 2 24,0 6 0,-3-3-47,3 7 49,-3 0 0,0 7 35,-7 4 0,-6-2 1,4-1-13,-2-1 1,6 0 107,-2-2-138,-4-3-1,7 5 1,-3-7 0,8-2 0,4-1-84,2-2 0,-4-8 1,6 3 68,1-4 1,-3 4-1,0-1 47,-2-1-14,5 5 78,-10 0 0,3 14 0,-9 3-4,-1 4 1,-5-3-1,3-1 5,-2 2 0,4 1 0,-4-1-55,2-2 0,2-4-46,5 4 47,0-6-23,0 3-176,0-7-18,0 0 123,0-7 1,0 3-43,0-6 387,0 6-5,0-10-253,0 12 0,-2 2 16,-3 11 1,3-2 0,-5-1 27,0-1 48,5-1-109,-5-6-55,7 0-96,0 0 190,0-7 283,0-2-212,0-7 0,-2 9 0,-1 7-56,-2 9 0,-7 7 0,1 3 0,-3 4 13,-2 1 1,1 0 0,-1 4 0,0-3-39,0-2 0,1 3 1,-3-5-1,-1 0 7,-2 1 0,0-4 1,5 3-1,1-4 13,-1-1 0,-5 5 0,0 2 0,2-1-6,1 1 1,-3 3 0,-1-3 0,-1 1-33,0 4 1,2 0-1,4 0 1,-1-3-5,3-3 0,-5-1 1,10-5-63,-4 0 28,5-8 12,2-1 1,7-14 0,2-1-33,3-1 1,-3 0-24,3 4 0,-3 2 10,-2-8 0,2 6 1,1-6-1,4 1-16,2 1 1,0-5-1,3 4 1,-2-4-6,3-2 1,1-5 0,0 0 0,-2 2-10,-2 1 1,1 3 0,3-1 0,-2 0 73,-2 1 1,-1-1-1,2 0 1,-4 0 9,0 1 1,-6 4 0,5 1-44,-5-2 47,-1-2 0,-1 5 7,-5 4 1,-2 10-1,-8 7 1,0 5 42,0 4 0,-1 7 0,-2-1 0,-2 4 49,2 6 0,-4-6 0,2 2 0,2-5-14,1 0 0,2 0 0,1-2 0,1-5 19,3-3 1,-1-3 0,7 1-186,1 0 54,3-7 0,2-2 1,5-9 18,4-3 0,9-4 0,4-7 0,0 0 14,-1 1 0,6 1 0,-1 2 0,1 3-41,-2 2 0,2-4 1,-7 6-1,-2 2-122,-2 1 0,-1 2 1,0 0-1,0 0-158,-1 0 0,-4 0 1,-1 0-285,2 0 1,1 2 0,-1 1 597,-2 2 0,1 8 0,5-5 0</inkml:trace>
  <inkml:trace contextRef="#ctx0" brushRef="#br0" timeOffset="7">18223 12684 8005,'-2'-10'-243,"-3"-1"1,2 6 0,-6-5 0,0-1 276,0 2 1,4 1-1,-5 4 205,-3-1 0,6-2 0,0 3 237,0-1 1,4-7-151,-8 2 1,8-4 293,-2-2-474,3 7 0,9 4 1,2 10-55,-1 6 0,6 8 0,-1 5 0,4 4 15,4 5 0,5 9 0,-3 0 1,1 4 31,4 1 1,0 5-1,0-1 1,-1-4-2,0-3 0,-4-9 0,0 1 0,-2-3 20,0-1 0,5 4 0,-3 1 0,-1-2-56,1-2 1,-2 4-1,-3 1 1,1 1 6,2-1 1,0-1-1,-6-4 1,1 2 16,0 2 1,-2-2 0,-2-7 0,-1-2-30,1 2 1,2 1-1,0 3 1,-2-2-47,-2-4 0,1-2 0,5-5 1,-2 2-65,-4-1 1,4-3 0,-5-1 0,1-1 66,1 1 0,-6 0 1,4 0-1,0-2 43,-1-4 0,-4-1 0,3-4 6,0 5 0,-4 3 0,6-1-39,-2-2 0,0-4 1,-4 4-67,3 2 1,1-3-11,-2 2 0,2-6-62,3 5 0,3-4-17,-8 4-95,0-7-81,-5 4 0,-2-7 185,-3 0 1,-4-7 0,-5-3 67,4-4 0,-4 0 1,3 2 187,-3 1 1,-1 3-1,-1-5 42,0 3 1,1 1 0,-1-3-5,0 1 1,6 8-1,-1-4-89,-1 0 0,0-2 1,-1-5-1,5 2-32,1 2 1,-4-1 0,4-5 1,-1 1 1,-1-1 0,-3 2 0,3 2 176,2 1 0,2 6 22,5-5-242,0 6 0,7-3 0,5 9-45,7 3 0,-1 9 0,4 7 0,-1 0-67,0 2 1,5-4-1,-3 5 1,0 1-54,-1-1 0,5 1 0,-6 1 0,-2-3 71,-2-1 0,-1-4 0,0 3 0,-2-2 173,-4 2 0,4-9 0,-5 4 428,0-2 0,-1-7-346,-2-2 0,-5-5-196,5-5 1,-5-4 0,-1-8 0,0-3-89,0-1 0,6-7 1,-1 4-1,-2-2-72,-1 0 0,3 1 0,2-1 0,0 5-129,0 4 1,0 3-1,-3 1-22,1 3 1,7 1-312,-1-1 0,-4 1 95,-2 4 1,2 1-1,0-6-325,2-2 0,-6 3 0,2-2 0,-1-1 837,1-2 0,-3-2 0,5 1 0</inkml:trace>
  <inkml:trace contextRef="#ctx0" brushRef="#br0" timeOffset="8">4041 7780 8192,'0'-8'-733,"0"2"0,0 12 821,0 4 1,0 4 0,0 2 0,0 1 32,0 4 1,5-2 0,1 8 0,-3 1-43,-1 1 1,-2-3 0,0 1 0,0-1-71,0-2 0,0 6 0,0-6 1,0 1 5,0-4 1,0 2-1,2-3-475,3 0 0,-2-8 0,8-3 460,1-2 0,2-9 0,2-7 0</inkml:trace>
  <inkml:trace contextRef="#ctx0" brushRef="#br0" timeOffset="9">4324 7859 7638,'16'-7'-368,"-2"3"0,0-4 0,-2-1 407,0 0 1,11 1-1,-7-5 1,1 3-22,1-2 0,3-2 0,0 0 0,-2 1 9,-2 3 0,-3-1 1,-1-3 436,-3 4-314,-7-4 0,4 19 1,-7 1-1,0 7 37,0 8 1,-5 2-1,0 7 1,0 0-53,-2 3 0,5 2 0,-5-4 1,2 1-173,0-1 1,-1-1 0,6-2-1,0-4-66,0-1 1,0-2-1,2-6 1,2 1-262,1 0 1,2 0-294,-2-1 0,-3 1-102,3 0 759,4-8 0,-1-1 0,8-7 0</inkml:trace>
  <inkml:trace contextRef="#ctx0" brushRef="#br0" timeOffset="10">4890 8079 8246,'2'17'-86,"3"4"1,-3-3-1,3 3 1,-1-2 141,1 2 1,-3-2-1,3 6 1,-3-3 63,-2-2 0,0 2 0,0 1 1,0 0-27,0-1 1,0-1 0,0-5-52,0 0 0,0-1 0,0 1-558,0 0 0,-6-6 515,1 1 0,-7-1 0,3 6 0</inkml:trace>
  <inkml:trace contextRef="#ctx0" brushRef="#br0" timeOffset="11">18616 15513 7968,'-10'16'0,"1"0"-327,2 0 1,-5 5 0,1 1 0,-3 3 222,-2 3 1,1 1-1,-1 3 1,0-1 155,1 1 1,-1-1 0,0-1 0,2-2 32,4-2 1,-4-7 0,5 2 0,0-3 16,4-3 0,-2-4-92,2-1 0,1-8 37,10-2 1,1-7 0,5-7-59,-2 4 0,-5-4 1,6 3-1,-1-3-31,-1-2 0,5-5 1,-5-1-1,1-1 15,1 0 1,-1-5-1,6 2 1,0-3-25,-1-3 0,1 2 1,2 2-1,1 2 20,2-2 1,0 6-1,-5 1 1,-1 3-4,1 2 1,5 3-1,0 2 1,-2 6 4,-1 3 1,-3 4 0,1 3 0,0 6 12,0 2 1,-1 5-1,1 1 1,0 2 1,-1-2 0,1 4 0,2 0 0,1-1 43,2 1 1,1-2 0,-2-3 0,1-1 0,-2-1 1,5 3-1,1-10 1,1-1-9,0-2 1,-1 1 0,3-2-1,-4-2-184,-1-1 1,-2-2 161,-6 0 0,8-7 0,2-2 0</inkml:trace>
  <inkml:trace contextRef="#ctx0" brushRef="#br0" timeOffset="12">5393 7529 7893,'0'-16'-567,"7"2"1,4 4 566,3 4 0,8 12 0,3 2 0</inkml:trace>
  <inkml:trace contextRef="#ctx0" brushRef="#br0" timeOffset="13">5378 7780 7759,'0'16'-338,"0"0"1,0 5 0,0 1 0,0 3 447,0 3 1,0 0 0,0 0-1,0-4-3,0-1 1,1-2 0,3-5 215,1-1 50,7 1-186,-10-7 1,5-9-129,-7-11 0,-2-1 0,-1 0-58,-2 1 0,-2 8 1,3-4-70,-1 0 1,0 3 42,5-6 1,0 5-47,0-6-95,0 8 0,0-6-430,0 4-412,0 3 1008,0-12 0,-7 5 0,-2-6 0</inkml:trace>
  <inkml:trace contextRef="#ctx0" brushRef="#br0" timeOffset="14">5378 7497 8254,'0'-15'-201,"0"6"1,0 9-1,0 12 1,-2 6 369,-3 3 1,3 7 0,-5-1 0,2 7 37,-1 2 1,1 6 0,5-3-1,0-1-43,0 1 1,0-3-1,0-3 1,0 1-112,0-3 0,5 4 0,2-11 1,0 1-89,0-4 0,0 1 0,-3-1-332,1-1 39,0-3 0,-5-6-194,0-1 0,2-6 0,2-1 149,1-6 1,2-6 0,-4-7 372,3 0 0,6-6 0,-4-3 0</inkml:trace>
  <inkml:trace contextRef="#ctx0" brushRef="#br0" timeOffset="15">5755 7749 8451,'9'-7'0,"-4"-4"0,-2-1-407,3 2 0,-5-4 202,5 3 1,-5 3 544,-1-3 1,-1 9-169,-5 2 0,3 7 0,-8 9 0,-1 1-11,-2 4 0,-1 4 0,-1 6 0,2 1 45,3-1 0,-1 6 0,7 1 1,1 1-140,3-1 0,1-3 0,1-7 0,5-4-57,4-1 0,9-2 0,4-5 1,0-2-79,-1-4 0,5-3 0,-5-7 0,3 0-26,3 0 0,-6 0 0,1-1 0,-2-5-51,0-4 1,0-6 0,-5-3 0,0-2-107,-1 2 1,-4-4-1,-3 0 1,-1 1 30,-3-1 0,-2 7 0,-2 6 365,0-3 1,-7 6-1,-4 2 1,-5 5 96,-4 5 0,2 4 0,-3 9 0,4 1-96,1 2 0,5 0 0,3-4 0,1 2-57,3 2 0,4 0 0,5-5-597,6 0 0,3-7 1,5-4-1,4-3-220,3-2 0,5 0 728,-10 0 0,7-14 0,-3-4 0</inkml:trace>
  <inkml:trace contextRef="#ctx0" brushRef="#br0" timeOffset="16">6462 8048 8562,'14'15'0,"-1"1"-77,-3 0 1,-1 1 0,3 4 0,-3 4 250,-2-1 1,-2 11 0,-3-4-1,1 4 97,3 4 0,-1-3 0,-7 5 0,-1-7-216,-3 1 0,1-1 0,3-6 0,-1-4-142,-2-1 0,-1-2 1,6-6-1316,0 1 1402,0-7 0,7-2 0,2-7 0</inkml:trace>
  <inkml:trace contextRef="#ctx0" brushRef="#br0" timeOffset="17">22531 12731 7184,'0'9'-1442,"0"-2"1442,0-7 0,0 0 0,7 0 0,-5 0 0,5-2 0,-7-3 0,0 2 0,0-8 0,0 8 0,0-6 0,0 4 0,0 1 0,0-6 0,0 5 0,0-6 0,0 6 0,0-6 0,0 1 0,-2-4 0,-3 3 0,1 4 0,-6 7 0,5 0 0,-6 0 0,6 0 0,-6 0 0,6 2 0,-5 3 0,6 4 0,-3 5 0,2-2 0,0-1 0,-1-1 0,6 6 0,0 0 0,0-6 0,0 1 0,0 1 0,2-5 0,3-2 8,6-3 0,-2-2 2,1 0 0,-5-7-7,6-4 1,-8 3-4,3-3 0,-5 6-1,-1-6 0,0 6 81,0-5-74,0 6 0,0-1 3,0 10-9,0-3 0,0 12 0,0-5 0</inkml:trace>
  <inkml:trace contextRef="#ctx0" brushRef="#br0" timeOffset="18">6808 7733 6993,'0'-16'327,"0"6"-122,0-1 1,0 6-120,0-5 0,7 6 1,2-3-1,2 2-23,-1 0 1,2 0-1,8 3 1,0-2-32,0-1 1,4 0-1,2 5 1,2 0-27,-2 0 0,2 0 0,-7 0 1,-1 0 35,-3 0 1,-3 2-1,-3 3 44,-6 5 1,-5 4 0,-5 2 0,-8 0 55,-6-1 1,-4 1 0,-5 0 0,4 0-41,1-1 0,2-1 0,6-3 0,1-4-178,3 0 9,-3-6 1,14 6-1,0-7 18,9 0 0,5-5 1,3 0-1,3 2-22,1 1 0,5 2 1,-5 2-1,0 3 39,1 5 1,-4 4 0,1 2 0,-5 1 36,-3 4 0,-8-1 0,2 6 0,-5 0 23,-5-2 0,-2 4 1,-5-5-1,1 0 64,-1-1 1,-2-1 0,-2-5-67,1 0 0,-1-7 0,2-2-127,3 0 0,-3-6 1,4 5-1,-4-5-309,-2-1 0,1-7 91,-1-3 0,7-4 0,4-2-409,3 0 1,9 1 727,4-1 0,3-7 0,1-1 0</inkml:trace>
  <inkml:trace contextRef="#ctx0" brushRef="#br0" timeOffset="19">7453 7906 7666,'5'-10'-186,"0"-1"1,1 1 0,-6-6 0,0 0 498,0 0 1,0 1 331,0-1-521,0 7 0,-6 4 0,-1 12 1,1 7-16,-1 5 0,-4 9 1,4-2-1,0 4-34,0 2 0,2-3 0,7-1 0,3-3-88,5-3 0,10 4 0,2-5 0,1-3 18,0-6 1,5 0-1,-2-6 1,4-3-92,1-1 0,-5-2 0,-1 0 1,-3 0 85,-2 0 0,-3-7 0,-1-2 0,-2-1 29,-4-1 0,-3 1 0,-7-6 1,0 0-9,0 1 0,-2-1 1,-5-2-1,-7 1-114,-5 1 1,-7-8-1,3 8 1,-1 0-147,-4 4 0,0 3 0,0 6 0,4-2-454,1 1 1,2 2 692,5 2 0,7 7 0,4 4 0,17 3 0,6 2 0</inkml:trace>
  <inkml:trace contextRef="#ctx0" brushRef="#br0" timeOffset="20">8066 8142 6806,'7'16'0,"2"1"0,1 2-16,1 2 1,-6 5-1,4-3 1,-2 2 631,-4 2 0,-1 8 0,-2 4 0,0-1-360,0 1 0,-2 3 0,-3-6 0,-4-1-136,1-2 1,-5-3 0,6-4 0,0-5-5,0-3 0,2-3-1421,5 1 1305,0-7 0,14-2 0,4-7 0</inkml:trace>
  <inkml:trace contextRef="#ctx0" brushRef="#br0" timeOffset="21">29150 10295 7566,'-1'16'-1176,"-3"0"1300,-1-1 0,-7 1 0,3 0-3,0-1 1,-3 1 0,5 0-1,0 0 29,0-1 0,-5 6 1,1 0-1,-3 0 4,-1 2 1,1 0-1,0 5 1,1-4-58,1-1 1,-5 3-1,4-3 1,-4 1-12,-4 4 0,0 0 0,4 0 0,-3-2-3,-1 2 1,-1 2 0,2 1 0,-2-1-103,-3-4 0,1 7 0,-4-5 0,3 0 51,3 2 1,-6 0 0,3 1 0,-1-1-6,0-4 0,5 4 0,-4-6 0,3 2 6,3 0 0,-4-5 0,2 6 0,2-1-54,1-2 1,-3 4 0,0-5 0,2 1-2,2 4 0,3-5 1,1 0-1,3-2 14,-2 0 0,-1-1 0,1-2 0,2 1 3,-3 2 1,5 0 0,-1-5 0,0-2 3,1-4 0,2 4 0,-2-3 0,-1 3-12,0 1 1,4-1 0,-4-1 0,0-3-2,1 2 0,-1-3 0,-2 1 1,4 1-11,0-2 1,4 3 0,-6-5-5,2 2 0,-3-4-107,5 5 1,-2-6-445,1 1 136,5-3 1,-6-4 130,7-3 1,0 1 0,1-6 0,3-2 311,1-2 0,7-2 0,-3 0 0</inkml:trace>
  <inkml:trace contextRef="#ctx0" brushRef="#br0" timeOffset="22">28113 11443 7670,'8'0'-356,"-1"1"1,-7 5 504,0 4 0,0 9 1,-1 4-1,-3 1-35,-1 4 1,-7 2 0,1 3-1,-1 2 56,1 2 0,-3-2 0,4-6 0,-2-1-3,1 0 0,-1 4 1,5-11-1,0-2-31,0-2 1,2-1 0,5 0 10,0 0 0,0-6 212,0 1-449,0-8 0,0 6 1,2-6 84,3 2 1,4 1 0,6-6 0,3 0-39,3 0 0,-2 0 0,7 0 1,0 0-82,-1 0 1,3 0 0,-6 0-1,1 0-52,0 0 1,0 0 0,-4 0 0,2 0-92,-2 0 1,-2 0 0,-1 0 125,0 0 1,0 0-1,-1 0-3,1 0 1,0 0-46,0 0 0,-1 0-148,1 0 1,-6-2 336,1-3 0,-1 3 0,6-5 0</inkml:trace>
  <inkml:trace contextRef="#ctx0" brushRef="#br0" timeOffset="23">25345 6916 8176,'-1'-14'-1477,"-5"3"1526,5-3 1,-5 13-1,12-5 1,4 5 83,4 1 0,4 1 0,3 3 0,5 3-36,3 2 1,8-6-1,3 4 1,4-2-2,5 1 0,7 4 0,-2-3 0,0 2-35,0 3 1,6 0 0,-1 0 0,6-3 15,3-2 1,7 4-1,-2-6 1,4-2-4,2-1 0,5-2 0,1 2 0,1 1 4,-1 3 0,-1-1 1,-5-3-1,0 1-15,-1 2 1,-1 8 0,-4-5 0,-4 3 32,-5-1 0,4-1 1,0 3-1,-1-1-33,-3 1 0,-2 2 0,-3 2 0,-3-1 0,-2 1 1,4 0 0,-4 1 0,0 2 31,0 2 1,-1 0 0,-6-3 0,0 1 12,0 2 1,4 2 0,-2-2 0,-4 5-26,1 4 1,-3 1-1,1 0 1,-4-1 0,-2-4 1,4 9-1,-3-3 1,-1 1-50,1 0 1,-3-2 0,-4 1-1,-1-1-51,1 1 1,-3-1 0,-1 1 0,-1-1 62,1 1 0,0-1 0,-1 2 0,-2 2 35,-2 2 0,3-1 0,-3-2 0,-1 1-41,1 1 1,-2 1 0,-5-4 0,-1 2-37,1 2 1,0-1 0,0-4 0,-1-1 10,1 1 0,-6-3 0,1-1 0,-1-3-9,-1-3 1,5 5-1,-3-6 1,1-2 19,-2-2 1,4-1-63,-3 0 0,3-2-1,1-4 1,-6-1 115,-4-4 0,-3 4-32,-2 7 0,0-6 1,-2-1 39,-3-2-53,3 5 0,-5-9-116,7 8-124,0-8 1,2 3-408,3-12 286,-3 5 0,3-6 1,-10 7-712,-5 0 1,-4 0-1,-2 0 137,0 0 1,6 0 899,-1 0 0,1 7 0,-6 1 0</inkml:trace>
  <inkml:trace contextRef="#ctx0" brushRef="#br0" timeOffset="24">29150 8723 8266,'0'-15'-582,"0"-1"1,2 2 653,3 4 1,-1-3 0,6 8 179,2 2 1,2 3 0,2 5-2,0 5 1,0 4 0,1 2 0,1 0-53,-3-1 0,10 1 1,-10 0-1,3 0-38,-1-1 1,-1 1-1,-2 0 1,-2-2-34,-1-4 1,-6 2 0,4-5 47,-2 2 1,5-7-192,-1-2 0,-5-7 0,1-9 1,0 0-19,4 1 0,3-1 0,2-1 0,-1-3-72,1-1 0,2 0 0,1 6 0,2-1-48,-2 0 0,-3 1 0,-4 1-600,-2 3 471,-6-3 0,3 19 0,-9 1 123,-3 6 1,3 4 158,-3-1 0,3 1 0,2 0 0</inkml:trace>
  <inkml:trace contextRef="#ctx0" brushRef="#br0" timeOffset="25">29087 10547 7702,'-7'15'-746,"4"-4"1,-8-1 682,-1 3 0,0-5 0,0 3 58,1 1 0,1 2 1,-4 2-1,2-2-1,1-4 1,2 4 0,-3-3 0,3 3 5,2 1 0,-5 1 1,3 1-1,-1 3-36,0 1 0,4 5 0,-4-3 1,-1 1 14,3 4 1,-6-4 0,5 1-1,-2-2 15,1-4 0,1 3 0,-3-1 0,1-1 6,-1-3 0,-2 4 1,-1 0-1,-1-2 69,0-1 0,0-1 0,1 2 0,-1 2-30,0-2 1,0-1 0,1-2 0,-1 1-17,0 4 0,1-3 0,-1 3 0,0-4-17,0-1 1,1 5 0,-1 0 0,2-2-24,3-2 0,-2 4 0,4 2 0,-2 0 5,1-1 1,6 5 0,-1-5 0,2 3 7,-3 3 0,5-4 1,-5 1-1,3-1 3,-2 0 0,1-4 0,-5 2 0,1-1 40,-1 0 1,-2 0 0,-4-5 0,-1 0-16,0-1 1,1-4-1,1-1 1,1 1-58,3-2 1,-1-1-1,-4-4 12,-1 1 1,2 2 0,2-3 78,1 1 0,1 7-8,-6-2 1,6 4 0,1 2 0,0 0 11,0 0 1,4-1 0,-5 1 30,-3 0 1,5-2-1,-3-2-48,-1-2 1,-2-6-40,-2 1 0,6-3-92,-1-2 1,8-2 0,-2-3 0,1-4 85,-1 0 0,3-12 0,-5 4 0</inkml:trace>
  <inkml:trace contextRef="#ctx0" brushRef="#br0" timeOffset="26">27987 11725 8021,'0'16'0,"2"0"0,1 1-92,2 4 1,1-3-1,-6 5 1,1-3 182,5 1 0,-5 2 0,5-4 0,-5 2 15,-1-1 1,0-3 0,0-1 0,2-2 60,3-4 1,-1-1-1,6-6-160,2 3 0,2-1 1,2-7-1,0-1 68,0-3 0,5-1 0,0 4 0,-1-2-66,3 1 1,-4 2 0,8 2 0,-1 0-206,-2 0 0,6 2 1,-6 2-1,3 1-55,-1-2 0,-5 4 0,3-1 1,-1-1-183,-4 2 1,-1-5-1,-3 3 433,1-3 0,0-2 0,0 0 0</inkml:trace>
  <inkml:trace contextRef="#ctx0" brushRef="#br0" timeOffset="27">8616 7922 9251,'9'-7'212,"0"3"-7,-4-6 0,4-1 41,7-4 1,-1-1-75,1 0 0,-2 0 0,-2 3 193,-1 2-226,-8 4 1,4 9 0,-7 5-96,0 8 1,0 1 0,-1 7 0,-3 0 22,-1 3 1,-6 4 0,4-1-1,0-1-49,0-2 0,2-6 0,5 0 0,0-2-45,0-2 0,2-1 1,3-1 21,6-3 0,3-4 0,1-7 0,1 0-45,0 0 0,5 0 0,0 0 1,-2 0-62,-2 0 1,4-5 0,0-1 0,-2 1-251,-1-2 1,3 5-1,0-5-355,-2 0 1,-1 6 767,-3-5 0,1 5 1,0 1-1</inkml:trace>
  <inkml:trace contextRef="#ctx0" brushRef="#br0" timeOffset="28">9104 7796 8821,'0'16'0,"0"-1"-15,0 1 0,0 2 0,0 3 1,0 3 125,0 1 1,2 4 0,1-3-1,2 4-113,-1 2 0,3-1 0,-2 2 0,-1 2-25,-3 2 1,-1-1 0,0-4 0,0-1-77,0 1 1,0-1 0,0 1 0,0-3-293,0-3 1,0-3 0,0-7 376,0 0 1,7-1 0,2 1-1</inkml:trace>
  <inkml:trace contextRef="#ctx0" brushRef="#br0" timeOffset="29">9324 8032 15731,'2'-9'-2998,"1"2"3235,2 0 0,8 4 0,-3-6-44,4 2 1,2-4 0,0 6 0,-1 0-22,1-2 1,0 5 0,0-5 0,-1 2-62,1 0 0,0 0 1,-1 5-1,1 0-86,0 0 1,-6 0 0,-1 1-259,-2 4 0,-2 4 1,-5 7-149,0 0 0,0-1 1,0 1 330,0 0 1,-1-2 0,-3-2 0,-1-2-172,1 3 0,-4 1 117,-3 1 0,2-1 0,1-1 0,1-3 0,0-1 1,3 3-138,-1-1 1,1-3 0,8 4 28,1-1 1,2-8-1,-2 4 1,6-1 205,3-1 1,-4 5 0,1-3 0,1 0 41,2 0 0,0 6 1,-2-5-1,-3 3-62,-2-1 0,3 1 1,-4 4-1,-1 1-23,2 0 0,-5 0 0,3-1 0,-3 1 85,-2 0 0,-2-1 1,-2 1 26,-1 0 1,-7 3 0,3-1 0,-1-6 60,-1-3 0,6 1 1,-6-5-10,-1-1 1,4 3 0,-3-2-274,-1-2 1,3-1 0,-1-2-136,-3 0 0,5 0-724,-3 0 1062,8 0 0,3 7 1,8 2-1</inkml:trace>
  <inkml:trace contextRef="#ctx0" brushRef="#br0" timeOffset="30">10157 8708 8406,'0'15'-487,"0"6"1,0 0 0,0-1 576,0-3 0,0 4 0,0 0 0,-1 0 50,-5 2 1,5-4 0,-5 5-1,3-1-52,-2-4 0,3-1 0,-3-3-231,3 1 0,2 0 58,0-1-459,0-6 544,0-2 0,-7 0 0,-2 2 0</inkml:trace>
  <inkml:trace contextRef="#ctx0" brushRef="#br0" timeOffset="31">29418 10028 7204,'0'10'398,"0"1"0,0 1-312,0 2 1,0 2 0,0 0 0,0-1 36,0 1 1,0 0 0,0-1 212,0 1-231,0-7-51,0 5 1,0-14-1,0 0 4,0-9 1,5-5 0,2-2 11,2 1 1,-6-1 0,2 0-62,-3 1 1,3 4 0,1 1 51,-3-3-59,-1 6 1,0 2-113,3 10 0,-4-1 0,5 6 110,-5 3 1,-1 1 50,0 1 1,-5 1-5,0 0-48,0-8 1,5-2 0,2-12 0,3-6-24,5-7 1,4 0-1,2-7 1,-2-2-74,-4-2 0,4 0 0,-5 4 1,0 5 48,-4 4 0,-3 1 147,-2 0 0,0 9 0,0 7 0,0 11-1,0 8 1,-7 5 0,-2 8 0,-1-1-21,-1 1 0,2 4 1,-1 3-1,5-3-19,3-2 0,-3-1 0,-1-10-58,3 1 1,1-5 0,4 0-91,3-6 0,4-6 1,5-9 48,-4-3 0,4-4 0,-5-7 0,0 0 31,-4 1 0,2-1 0,-2-1 1,-1-3-11,-2-1 0,-2 0 1,0 6-1,0-1-10,0 0 0,0 6 39,0-1 0,-2 8-97,-3-2 0,3 10 0,-3 5 172,3 4 0,2 2 110,0 0-133,0-1-93,0-6 1,0-4-1,2-8 77,3-2 1,-3-8 0,3 3 16,-3-4 0,-2 4 17,0-1 299,0 8-353,0-4-24,0 7 18,0 0 0,-2 5 128,-3 0 0,3 2-124,-3-2-5,3-3 69,2 12-57,0-12 76,0 5-92,0-7 1,2 0 12,3 0-301,-3 0 131,12 0 0,-11 0 43,8 0 1,-8 1-215,2 5 250,-3-5 1,3 8 7,0-4 0,2-3-71,-1 3 117,-5-3 1,8-2 16,-4 0 0,-3 2-8,3 3 1,-3-1 70,-2 6 0,5-5 26,1 6 0,1-8-93,-2 3 1,-2-5-93,8-1 174,-8 0 0,6 2 123,-4 3-175,-3-3 0,7 7-28,-4-4 1,4 2 0,5 5-60,-4-1 0,2-6 0,-5 4 0,0-1 34,0 1 0,4-4 1,-4 4-1,0 0 54,0 0 1,5-4 29,-1 5 1,3-6-19,1 1 1,1-3 26,0-2 1,-6 5-7,1 0 0,-3 2 0,5-3 8,-3 1 0,-6 2 0,3-4-47,0 3 1,1 4 0,6-3-45,-3 2 0,3-4-24,-4 6 0,-1-8 1,0 4 106,-2 0 1,3-3-2,-5 6 1,6-5-62,-6 6 0,7-6 40,-1 5 1,-2-6-18,1 1 1,1-1-59,4 1 1,-4-3-1,-3 5 37,-1 0 1,6-6 0,-5 6 64,1 0 1,0-3-57,-4 6 1,-1-4-2,6 4 1,-5-6 0,4 3-6,-2 0 1,5-6-2,-1 5 0,-2-5 60,1-1 0,1 5-54,4 1 0,-4-1 23,-1-5 0,-5 5 65,6 0 0,-6 2-64,6-1 1,-1-5-41,6 5 1,0-5-1,-1-1-5,1 0 1,-6 2 0,1 2-10,1 1 1,2 0 0,0-3-10,-3 3 0,-3-3 0,-4 5 0,3-2 100,2 0 0,-4 2-38,5-1 1,1-5-8,5 5 1,-1 1-22,1-2 0,-6 0 19,1-5 0,-6 0 62,6 0 0,-8 2-38,2 3 0,2-2-18,-1 8 0,4-6 1,-3 4 9,2-2 1,-4 0-45,6-2 1,-6-3-1,4 5 34,-2 0 0,5-5-23,-2 3 0,-1-2-17,1 3 0,-1-3 0,3 6 0,-3 0 33,-2-1 1,0-3 0,-3 6 37,1 1 0,5-3 0,-4 1 0,-1 1 72,2-2 1,-5-1-1,5-2-80,0 4 1,-6-1-1,6 0 28,0-2 1,-5 5 17,3-2 0,2 4 0,-2 2 114,-1 0 0,-2-6 0,-2 1-3,0 1 0,0 2 0,1 0-101,5-4 1,-5 4-100,5-3 1,-3-3-17,2 3 1,2-1 0,6 6-66,-3 0 1,-6-6-1,3 1 71,0 1 0,-6 2 1,6 0-1,-1-2-17,-1-1 1,2-1 0,-4 6 3,3 0 0,-1-1 0,-3 1-16,3 0 1,-4-6 0,5 1-6,-5 1 1,5 2-9,-1 2 0,0-6 1,-3-1-1,1 0-11,3-1 1,-1-3 0,-5 6 29,0 1 0,0-3-18,0 1 0,5-4-131,0 4 75,1-6 71,-6 3 1,0-9-1,-2-2-13,-3-1 0,1-7 1,-5 1-58,2-3 1,-5 4 60,2-1 1,-2 6 0,-1-3 0,3 1-25,-2 3 0,3 2 0,0 1 0,0-3 8,1-1 0,2 0 1,-2 3 15,1-3 1,-4 1 0,6-6-29,1-3 0,3 5 1,1-3-12,0-1 0,0 3 0,0-1-14,0-2 0,0 3 44,0-2 0,1 6 66,5-5 0,-5 4 0,6-2 69,0 1 0,-3 1-12,6 6 1,-4 0-67,4 0 1,-5 0 0,6 0-35,1 0 0,0 2 0,1 3-5,-3 6 0,0 3 1,6 2-1,-2-1 17,-3 1 1,3 0 0,-4-1 0,2 1-8,-1 0 0,3 0 1,-4-1 54,4 1 1,-3-6 15,-1 1 1,-5-2 113,6 1 340,-8-3-392,4-7 1,-5-2 0,2-3-107,1-5 0,0 1 0,-3-2 9,3-1 1,-3-2 0,5 0-23,0 4 1,-5 1 0,5 6-114,0-3 0,-6-1 0,6 4 79,0-2 1,-3-8 37,6 3 0,1-4 0,3-2-2,-4 1 0,2 4 0,-5 2 0,0 1-10,0-1 0,0 5 1,-3-3-4,1 0 1,2 6-8,-2-5 0,-3 3 1,5-1-68,0-1 1,-3-2 22,6 2 0,1-2 1,3-5-122,-4 1 1,4 6-17,-4-5 227,-3 6 110,7-3-4,-12 7-101,5 0-58,-7 0-470,0 0 400,7-7 33,-5 5-22,5-5 85,-7 7 0,2 0-91,3 0 26,-3 0 36,5 0 1,-6 0 50,5 0 31,-5 0-49,13 0 0,-10-5-4,6 0-2,-6 0-25,3 5-37,-7 0 44,0 0 0,0 7 0,0 3 17,0 4 1,0 2 0,0 0-1,0-1 31,0 1 0,-2 1 1,-1 3-1,-4 1-4,-2-2 1,5-2 0,-3-1 0,2 0 11,0-1 0,-6 1 0,4-2-24,-1-3 0,2 3-25,-4-4 1,5 2 0,-6 0-50,-1-1 0,3-6 28,-1 6 1,-1-8 0,-3 4-11,4 0 0,1-5-132,4 3 1,1-3-173,-6-2-48,6 0 1,-8-7 20,7-4 0,0-3 0,3 0-272,-3 4 0,3 1 0,-5 6-226,0-2 0,5-2 868,-3 1 0,-4 5 0,0-6 0</inkml:trace>
  <inkml:trace contextRef="#ctx0" brushRef="#br0" timeOffset="32">10582 7938 12649,'9'0'-1790,"5"0"1940,-13 0 0,6 1-138,-7 4 0,0-1 0,-1 5 123,-5-2 0,5 5 0,-6-2 0,1 4-14,1 2 1,-5 0-1,3 0 1,0-1 158,0 1 1,1 0-377,6-1 0,2-6 0,3-4 8,6-3 1,3-4 0,2-3 0,1-4 106,4 1 0,-4-6 0,6 3 1,-2-1 29,0 2 0,0 3 1,-3 7-1,1 0 43,2 0 1,-2 12 0,-7 5 0,-1 4-98,1 2 0,0 5 0,0-2 0,-3 2 24,-2-2 1,4-3-1,-6-7 1,-2-1 177,-1 1 1,-2-6 65,0 1 0,-2-8 0,-3 3 0,-5-5 7,-4-1 1,-7 0-1,-4 0 1,-1 0-579,-2 0 1,-3-5 0,8 0 0,0 1-593,0 3 1,2-5 71,6 1 1,8-5-1,7 3 234,8-2 0,12 4 694,1-6 0,14 1 0,-2-6 0</inkml:trace>
  <inkml:trace contextRef="#ctx0" brushRef="#br0" timeOffset="33">10582 7938 10689,'14'-11'314,"-4"1"0,9 6 0,-1-3 0,3 2-255,2 0 0,5-2 1,0 3-1,5-1-190,3 1 0,1 3 0,-4 1 0,2 0-166,2 0 1,-2 0 0,-7 0-1,-2 0 273,2 0 1,2 0 0,1 0 0</inkml:trace>
  <inkml:trace contextRef="#ctx0" brushRef="#br0" timeOffset="34">11557 7922 10920,'8'-16'-399,"-2"0"1,-5 6 0,-1-1 374,0-1 0,-7 3 0,-3 1 74,-4 1 0,-2 0 0,0 3 1,1-1-53,-1 2 0,-1 1 0,-3 2 0,-2 2 217,-3 3 1,6 3 0,-4 8 0,1 0 65,-5 0 1,5-1 0,1 3 0,5 1-80,5 2 0,-1 0 1,7-5-163,1-1 0,4 1 1,6-2-1,4-3-190,4-6 1,9-3 0,3-2 0,2 0-177,-2 0 1,7 0 0,-5 0 0,0 0-154,2 0 0,-6 0 0,1 0 248,-2 0 0,-2-6 0,-7-1 0,-4-1 20,-5-5 0,2-1 1,-1-1-1,-3-1 173,-1 0 1,-2 1-1,0-1 1,0 0 200,0 0 0,0 6 0,0-1 633,0-1 0,0 7-471,0 5 1,0 7 0,0 10 0,0 3-107,0 1 1,5 12 0,2-2-1,0 2-137,0 1 1,5-3 0,-1 2 0,1 2-378,-2 2 1,4-2 0,-3-7 0,1-4-178,-1-1 0,3-2 0,-6-6 0,3 1-255,-1 0 1,-5-2 706,6-4 1,-8 4-1,4-5 1</inkml:trace>
  <inkml:trace contextRef="#ctx0" brushRef="#br0" timeOffset="35">12107 8425 10605,'9'31'-659,"-4"1"1,2 4 0,-2 3 0,-1-1 836,-3 1 1,-1 2 0,0-2 0,0-1 16,0 1 1,-1-3 0,-3-4 0,-3-1-84,-2 1 1,1-8 0,-5-3 0,3-3-136,-2-3 1,3 1-481,-1 0 0,4-8-702,-4-2 1143,6-5 1,-10-8 0,6-1 0</inkml:trace>
  <inkml:trace contextRef="#ctx0" brushRef="#br0" timeOffset="36">12767 7843 7590,'9'0'444,"-2"7"0,-7 4-187,0 3 0,-5 1 0,-2 1 1,0 0 18,0 0 1,2-1 0,5 1-94,0 0 1,1-6-1,5-1-248,4-2 0,4-2 0,3-5 0,3 0-35,1 0 0,5-2 1,-3-1-1,1-2-34,4 1 0,-4 2 1,1 2-1,-2 0-7,-4 0 0,-7 0-464,-1 0-43,-1 0 1,6 0 215,-1 0 1,-1-7 0,-1-3 431,-3-4 0,-6-2 0,3 7 0,-7 3 0</inkml:trace>
  <inkml:trace contextRef="#ctx0" brushRef="#br0" timeOffset="37">13035 7796 8474,'8'2'33,"-2"3"1,-6 4-1,-4 8 1,-1 4 155,1 5 0,-3 2 0,0 2 0,-1 0-20,-5 3 1,5 2 0,-1-4 0,2 1-109,3-1 1,3-5-1,1-1 1,0-3-376,0-2 0,0-3 0,1-1-191,5 0 0,2-6 0,8-1-36,0-2 0,0-2 0,-2-7 541,-4-3 0,4-4 0,-5-6 0</inkml:trace>
  <inkml:trace contextRef="#ctx0" brushRef="#br0" timeOffset="38">13758 7827 8423,'0'-15'111,"-7"6"1,-4 2-1,-3 2 308,-1 0 0,-1-1 0,-2 6 0,-1 0-63,-2 0 0,-7 6 1,2 1-1,-2 1-98,2 5 0,-2 0 0,5 3 0,1 0-69,-1 0 0,2-1 1,7 1-1,3 0-198,6 0 1,5-1-1,5 1-14,6 0 0,10-1 0,5 1 1,6 0 37,4 0 1,-3-1-1,4 1 1,-5 0-245,-6-1 0,2 6 1,-7 2-1,-4 0 62,-5-1 1,1-1-1,-8-3 166,-2 3 1,-1-4-1,-2 4 1,-2-5 145,-3-6 0,2 3 0,-8-8-74,-1-2 0,0-3 0,1-5 1,4-5-76,0-4 1,4-2 0,-6-1-1,2-4-261,3-6 0,1-9 1,-1-4-1,-1-2-90,2 0 0,1 2 0,2-2 0,2 5 140,3 4 1,2 3 0,5 2 41,-1 2 0,-6 7 289,5-2-195,-6 10-782,3 4-42,-7 7 903,0 7 0,0 2 0,0 7 0</inkml:trace>
  <inkml:trace contextRef="#ctx0" brushRef="#br0" timeOffset="39">29119 9163 7658,'7'-15'0,"2"-1"0,1 0-109,1 1 0,-6-1 0,4 0 0,-1 0 293,1 1 0,-4-1 0,6 0 25,1 1 1,2-1 0,2 0 0,-2 0 50,-4 1 0,2-1 0,-5-1 0,0-3 39,0-1 1,-1 0 0,-6 4 0,0-2-97,0-2 1,0 0-1,0 3 1,0-3-61,0-5 1,-6 2-1,1-2 1,2-1-191,1 3 1,2-6 0,0 6 0,-2-2 72,-3-1 0,3 3 0,-3-4 1,3 2 66,2-2 1,-7-2-1,-2 0 1,-1 3-16,-1 0 0,6 1 0,-5-5 0,-1-1-25,2 1 0,-5-1 0,4 1 0,-6 0-217,-5-1 1,4 2 0,-4 1 0,3 1 103,3 0 0,-1-11 0,0 8 0,1-2 90,-1 0 0,5 1 0,3-1 1,-1 0 7,0 1 1,0-6-1,-3 10 1,2 0-2,-3-2 1,-6 2 0,-3 0-1,-3 2-66,-3-2 0,-2 4 0,-3-2 0,-2 0-65,-1 1 0,-1-3 0,5 5 0,1 1 88,0-1 0,1-3 0,4 3 1,5 0-89,3 1 0,3-5 0,-1 7 0,0 0 23,0 3 0,2-4 1,2 0-1,2 0-48,-3-2 1,-8 4 0,-5-5-1,-5 1-117,-6 4 1,-3 1-1,-9 3 1,0-1 321,2 0 0,-4-5 0,9 0 1,-1 2-35,1 2 1,-2 1-1,6 0 1,-1-1-9,1-4 1,-4 3-1,3-5 1,1 3 5,0-1 1,-1-2 0,2 4 0,-3-2-47,0 1 0,-9-2 0,5 1 1,1 2 14,-3 1 1,-3 4-1,-1 2 1,1 3-20,-2 2 1,-5-3 0,4 3-1,1 0-95,2 0 103,2 2 0,2-1 42,3 1 0,-4 0 0,6 3 1,-2-1-1,2-3 126,2 3 1,-6 1-1,2 2 1,-3 2-89,-2 3 1,-6 4 0,1 7 0,1-1-134,2 1 1,-2-2 0,3 0 0,4-2-29,4 0 0,5 4 0,7-9 0,3 2 17,3 3 0,1-3 1,5 0-1,0-1 122,0 1 0,1 0 0,-1 3 0,0-2-7,1 3 1,-6 1-1,-4 1 1,-3 1-31,-5 0 1,-2-1 0,4 1 0,-1 0-234,1 0 1,-1-2-1,3-2 1,1-3-47,1-2 1,13-2 0,-1-5-606,1 0 428,0 0 0,7 0-918,7 0 1345,7 0 0,9-7 0,-1-2 0</inkml:trace>
  <inkml:trace contextRef="#ctx0" brushRef="#br0" timeOffset="40">25503 6303 8056,'15'0'-89,"1"0"0,-7 2 0,-4 3 1,-3 5 312,-2 4 1,-2 2-1,-3 1 1,-7 4 15,-8 6 0,-6 8 1,-11 1-1,-3-1-97,0-2 0,3-1 0,9-3 1,6-2-74,4-6 0,4-4 0,11-1 0,-1-2 160,6-4-239,5-3 1,18-5 0,4 1-60,6 3-69,9-1 1,-2-5-1,8 0-488,3 0-15,-1 0 0,-5 7-29,1 3 669,-8 4 0,5 9 0,-5 2 0</inkml:trace>
  <inkml:trace contextRef="#ctx0" brushRef="#br0" timeOffset="41">14324 8488 7431,'9'15'0,"-2"3"0,-2 1 0,0 2-95,-1-2 1,-3 4 0,-1 0 0,0-1 435,0 1 1,-5-2 0,-2-5 0,-2-1-277,-3 1 1,-2-2-1,-2-2 1,1-1-349,-1 1 0,0 2 0,0 0 0,1-4 283,-1-4 0,0-5 0,1-1 0</inkml:trace>
  <inkml:trace contextRef="#ctx0" brushRef="#br0" timeOffset="42">15031 7938 10265,'-15'0'-82,"4"0"1,2-2-187,2-3 0,0 3 0,4-5 278,-2 0 1,-1 3 85,6-6 1,0 5 0,-1-4 326,-5 2-289,5-5 1,-6 8 0,8-5-87,5 2 0,2 0 1,10 4-1,1-2-84,2 1 0,7-3 1,0 2-1,5 2-27,4 1 0,-2 2 0,-7 0 0,-4 2 50,-1 3 0,3 3 0,-7 8 56,-5 0 1,-5 0-1,-9-1 1,0 1 76,0 0 0,-7 0 1,-3-1-1,-6-1 93,-5-3 0,3 3 1,-4-6-1,1 1-26,0-4 0,-7 2 0,3 0 0,1 0-57,3 0 1,4-1 0,3-5 0,1 3-95,3 1 0,6 2 1,-1-2-133,3 6 0,4-3 0,3 3 0,8-1-56,6-1 0,5 5 1,8-3-1,-1 3 60,1 1 1,-3 1 0,-3 0 0,-3-1-304,0 1 1,-7 5 0,1 0 0,-6-2 226,-4-1 1,-2-3-1,-7 1 1,-3 0 246,-6 0 0,-3-1 0,-1 1 1,-3-2 138,-3-4 1,2-1 0,-5-5 0,-1 1 120,1-2 0,4 1 1,-1-1-69,4 3 1,6-1-732,1-5 0,8-2 1,2-1-1,11-4 454,8-2 1,5-9 0,8-6 0</inkml:trace>
  <inkml:trace contextRef="#ctx0" brushRef="#br0" timeOffset="43">15645 7969 12761,'0'-16'-291,"0"1"1,1 1-1,5 3 1,2 4 369,1 0 0,5 4 0,-2-6 0,6 2-21,3 3 1,0-3 0,-4 2 0,2 0-15,2-2 0,0 5 0,-5-3 1,0 3 46,-1 2 0,1 0 53,0 0 0,-7 2 66,-4 3 1,-5 2-151,-5 4 1,1-4 0,-6-6 0,-3 3 131,-1 1 0,4 0 1,-1-3-147,-1 3 0,3 2 0,1 6-79,1-3 0,1 1 0,6 4 0,0 1-149,0 0 0,2-1 0,2 1 0,3 0-149,1 0 0,-2-1 1,4 1-1,1 0 23,-3-1 0,1 1 1,-5 0 414,1 0 0,0-1 278,-5 1 1,-2-6 0,-3-1-79,-5-2 0,-4 4 0,-2-6 1,0-2 101,0-1 0,1 5 0,-1 2-390,0 0 1,6 3-1,1-5-591,2 2 1,2-4-115,5 5 1,2-6-784,3 1 871,-3-3 1,-4 5-1,-12 1 108,-5 1 1,-2 5-1,5-5 491,0 0 0,1 5 1,-1-6-1</inkml:trace>
  <inkml:trace contextRef="#ctx0" brushRef="#br0" timeOffset="44">24276 7545 7469,'-15'0'-825,"4"0"689,1 0 138,6 0 1,-1-2 0,10-3 13,6-6 1,1 2 0,0 1-67,-1 1 0,-3-6 0,4 5 59,-1-1 1,-6 2-113,6 7 1,-6 0 311,5 0-30,-6 0 0,1 7 0,-10 3 1,-4 4 56,0 2 1,-10 0 0,3 0 0,-1-1-21,0 1 0,1 0 0,0-1-110,0 1 0,1-2 0,1-2 0,1-3-67,3-2 0,5 4 0,-4-4 0,0 0-12,1-1 0,-3 1 0,-5-3 0,2 3 25,4 2 0,-4-1 0,2 5 0,-6-5 22,-3-1 1,0 6 0,6-3-1,-1 2 5,0-1 1,0 3 0,-1-4 0,-2 4-15,-2 2 1,0-6-1,5 1 1,-1 1-16,-4 2 0,3 4 0,-3 1 0,2 2 22,-2-2 1,4-2 0,-6-1-1,2 0 48,0 0 0,-2-1 0,4 1 0,-2 0 31,2-1 0,1 1 0,1 0 0,-2 0-31,-2-1 0,0 1 1,5 0-58,0-1 1,1-1 0,-1-1 0,0-5 2,0-1 0,6 0 1,-1-3-1,-1 3-52,-2 2 1,-2-1-1,-1 4 1,-2-1 44,-2 1 1,-2 2 0,4 2 0,-2 0 17,2-1 1,1 1 0,3 0 0,-1-1-64,0 1 0,0-5 0,1-1 0,-3 2 27,-3 2 0,4-3 1,-4-1-1,3 3-87,3 0 0,-6-2 0,-2-1 0,0 3 12,0 1 1,-4-4 0,0 1 0,-2 3 57,-3 5 1,-1-2-1,-2 4 1,-2-2 12,2 2 1,-12 4 0,-5 8 0,-8 2 91,-2 2 0,0-1 1,3-4-1,5-3 129,5-2 0,0-3 1,11-6-1,-1-1-204,1-3 1,-4-2-1,3 4 1,-1 1-195,-3 4 0,2-8 0,1 2 0,0-3 352,0-3 0,5 0 1,-2-6-1,4 4-115,2 2 1,-1-4 0,1 6 0,-3 1 54,-2 2 0,1 2 1,-5 1-1,-1 2-51,1 2 1,4 2 0,-5-4 0,3 2-35,3-1 0,7-3 0,4-3 0,1-2-282,4-1 0,1-6-131,3 5 0,4-6-799,1 1 568,6-3 1,-3-4-2636,7-3 1358,0 3 1,2-5 1853,3 7 0,-3-7 0,5-2 0</inkml:trace>
  <inkml:trace contextRef="#ctx0" brushRef="#br0" timeOffset="45">21226 9101 7843,'-16'8'-287,"1"6"1,-1-3-1,0 3 419,0 1 1,1 8 0,-3 2-1,-1 1-2,-2 0 0,-5 0 1,5 6-1,0-3 15,-2-2 1,6 2 0,-4-3 0,3 2 183,3-1 0,4 1 0,1-8 0,-1 0-37,2-3 0,2-1 1,7 0-1,0-1-248,0 1 0,0-5 0,2-3 0,3 1-186,6 0 0,3-6 0,3 2 0,4-3 48,6-2 0,7 0 0,5 0 0,-1-2-692,1-3 1,-1 2-1,-5-6 786,-1 2 0,3-5 0,-11 3 0</inkml:trace>
  <inkml:trace contextRef="#ctx0" brushRef="#br0" timeOffset="46">19921 10059 8007,'0'-15'-328,"0"4"1,2 1 264,3-2 413,-3-2 1,3 5-1,-10 7-168,-6 11 1,-4 10 0,-6 19 0,-6 10-178,-2 7 1,-10 14-1,-4 6 1,19-35-1,0 0 34,1 2 0,-1 0 1,-6 5-1,-1 0 0,5-2 1,0-1-1,0-1 0,-1 0 125,2-2 1,0 0 0,-15 30-1,3-4 1,4-8-30,1-6 0,1 1 0,-1-2 1,1-1 36,-1-2 1,1 10-1,-2 6 1,-2 3-63,-2 2 0,2 1 1,7-4-1,2-5-61,-2 0 0,5-1 0,1-12 0,1-6-61,0-3 0,0 1 1,5-8-1,0-4 103,1 1 1,-6-5 0,0-1-1,1 1-96,3-1 1,1-5 0,1 4 0,-1-2-158,0 0 0,2 0 1,2-6-1,1 1-430,-1 0 0,-2-2 0,0-2-160,4-1 0,1-8 0,6 1-5,-3-8 1,1-6 756,5-11 0,0-4 0,0-6 0</inkml:trace>
  <inkml:trace contextRef="#ctx0" brushRef="#br0" timeOffset="47">18412 12056 8007,'0'-16'52,"0"0"1,1 2 851,5 4-630,-5 3 0,6 14 1,-5 7-1,2 8-77,1 10 0,0 10 1,-5 0-1,0 3-5,0 2 1,0-7 0,0-3 0,0-4-1,0-1 0,2-3 1,1-2-227,3-7 1,6-9 0,-2-6 0,4-3 111,2-2 1,0-7 0,1-5 0,4-6-435,5-3 1,4-5-1,2 5 1,-3 0-163,-3-1 0,4 6 0,-4-2 0,2 6-1303,-1 0 1821,-5 5 0,1-7 0,1 5 0</inkml:trace>
  <inkml:trace contextRef="#ctx0" brushRef="#br0" timeOffset="48">18459 12386 8178,'-2'-16'-776,"-1"0"868,-3 0 1,1 6 405,5 0-129,0-1-118,0 2 95,0 2 32,0 7 174,0 0 0,5 7-464,1 4 0,4 3 0,-3 1 0,0 1-55,0 0 1,5 0 0,-3 1-1,2 2 46,-1 2 1,0 7 0,6-2 0,0 4-14,0 2 0,-1-1 1,1 0-1,-2-1 57,-3-4 0,3 2 0,-4-5 0,4 1-19,2 4 1,-2 2 0,-2 1 0,-2 3-11,3 2 0,1 3 1,1 4-1,1-1 5,0 2 1,-1 1-1,1 3 1,-2-1 42,-3 0 1,3 0-1,-4 0 1,2-1 20,-1-5 0,3 3 0,-5-5 0,1-1-88,1 0 0,-3-1 0,4-4 1,-1 2 11,1 2 1,2 0 0,2-6 0,-2-1-13,-4-4 0,4 4 1,-5-4-1,2 3-57,-1 3 0,-1-6 0,3 0 1,-3 0 22,-2-1 0,3-2 1,-3-8-1,0 1-55,0 0 0,0-2 0,-3-2-9,1-2 0,0-4 9,-5 4 0,5-5-504,1 6-136,-1-8 1,-10 3-1,-2-12-149,-2-4 0,4-4 0,-4-2 0,0-1-442,0-4 1,4 3 1244,-5-3 0,-1-10 0,-4-2 0</inkml:trace>
  <inkml:trace contextRef="#ctx0" brushRef="#br0" timeOffset="49">18836 13863 8145,'-14'-10'74,"4"-1"0,-2 1 0,6-6 94,3 0 1,1 1-40,2-1 0,2 2 1,3 3-1,6 6 54,3 3 0,1 16 0,3 7 1,3 7-50,5 4 0,4 6 0,1 4 0,-1 2-10,-4-2 0,7 3 0,-7-5 0,-1 0 5,-1-3 0,-6-4 0,3-3 0,-6-2 171,-4-2 0,3-12-113,-4 2 0,-1-18 0,0-5 0,-2-9 37,-4-5 0,-1-12 0,-2 0 1,-2-4-18,-3-1 1,3-1 0,-5 4 0,2-1-207,0 1 0,0 3 0,5 5 0,0 2-206,0 2 0,0 2 0,0 6-253,0-1 1,7 7 0,1 2-481,1 0 0,5 6 295,-4-5 1,4-2 0,0-3 91,-3-3 0,-2-2 0,-6-1 551,2-4 0,1 3 0,-6-4 0</inkml:trace>
  <inkml:trace contextRef="#ctx0" brushRef="#br0" timeOffset="50">19135 14036 7440,'0'-16'-811,"-2"8"1,-1 1 784,-3 0 0,-1 3 0,4-6 78,-2-3 1,-2 5 0,3-3-19,-1-1 1,-2 3-1,4-1 92,-3-2 0,-4 3 0,3-2-49,-2-1 1,4 3 7,-6-1 1,8 5-1,-4-4-28,0 2 0,3 0-173,-6 2 0,5-4-39,-6-7 0,8 6 0,-4 1-208,0 2 363,-2-5 0,0 3 0,2-7 0</inkml:trace>
  <inkml:trace contextRef="#ctx0" brushRef="#br0" timeOffset="51">17971 12291 8212,'-8'7'-1110,"1"2"616,0 0 0,5 0 504,-3-4 1,1 2-1,1 5 65,-2-2 0,-1-4-26,6 4 0,0-5-25,0 6 0,2-2 44,3 1 0,4 2-24,7-6 1,-1 4-1,1-3-2,0 2 1,-6-6-1,1 4 24,1 0 0,-3-5 13,1 3 0,-4-3 1,2-4 11,-1-3 1,-1 1-1,-6-6 9,0-2 0,0-2 0,0-2-57,0 0 0,0 6 0,0-1-20,0-1 1,-7 0 3,-4 1 0,-3 4 5,-2 7 0,2 2 0,2 2 0,3 3 4,2 1 0,2 5 0,5 6 0,-2 2 1,-3-2 1,3-1-1,-3-1 1,3 2 38,2 2 0,0 0 0,2-7 0,2-2-53,1-1 0,7-8 0,-3 4 0,1-2 9,1 1 0,-1-3 0,6-6 25,0-3 0,-6-4 1,-1 3 12,-2-2 0,3-1 1,-4-6-44,-3 0 0,-1 1 0,-2-1-58,0 0 1,0 1-38,0-1 1,-7 0-48,-3 0 1,1 8 109,-2 2 103,1 5 0,-1 8 1,3 3 23,1 4 1,1 2 0,6 1-1,2 2 46,3 2 1,-1 0-123,6-5 1,-4-2 0,4-3-145,2-6 1,-3-5 58,1-5 1,-4-4 0,2-7-9,-1 0 1,-1 1 43,-6-1 1,0 0-1,-2 2 1,-2 2-1,-3 3-8,-1 2 0,2-5-5,-4 2 0,7 1 0,-4 0 27,0 2 1,3 2 29,-6 5 0,6 7 1,-1 3-3,3 4 1,2 2 0,0 0 0,2-2-13,3-4 1,-1 4-38,6-3 1,1-4-39,4-2 0,-1-10 1,-2-6 27,-1-3 1,-8-1 0,3-1 19,-5 0 0,-1 0 0,0 1-6,0-1 1,-1 7 0,-3 2 49,-1 0 6,-7 5 1,5-3 56,-4 10 1,4 4 9,7 7 1,0 0 25,0-1-127,0 1 1,0-5 0,2-3 38,3-1 21,-3-1-86,5-6 10,-7 0-56,0 0 103,7 0 80,-5 0-66,5 0-35,-7 0-24,0 0-23,0 7 64,0-6-19,0 6 246,0-7-447,0 0 233,0-7-189,7 6 117,-6-6-65,6 7 120,-7 0-284,0 0 366,0-7-75,0 5 0,0-7-30,0 4-32,0 3-55,0-5-58,0 7-1358,0 0 1201,0-7 0,0 4-155,0-8 1,6 6 149,-1-6 0,2 8 1,-2-4 88,6 0 1,-3 3 0,1-6 0,0-2 201,0-2 0,1-2 0,6 0 0,-1 1 0</inkml:trace>
  <inkml:trace contextRef="#ctx0" brushRef="#br0" timeOffset="52">18537 12056 8212,'11'-14'0,"-2"1"0,-1 3-759,1-2 1,-4 3 758,6-2 0,-1 1 0,6-6 0</inkml:trace>
  <inkml:trace contextRef="#ctx0" brushRef="#br0" timeOffset="53">20267 9761 6365,'-2'-9'-328,"-3"4"317,3 3 32,-5 2-8,7 7 0,0-3 47,0 6 5,0-6-62,0 2 1,6-7 10,-1-4 1,0 1-4,-5-6 0,0 4 1,2-2-12,3 1-13,-3 1 0,5 8 55,-7 3 0,-2-3 187,-3 3-128,3 4-49,-5-7-79,7 5-52,0-7 388,0 0-193,0-7 14,0 5-10,0-5-88,0 7 132,0 0-30,0 7-77,0-5 1,0 7-1,2-6 83,3 2-44,-3 0-41,12-5 1,-11 0 126,8 0 39,-8 0-122,4 0-30,-7 0-90,0 0 1,5 2 58,1 3-16,-1-3 21,-5 5 81,0-7 44,0 0-219,7 0 46,-5 0 19,5 0 4,-7 0 68,0 0-63,7 0 1,-6-2-6,5-3-37,-5 3 0,-1-5-13,0 7 104,0 0-48,7 0-3,-5 0-31,5 0 6,-7 0 0,2 0-12,3 0 10,-3 0 0,7 0 53,-4 0 65,-3 0 0,6 0 3,-3 0 1,-3 2-56,3 3 0,-1-3 0,-1 5-14,3 0 1,6-5 0,-2 3-71,4-3 0,-3-2 0,-1 0 1,3 0-13,1 0 1,-4 0 0,1 0 77,1 0 0,-4 5 1,3 2 11,1 2 1,2 1 0,2 6 51,0 0 1,-2-6-1,0-1 1,0 0-11,3-1 1,2-4 0,-1 1-1,1-3-12,2-2 0,5 0 0,-3 0 0,0 0 54,-1 0 0,1 0 0,-4 2 0,2 1-32,-2 2 0,-1 8 1,-2-3-1,-1 4-11,1 2 0,0 0 0,-1 1 0,-1 2-15,-3 2 1,3 0 0,-4-5 0,4 1-44,2 4 0,0-5 0,-1 1 1,1-4-68,0-1 0,0 0 1,1 0-1,2-3-22,2-2 0,5 4 0,-5-4 0,0 0 29,2-1 1,-4 7-1,6-5 1,-2 3 40,-4-1 0,3 1 0,-1 5 0,-1-1 64,-3 1 0,-3 5 0,-2 0 0,-1-2 70,1-1 1,2-1-1,2 2 1,-1 2-68,1-2 1,0-1 0,1-2 0,3-1-47,1 1 0,-1 0 0,-2 0 1,1-1-21,2 1 1,0 5 0,-5 0-1,0-2 3,-1-1 0,4 3 0,-1 1 0,-4 1 1,0 0 1,-2-1 0,0-1 0,-1 4 7,1-1 0,-3 1 0,0-4 1,-1 3-25,1 0 1,0 6 0,3-5 0,-3 1-26,-2 0 1,3-5-1,-3 5 1,0 0 1,0-1 0,4-2 0,-4-8 1,0 1 31,0 0 0,3-1 0,-5 1 0,-1 0-5,-2 0 1,3-6 0,0 1-1,-1 1-12,-3 2 1,5 1 0,-1 1-1,-2 0-5,-1 0 1,-2-1-1,0 1 1,0 0 12,0-1 0,5-4 1,0-1-13,-1 3 1,-1-6 0,1 0 10,1 0 0,2-6-156,-2 5 0,-3-6 69,3-6 0,-3 3-26,-2-8 1,0 6-23,0-5 0,-2-1 0,-1-5-4,-2 1 1,-2 4 0,1 1-1,-2-2-17,-1-2 1,-3-7 0,5 0 0,-2 3 81,-3 6 1,3-2-1,-1 5 1,-1-1 105,2-1 0,-5 8 0,4-2 0,-2 1 91,1-1 1,-3 3-1,5-5 1,-1 2-21,0 0 0,4-6 0,-2 4 1,-1-2-55,0-3 1,6 3-1,-3-1 1,3-2-1,-2-2 1,3-2 0,-3 0-17,3 1 0,2-1 1,2 0 22,3 1 0,-2 6 1,8 4 35,1 3 1,-3 4 0,1 5-1,3 8 5,0 10 0,3 4 0,0 3 0,0-1 4,-1 1 0,1 3 0,0 0 1,0-4-35,-1-1 1,1 1 0,0-10 0,-2-2-68,-4-1 0,2-3 1,-5-1-1,0-1 121,0-3-141,6-6 1,-10 3-18,8-7 0,-8-7 0,2-4 0,-3-3-39,-2-2 0,2-5 0,1-3 0,3-2 26,-3-2 0,4-9 0,0 9 1,0 0-57,0-1 1,3 4 0,-3 1 0,0 1 78,0 4 0,4 1 0,-4 3 0,2-1 35,3 0 0,-5 6 1,0-1-1,0-1 0,0-2 0,5 0 1,-3 2-32,-2 1 0,3 6 1,-3-4-1,0 1-42,0-1 0,0 4 0,-3-6-133,1-1 160,0 5 151,-5 0-141,0 7-84,0 7 1,2-5-83,3 3 166,-3-3-16,5-9-112,-7 5-219,0-5-55,0 7-445,0 0 575,0-7 223,0 5 0,-2-10-13,-3 7 42,3 0 212,-12 5 100,12 0-119,-5 0-33,7 0 64,0 0-54,0 7-11,0-6-91,0 6-118,0-7-169,0 0 266,-7 0 1,6 2-15,-5 3-71,5-3 47,1 5-140,0-7-985,0 0 686,-7 0 0,3 0 0,-4 2 1,-1 1-509,0 3 0,-1 6 980,-6-2 0,-7 4 0,-1 2 0</inkml:trace>
  <inkml:trace contextRef="#ctx0" brushRef="#br0" timeOffset="54">24544 7466 8174,'-14'2'-2176,"3"3"2043,4-3 75,7 5 58,0-7 0,0 0 0,0 0 0</inkml:trace>
  <inkml:trace contextRef="#ctx0" brushRef="#br0" timeOffset="55">25330 7089 7334,'14'10'0,"-2"-1"-277,-2-2 1,1 3-1,5-4 1,1-1 248,4 2 1,2-5 27,3 3 0,4 4 0,-6-1 0</inkml:trace>
  <inkml:trace contextRef="#ctx0" brushRef="#br0" timeOffset="56">29103 9226 7839,'-9'-7'-890,"4"-3"0,2 1 890,-3-1 0,3 6 12,-8-1 0,1 3 684,-6 2-448,1 0 1,4 0 37,1 0-134,6 0-174,11 0 1,-2 0-170,11 0 0,-9 0 61,3 0 0,-4 0 67,4 0 0,-5 0 250,6 0-141,-8 0 18,4 0 0,-5 0-49,3 0 0,-1 0-34,6 0 1,-4 0-2,4 0 0,1 0-33,4 0 1,-4 0 48,-1 0 148,1 0-99,-3 0 9,-1 0 0,-8 0 48,-5 0 0,3-5 15,-7 0-49,6-1 0,-10 6-35,4 0 0,1 0 0,-2 2 10,-1 3 1,5 4-1,2 7-11,3 0 0,2 5 0,2 0-37,3-2 1,4-9 0,8-5-1,3-3 42,1-2 1,10 0 0,-3 0 0,-2-2-23,-1-3 1,1-2-1,-4-5 1,1 2-25,0-3 0,-2 5 0,-5-3 1,-1 1-34,1 1 0,0-5 0,-2 3-31,-4-3 1,-3 4-1,-7 0 26,0-3 1,-2 1-1,-3 0 1,-5 3 28,-4 2 0,-4 2 0,-3 5 0,-5 0 53,-4 0 1,1 0 0,1 0 0,2 0 74,-2 0 1,3 0-1,1 0 1,-1 0 0,1 0 0,5 0 0,-4 2 0,2 3-57,0 5 1,-7-1-1,4 3 1,-3 4-2,1 3 1,0 2 0,-6-3 0,1 3 54,0 5 0,-1 4 1,2 3-1,2 2 17,2 1 0,7 8 0,0-2 0,7 2 22,6-3 0,5 10 0,4-4 0,8 0-39,10-3 1,12 1 0,5-4 0,2-1-133,4-4 0,3-9 0,4-6 11,1-4 1,8-6-1,-3-3 1,3-1-1,-1-5-61,-1-5 1,-2-6 0,1-9 0,-4-1 77,-4-2 0,-9-2 0,-3 3 0,-4-5 49,-2 1 1,-5-6-1,-1 4 1,-4-4-71,-7-1 1,0-1 0,-9 1-1,-2-1-33,-1 1 1,-2-1 0,-2 3-1,-3 1-7,-5 2 1,-6 5-1,-5-4 1,-5 1 36,-4-1 1,-1 6-1,-1-4 1,1 2 19,-1 0 0,1 1 0,-1 4 0,3 0 23,3 0 0,-2 1 0,7-1 0,0 0 31,-2 0 0,6 3 1,-4 0-1,3 5-19,2 1 0,-5 1 1,0 6-1,0 0-14,-1 0 0,3 2 0,-6 3 0,1 8 21,-1 6 0,6 0 1,-4 5-1,1 1-4,-5-1 1,5 1 0,-1 3 0,2-4-18,0-1 0,2 3 0,7-3 1,3 1 50,2 4 1,2-3 0,5 1 0,0 2 69,0 1 0,7 3 0,3 1 0,6 2-52,5 2 1,3-2 0,8-7-1,1-4-62,4-1 0,-3-2 0,8-7 0,0-4 18,-2-5 1,4-3 0,-5-2 0,-1 0 0,0 0 0,-1-7 0,-5-3 0,-3-4-8,-3-2 1,2-7 0,-5-3 0,0-4-48,0-1 1,-8-1 0,-6-1 0,0-3-229,0-6 1,-6-4-1,2-3 1,-3-1 36,-2-3 0,-2 3 0,-3 8 0,-5 5 166,-4 4 0,-7 3 1,-2 4-1,0 7-31,0 7 0,-8 5 1,1 7-1,-1 0 3,-4 0 1,0 0 0,4 1 0,-1 3 1,1 1 0,4 6 0,3-4 0,1 0 93,4 0 1,2 0 0,1-4 32,0 2 0,6 0-15,-1-5 0,6 0 29,-6 0-184,8 0-370,-4 0-293,7 0 82,0 7 358,0-5 256,0 12 0,0-10-169,0 6 93,0-6 1,0 4-184,0-2-176,0-5-102,0 6 418,0-7 1,2 0 8,3 0 0,-3 7 180,3 4 0,-3 3 0,-2 2 0</inkml:trace>
  <inkml:trace contextRef="#ctx0" brushRef="#br0" timeOffset="57">29009 10107 8230,'5'-16'-1102,"0"0"0,2 7 1080,-1 4 1,-5 2 41,5-3 1,-3 3 85,2-8 1,-3 6-36,3-5 1,-3 4-1,0-2 18,3 1 0,-3 0-32,3 2 1,-3 1 166,-2-6 53,0 6-100,0-3 185,0 7-233,0 0 0,-6 2-7,1 3 0,0-1 100,5 6 37,0-6 4,0 3-10,0-7 116,0 0-228,0-7-1,0 5-34,0-5 0,5 9-4,0 3 1,1-2 0,-6 8-28,0 1 1,0 2-1,0 3 1,0 3 46,0 1 1,-2 7 0,-2-1 0,-3 7 76,-1 2 0,-3 13 1,-4 0-1,-1 4 25,0 1 0,0 5 0,1-1 1,1 1-122,3-1 1,-8 1 0,3-5 0,-1 0 41,-1 0 0,3 4 0,-3-4 0,-1 0-194,-2 1 0,-5 2 0,3-4 0,-1-3 76,-4-1 1,-2 5 0,-2 2 0,1 0 42,0-4-1,-1 3 1,1-3 0,-1-1-40,1-3 1,5-6 0,1-1 0,2-3-65,4-3 1,3-4-1,4-3 1,2-3 7,-2-3 1,5-1 0,1-5 0,3-2-110,-2-3 1,3 3 0,-3-4-34,3 4 0,2-4 27,0 1 0,-2-2 1,-1 3 56,-3-2 1,1-4 0,3 4 50,-3 2 0,-2 2 1,-3 2-1,3 0 30,0-1 1,3 1 0,-5 0-30,2 0 1,0-8 0,4-1 4,-2 0 0,-2-3 15,2 6 0,1-6 71,-6 1 0,4-3-79,-4-2-187,6 0-31,-10 0 174,13 0 1,-6-2-1,7-3-3,0-6 1,5 3 0,0-3 20,-1-1 0,4-7 1,1-2 13,0 1 1,0 3-1,-6 0 1,2-3 3,-1-1 0,3 0 1,-2 6-1,-2-1 89,-1 0 0,0 1 0,1-1 0,3 0-9,-3 0 0,-1-1 1,-2-2-1,0-4-124,0-1 0,0-3 0,0-4 0,0 0-43,0-1 0,0-6 0,0-3 0,-2 0 51,-3-1 0,1 7 0,-4-4-10,1 1 0,1 10 0,6-2 0,0 6 181,0 5 1,0 5-17,0 8 1,0 15 0,0 17 0,0 4-21,0 1 0,0 8 0,0 3 0,-1 3 65,-4 2 0,-4 6 1,-7-1-1,2-1-9,4-2 1,-4-7 0,3 0-1,-3 1-18,-2 3 1,1-5 0,-3 1 0,-1 0 64,-2-2 0,-2 6 1,4-6-1,-2-2-66,2-6 1,7-2 0,3-9 0,0-4-96,1-5 65,4 2 0,-1-14 0,10 0-38,6-9 1,8-10-1,3-2 1,3 0-20,3-1 0,7 4 0,1-3 0,-1 4-151,-1 1 1,-3 0 0,0 1 0,-1 1-20,-4 3 0,4-3 1,-4 5-1,4-1 27,1 0 1,1-1 0,-1-5 0,1 1-18,-1-1 0,8-7 0,1-1 0,2-2 101,0-1 0,-9 8 0,0 0 0,-5 5 153,0 3 0,-5 3 1,-2-3-1,-4 6-81,-1 3 0,0 2 0,-1 0 96,1 0 0,-2 2 1,-2 2-115,-1 1 1,-8 7-274,2-2 160,4 4 1,-7-3 79,3-1 1,-3-4 49,-2 4 0,0-5-53,0 6 1,0-6-347,0 6 17,0-8-2,0 11 147,0-12 1,0 3 70,0-10 246,0 3-116,0-5 1,0 14-66,0 3 73,0-3 0,-2 6-15,-3-8-83,3 0 1,-5-7-214,7-3 240,0 3-60,0-5 10,0 7-184,0 0 303,7-7-75,-5 6-7,5 1 0,-7 3-117,0 8 233,0-8 111,0 4-11,0-7-66,0 0-39,-7 0-50,5 0-119,-5 0-18,7 0 80,0 0-245,-7 0 162,5 0-70,-5 0 140,7 0-31,0 0-29,0 7 1,0-3-7,0 6 0,-1-6-182,-5 1-242,5 4-241,-6-8 819,7 6 0,0-14 0,0-1 0,0-8 0</inkml:trace>
  <inkml:trace contextRef="#ctx0" brushRef="#br0" timeOffset="58">29370 9792 8206,'-15'0'-906,"4"0"978,1 0-15,-1 0-20,3 0 87,1-7 1,5 7-43,-3 0 0,3 7 0,-3 9 1,3 0-49,2-1 1,0 1 0,0 0-35,0 0 1,9-8 48,6-3 0,8-5 0,7-5-37,-4-5 1,-3-6-1,-8-3 1,-1-2-29,-3 2 0,1-4 1,-5 2-1,0 2-14,0 1 1,-2 3 0,-5-1 8,0 0 1,-2 7 0,-3 4 86,-5 3 1,-4 2-5,-2 0 0,0 2 0,2 3-48,4 6 1,-2-2-24,6 1 0,-6-6 57,10 3 0,-5-9 11,7-3-33,0 3 33,0-5 0,0 9-16,0 3 1,7-3-40,4 3 0,-2-3 5,1-2 1,1-6 0,3-1 0,-2-1-32,-2-5 0,-4 5 0,2-3 1,-1-1 13,-3-2 0,-1 0 1,1 2-1,1 1 2,-2-1 1,-1-2 0,-2-2 16,0 1 1,-2 1 0,-1 2 0,-2 1 12,1-1 1,-3-2 0,0-2-1,0 0 4,0 1 0,-3-1 0,5 0 1,-1 1-11,-1-1 1,0 0-1,-5 0 1,2 1 80,-3-1 0,-1 2 0,-3 2 0,-2 3 39,-2 2 0,-7 2 0,2 5 0,-4 0-42,-2 0 0,-4 0 0,-3 2 0,1 3-96,-1 5 1,-2 4 0,2 2 0,1 0 51,-1-1 1,3 1 0,6 0-1,4 0-136,5-1 1,-2 6 0,2 2 0,4 0 89,4-1 0,-1 6 1,4-2-1,-4 4 25,-2 2 0,6-1 1,1 0-1,2 1 1,3-1 0,3 6 1,1 0-1,0-2 116,0-2 1,7-2 0,5 1 0,5-3-80,4-2 1,13-5 0,1-6 0,6-2-66,8-4 0,2 3 0,-2-8 0,2-3-9,1-6 1,6-5 0,-6-6 0,-1-3 43,-2-3 0,-2 4 1,-2-6-1,-3 2 1,-5 0 0,-4 0 0,-2 6 0,-1-1-66,-4 0 0,-3 0 0,-7 1 0,0-3-131,-1-3 0,-6 4 0,-4-4 1,-3 2 36,-2-2 1,0 3 0,-2-5 0,-1 3-56,-2-1 1,-8-2 0,1 2-1,-5-4 71,-4 1 0,0-4 1,3 7-1,-1 2 38,-2 1 1,0 4 0,5 2 0,1 3 131,-1 2 1,5 2-1,1 5-55,-2 0 1,-2 2 0,-2 3 95,0 6 1,6-3-1,-1 3-284,-1 1-171,5-5-19,0 7 0,9-12-253,3 3 0,-1-1 620,6 1 0,1-3 0,4 5 0</inkml:trace>
  <inkml:trace contextRef="#ctx0" brushRef="#br0" timeOffset="59">29606 10028 7268,'-8'-16'-475,"-1"6"1,5-1 551,-1-1 1,-5 3-1,3 1 225,-2 1 0,-2 0 0,-4 3 182,-1-1 0,5 0 0,1 5-27,-2 0 1,3 0-269,-1 0 0,8 5 0,2 2 0,10 0 15,9 0 1,6 5 0,8-3 0,2 1-101,2 1 1,6-1 0,-1 6 0,4 0 6,1-1 0,-2 6 0,-1 2 0,-4 2-8,-1 2 0,-3 3 0,-4 3 0,-1 2 15,1 2 0,-1 5 1,1-5-1,-1-3-66,0 0 1,6-3 0,2 1 0,1-1-73,3 0 1,6-1 0,2-2 0,-4-4-37,-1-1 0,6 3 1,-8-5-1,-2-1 10,-2-3 0,-5 4 0,-7 0 1,-4 0 37,-1 2 1,-2-6-1,-5 6 1,-1-2-21,1 0 0,0 5 1,-2-3-1,-2-1-26,-2 1 0,1 3 0,5-3 1,-1 1 24,1 4 0,-5-3 1,-1 1-1,0 0 7,-1-1 0,3 2 1,-5-6-1,0 0-10,0 2 1,4-4-1,-6 6 1,0-3-1,2-2 1,-5 2 0,3-1 0,-3-1 4,-2-3 0,0-1 0,0-1 0,0 1 7,0 0 0,0 0 1,0-1 36,0 1 1,5-5 0,2-1-56,2 2 1,-4-5 0,4 0 0,0-2-54,-1 1 1,-2-1 0,4-5-15,2 0 0,-5 2 137,-1 3 0,-5-2 5,-1 8 0,0-6 0,-1 4 20,-5-2 86,5 5-157,-6-3 1,7-2 0,1-5-38,5-6 1,-5-8 0,6 1-25,0-3 0,-5-1 0,3-1 49,-3 0 1,-2 6-1,0-1 1,-2 1 18,-3 1 0,3-5 0,-3 4 0,2-3 23,-3 3 1,5-4 0,-6 3 0,1-3-5,1-1 1,0-6 0,5 0 57,0 2 0,0 1 0,-2 2 0,-1 1 77,-3-1 1,0 6-41,0-1 1,-2 8-1,-8-3 1,0 5-90,0 1 1,1 7 0,-1 3-1,0 6-169,0 5 1,-4-4-1,-1 6 1,1-2 28,3 0 0,1 5 0,0-3 0,1-1 68,-1 1 1,-1-2-1,-3-5 1,-1-1 100,2 1 0,7-5 0,1-3 100,-1-1 0,0 0-187,1-1 1,4-6 20,7 0 1,0-7 0,2-9-1,3 0 22,6 0 1,5 1-1,3-1 21,2 0 1,0 8-1,-4 1 1,2 1-28,2 1 1,6 0-1,-5 5 1,3 0-55,3 0 0,1 0 1,1 0-1,-2 0-25,-2 0 1,1 0-1,4 0 1,-1 0-6,-4 0 0,2 0 1,-5 0-1,1 0 32,4 0 1,-4 0 0,1 0-1,-2 0 58,-4 0 1,-2 0 0,-1 2 0,0 1 52,-1 2 1,-1 2-1,-1-3 58,-3 1 1,-6 2 0,1-2-14,-3 6 0,5-2-142,3 1 1,-1-7 0,1 3-171,3-5 1,-5-1-196,3 0 178,-8 0 340,-10 0 1,-3 6-1,-11-1 205,3-2 0,8-1-290,-1-2 0,3-2 0,-5-3-17,3-5 1,5-4 0,-4-2-2,2 0 0,-4 1 1,4-1-1,-1 0-60,-4 0 1,-4 6 0,-3 1 0,-4 2-29,-2 4 0,-1-4 0,-5 0 0,-1 0-27,1 0 0,-11 0 0,0 3 0,4-1 283,3 2 0,5-1 0,2 1 75,2-3 1,7 1-1,-2 5 137,3 0 0,8 0-277,-1 0 0,6 0-277,-6 0-250,8 0 328,-4 0 0,9 0-13,3 0 1,4 0 0,6 2 19,1 3 0,0 4 0,0 7 1,-1-1-24,1 1 1,0 1 0,-1 4 0,1 4 10,0-1 1,0 1-1,-1-6 1,-1 2 44,-3-2 1,1 4-1,-7-2 1,-1-2 78,-2-2 0,-4-1 0,-2 0 0,-3-2 137,-1-4 0,-1 4 0,-3-5-19,1 0 1,1 3-151,-6-7 0,0 1-1,0-6 0,1 0-106,-1 0 1,0 0 179,1 0 0,6 7-109,4 3 1,5 4-16,5 2 0,4-6 0,6-1 0,1-2-46,0-4 0,-1-1 1,1-4-1,0-1 69,0-2 1,-1-6 0,1 4-1,0 0 71,0 0 0,-1-5 0,1 3 1,0-1 171,-1-1 0,1 8 0,0-2 156,0 3-250,-8 2-185,-1 0 0,-8 2 12,-5 3 1,-2 2-1,-6 5-8,3-2 1,4-4-1,7 4 16,0 2 1,0-3-1,0 2-33,0 1 1,2 0 0,1 0-1,4-1-97,2 1 0,-4-3 1,6-1-39,1-1 1,-3 0 126,1-1 1,-4-5 159,4 5-16,-7-5 0,-1-2 1,-9-3-81,-1-1 1,2 0-111,-4 5 0,1-2 0,-3-2-1024,1-1 394,8 0-427,-4-2 1188,7-2 0,0 1 0,0 1 0</inkml:trace>
  <inkml:trace contextRef="#ctx0" brushRef="#br0" timeOffset="60">29260 9792 8244,'2'9'-767,"3"-4"1,-1-3 1107,6-2-34,-6 0-206,3 0-35,-7 0 1,0 2 110,0 3 52,0-3-101,0 5 0,2-7-24,3 0 0,-2 0-119,8 0 2,-8 0 27,11 0 1,-10 0-18,6 0 0,-6-2 1,3-2 0,0-1 1,-6-2 0,6 4 55,0-3-21,-5-6-40,5 3 13,-7 1-23,0 1 11,0 7 1,-2 0 3,-3 0 1,2 0 0,-8 0 0,-1 0 1,3 0 0,-1 2-58,-2 3 0,3-2 68,-2 8 0,6-1 0,-4 6 61,2 0 1,2-1-1,5 1-45,0 0 0,2-2 0,1-2 0,4-2-2,2 3 1,-4-6-1,6-2 1,-1-2 25,-1 3 1,5-5 0,-4 5 4,4-5 0,-3-6 0,-2-2-29,-2-2 1,-2 4 6,-5-5 1,0 4-174,0-4 11,0 6 1,0-4 43,0 3 1,-2 3-1,-1-5 76,-3 0 1,-1 5 10,2-3 0,2 3 0,-8 2 29,-1 0 0,3 0 72,-1 0 1,1 2-34,-1 3 0,3-1-29,7 6 1,1-6-1,5 1 8,4-3 1,-1-2 0,1 0 0,1-2-9,-3-3 0,6 1-44,-3-6 1,-2 1-1,-1-3-6,-1 1 1,-1 6-118,-6-6 0,-2 8 44,-3-2 0,3 1 30,-3-1 59,-4 3 1,5-5 60,-6 7-13,6 0 1,-8 2-1,7 3 0,0-1-24,5 6 67,0-6 1,1 3-21,5-7 0,-3 0-41,8 0-38,-8 0 1,6 0-54,-4 0-49,-3 0 92,5-7 1,-7 3 9,0-6 0,-2 6 0,-3-1 16,-4 3 1,-5 9-69,4 4 0,3-3-36,7 3 135,0-1 0,1-1 18,5-4 0,-3-3 6,8-2-157,-8 0-54,4 7 1,-7-3-17,0 6 14,0-6 224,0 3 30,7-7 58,-5 0-145,5 0-16,-7 0 169,0 0-184,0 6 0,0-2-175,0 6 55,0-6 41,0 3-1,7-7 118,-5 0-24,5-7 1,-7 3-245,0-6 82,0 6 0,-2-2 28,-3 6 103,3 0 56,-5 0-16,7 0 0,-2 0-143,-3 0-108,3 0-64,-5 0 134,7 0 194,0-7 28,0-2-12,0-7-134,-7 7-116,5 2 1,-5 6 92,7-5 1,0 3 22,0-8 0,0 6 134,0-5 1,-1 6 466,-5-1-565,5 3 1,-6 0-84,7-3 91,0 3 53,0-11 20,-7 11-12,-2-5 1,-2 7-1,3 2-5,1 3-180,2-3 1,6 4 67,5-6 0,2 0-17,8 0-102,-7 0 118,-2 0 1,-9 0-102,-3 0 178,3 0 0,-10-1 120,6-4 0,1 1 1,4-5 93,-5 2-107,5-5 0,-8 5-503,4-3 303,3 3 0,-5 5 118,7-3 0,0 3 1,2-5 11,3 7 62,-3 0-74,5 0 0,0 0 0,1 0 0</inkml:trace>
  <inkml:trace contextRef="#ctx0" brushRef="#br0" timeOffset="61">28411 9714 7741,'7'31'0,"6"0"0,4-1-404,4-4 1,12 2 0,0-7 0,6-2 509,4-1 1,3-2 0,5-1 0,3 1 162,3 0 1,6-6-1,-9-1 1,1-2-68,-1-3 0,9-3 0,-4-1 0,0 0-14,3 0 0,-3-5 1,2-4-1,-2-1-100,1-2 0,3-11 0,-11 7 0,-3-3-65,-5-4 0,-1 4 0,-6-5 0,-4 1-59,-5 4 1,0-6 0,-7-1 0,-3-4-6,-6-1 0,-5-1 1,-7 1-1,0-2-10,0-4 1,-2 2 0,-3-7 0,-6-1-76,-3-3 1,-7 1 0,-1 3 0,-1 5 53,0 4 0,-10-4 0,0 2 0,-4 4 70,-1 3 1,-6 9 0,0 0-1,-4 5-25,-5 3 0,-4 8 1,4-3-1,2 5 160,3 1 0,-5 0 0,1 1 0,1 5-22,2 4 0,2 4 0,0 2 0,0 1-73,-1 4 0,3-1 1,3 6-1,5 0-34,4-2 0,2 6 1,1-4-1,6 4-37,8 1 0,2-1 1,9-2-1,1-4-42,2-1 0,4-2 0,3-5 1,6 0-168,3-1 0,7-1 1,2-2-1,1-3-125,4-2 0,-4-2 0,1-5 367,-2 0 0,5 7 0,-4 2 0</inkml:trace>
  <inkml:trace contextRef="#ctx0" brushRef="#br0" timeOffset="62">24827 6539 8118,'8'-16'-289,"-2"0"1,-5 0 0,-1 1-1,0-1 126,0 0 0,-1 6 0,-3-1 0,-3-1 282,-2-2 0,-1-2 0,-8 2 0,-1 2-47,-2 2 1,-2 1-1,4-3 1,-3 3-7,-3 2 1,4 2 0,-3 5-1,-1 0-20,1 0 0,-1 2 1,-3 3-1,0 7 3,-5 7 0,0 6 1,-9 8-1,0 4 61,2 4 0,-11 12 0,4 6 0,0 6-33,3 3 0,22-29 0,1 1 0,-14 33 0,5-3 218,7-4 0,8-10 0,4-4 0,8-4-50,6-7 0,13-2 0,12-9 0,7-4-164,7-5 0,3-4 1,4-3-1,3-3 39,6-6 0,3-3 0,2-2 0,0 0-207,0 0 1,0-7-1,0-6 1,0-4-21,-1-4 1,1-7-1,-2 0 1,-1-5 20,-3-4 1,-11-1-1,-1 3 1,-6-2-162,-10 2 1,-4-3 0,-11-1 0,-4-1 51,-4-3 0,-13-1 0,-9 0 0,-10 2 134,-9-1 0,-7 4 1,-9 3-1,-3 2 150,-2 3 1,-2 5 0,-3 1 0,2 3 52,1 2 1,4 5 0,-2 3 0,7 1-53,4-1 0,3 5 0,12 0 0,4 2-125,5-1 1,5-1-452,6 2 0,5 3 1,10-3 485,5 3 0,11 2 0,4 0 0</inkml:trace>
  <inkml:trace contextRef="#ctx0" brushRef="#br0" timeOffset="63">8050 7906 8469,'0'16'38,"0"-6"0,0 1 321,0 1-266,0-5 0,7-2 0,4-10-23,3-6 0,2-2 0,-1-3 0,1 0-236,0 0 1,0-5 0,-1 0-1,1 2 112,0 2 0,-2 1 1,-2 2 164,-2 4 0,-4 3-70,4 7 0,-5 1 0,6 5 25,1 4 0,0-1 0,1 0 0,-3-2-328,2-4 1,7-1-1,4-2 1,2 0-604,3 0 1,-6 0 864,-1 0 0,-3 0 0,-3 0 0</inkml:trace>
  <inkml:trace contextRef="#ctx0" brushRef="#br0" timeOffset="64">7878 7277 7027,'0'-15'-63,"0"-1"1,0 0 0,1 0 290,4 1 1,2-1-1,6 0 1,-3 1 71,2-1 1,2 2-1,2 3-151,0 6 0,-2 5 0,-4 5 0,-4 8-6,-5 6 0,-1 5 0,0 10 0,-1 0-100,-5 3 1,-8 5 0,-7-5-1,2-2-127,2-2 1,1-9 0,2-1-454,3 0 478,-2-6 0,9-1 1,-5-13 40,2-6 0,2-6 0,5-8 1,0-3-54,0-1 0,2 1 1,1 4-1,4 0 69,2 0 0,-4 6 0,6 1 5,1 2 1,2 2-1,2 7 1,-1 3 0,1 5 1,5 4 0,2 0 0,0-1-83,-1-3 0,6-1 1,-2 1-1,4-4-242,2-5 1,1-1 0,2 0 0,1-1-892,-1-5 1211,-2-2 0,-1-15 0,-1-2 0</inkml:trace>
  <inkml:trace contextRef="#ctx0" brushRef="#br0" timeOffset="65">8522 7026 8363,'-16'0'-247,"1"0"0,-1 0 0,-1 0 751,-4 0 0,-2 2 0,-5 3 0,2 4-281,-2-1 1,0 10 0,2-6 0,5 0-131,3 2 0,8 0 1,1 2-139,2 0 1,10-1 0,13-1 0,9-1-38,4-3 1,4-7 0,4 4-1,5-1-109,4-1 1,-5 5 0,-2-3-1,-4 2 97,-5 3 0,-11 2 1,-2 2-1,-6 0 91,-4 0 1,-2-1 0,-5 1 0,-2 0-9,-3-1 0,-4-6 0,-7-4 1,1-1 189,-1 1 1,0-3-1,1 1-176,-1-6 1,2-6 0,3-8-1,6-3-86,3-1 1,2-6 0,0-1 0,2-6-122,3-2 1,-1-1 0,6 6 0,1-1 116,-2 1 0,-2 6 1,-6 6 69,5 7 1,-6 5 0,1 9-177,-4 3 1,-8 4-1,4 6 1,0 1 192,0 0 0,2-1 0,5 1 0</inkml:trace>
  <inkml:trace contextRef="#ctx0" brushRef="#br0" timeOffset="66">8695 8378 8289,'11'0'-1098,"-1"1"1341,2 5 0,-3 8 0,2 8 1,-1 3-24,-1 3 0,-2 7 1,-7 1-1,0-1-402,0-2 0,0-1 1,0-1-1,0 1-299,0-1 0,0-6 0,0-4 481,0-4 0,-7-8 0,-2-2 0</inkml:trace>
  <inkml:trace contextRef="#ctx0" brushRef="#br0" timeOffset="67">22515 11678 7421,'2'-17'0,"2"-2"-443,1-2 1,0 0 0,-7 5 463,-3 0 1,2 2 0,-8 4 0,-3 3 155,-5 0 1,0 5-1,-6-3 1,1 3 73,-1 2 1,4 0-1,-5 0 1,0 0 60,1 0 0,-4 14 0,4 7 0,-1 9-114,0 6 1,0 17 0,-4 11 0,2 6-40,2 5 0,7 1 0,-2 0 1,5-1 34,5 1 1,-1-5 0,7-15-1,3-9-16,6-8 1,4-13-1,10-5 1,3-6-61,5-4 1,9-6 0,3-10 0,3-7-147,2-7 0,3-8 0,3-9 0,0-6-150,-2-4 1,7-6 0,-10-2 0,-2 0 30,-2 0 1,-4-6 0,-8 3 0,-5-3-21,-7 3 0,-11 2 1,-1 10-1,-8 5 152,-6 8 1,-17 4-1,-6 11 1,-5 5 81,-6 3 1,-5 4 0,-2 6 0,4 5 52,2 4 0,-2-1 1,10 0-1,2-2-34,2-4 1,8-1-262,4-2 1,13-7 0,9-5 0,13-6-620,11-3 0,6 0 1,4 4 793,2-4 0,7 3 0,-4-4 0</inkml:trace>
  <inkml:trace contextRef="#ctx0" brushRef="#br0" timeOffset="68">20204 10091 6790,'11'0'-255,"-1"0"0,-6 0 0,3 0 0</inkml:trace>
  <inkml:trace contextRef="#ctx0" brushRef="#br0" timeOffset="69">20267 10107 7755,'16'0'-356,"-1"0"0,1 0 0,0 0 0</inkml:trace>
  <inkml:trace contextRef="#ctx0" brushRef="#br0" timeOffset="70">22625 11553 7557,'9'15'-580,"5"-6"402,-3-4 1,-3-5 0,1-5 0,-2-5 134,-3-4 1,3-7 0,-2-2 0,-2 0 92,-1 1 0,-9-5 0,-3 5 1,-6-1 138,-5 0 0,-5 2 0,-9 7 0,-2 2-61,2 2 0,-5 1 1,-4-2-1,-5 6-60,-3 3 1,-2 15 0,3 4-1,-3 8 20,-2 8 1,0 3 0,-3 10-1,5-1 92,5 4 1,-6 17 0,14 3 0,2 2 101,4 8 1,11 1-1,5 2 1,6 2-41,8 0 1,3 1 0,4-16 0,3-3-32,6-1 1,13-4 0,6-5-1,3-9-283,7-9 0,2-6 1,4-8-1,-1-8-79,4-9 1,7-6 0,-2-2 0,0-6 54,0-9 1,4-7 0,-6-10 0,-3-4 73,-5-4 1,0-5 0,-8-5-98,-1-6 1,-8 10-198,-7-11 1,-4 11 139,-5-6 1,-6 10-1,-10 3 1,-8 1-1,-6 4 159,-7 2 1,-9 3 0,-3 3 0,-3 2-8,-2 2 1,-1-3 0,0 5 0,3 2-67,-3 2 1,0-4 0,2-2-1,4-2 90,-1-3 0,-1-8 0,-7-4 0</inkml:trace>
  <inkml:trace contextRef="#ctx0" brushRef="#br0" timeOffset="71">20204 8849 8058,'-23'2'39,"-3"3"0,-4-3 0,-3 3 0,-2-3 49,-1-2 0,-1 0 0,6 0 0,1-2 75,4-3 1,-2 3 0,5-3 0,0 3-276,1 2 0,-6 0 0,1 4 1,-1 4 187,2 8 0,-2 10 0,7 4 0,2 8 105,2 10 1,1 14 0,2 5 0,3 8 87,6 10 1,5-1 0,5 2 0,6-4 4,3-3 1,7 1 0,2-14-1,1-3 17,4-4 1,7-15-1,3-2 1,3-11-309,2-10 0,8-7 0,1-14 1,-1-1-39,-2-5 0,3-9 0,-1-13 0,-4-5 42,-3-4 1,-6-7-1,1 2 1,-10-3-207,-4-2 0,-4 5 0,-7 0 0,-4-2 32,-5-1 0,-3-8 1,-4-1-1,-3-2 30,-5-3 1,-11-7-1,-5-2 1,-4 1 84,-2 3 1,1 2-1,0 5 1,-1 6 195,1 8 0,-1 6 1,1 11-1,-1 6 138,1 8 1,-1 0 0,1 7-1,0 3-134,-1 6 1,1 1 0,-1 9 0,2 5-159,4 4 0,-3 3 0,2 4 1,-1-3 60,2 0 0,-2-3 0,6 4 0,-1-3 25,0-3 1,2 1 0,5-6-1,2 1-58,4-4 1,-4-2-45,4 4 1,1-7-1,0-3-249,2 1 143,2-5 1,5 7 58,0-4 138,0-3 0,0 7 1,-2-6-41,-3 2 0,1 1 1,-4-5-25,1 5 0,0-5-295,1 5 235,5-5 0,-6-2 26,7-5 0,1 5 194,5-5 87,-5 5-213,6 1 0,-7 1 1,-1 3-1,-3 3-78,-1 2 1,0-4-1,3 5 31,-3 3 0,3-5 19,-3 3 0,3-6 1,2 5-3,0 3 1,0-5-1,0 3 1,-2 1-45,-3 2 1,3 2 0,-5 0 0,2-1-58,0 1 0,-2 0 0,3-1-15,-1 1 0,0 0 0,5 0-25,0-1 0,0 1 1,0 0-132,0-1 1,7-4 0,3-1 0,4 3-321,2 1 0,0 7 1,1 1 606,4 3 0,4-6 0,6 4 0</inkml:trace>
  <inkml:trace contextRef="#ctx0" brushRef="#br0" timeOffset="72">20031 8959 8019,'-26'-2'0,"1"-1"0,3-4-385,3-2 1,-4 6-1,0-3 1,0 5 448,1 1 0,-1 0 0,4 1 0,-4 5 36,-1 4 1,-1 6 0,-5 5 0,1 7-28,-4 7 1,-2 10-1,3 11 1,1 3 126,-1 6 0,1 8 0,1 1 0,2 3 129,2 1 0,9 4 0,-1-1 1,8-6-57,3-4 1,1-3 0,10-6-1,5-7-198,6-7 0,18-5 0,6-11 0,8-8-10,6-5 1,9-10 0,1-4 0,4-5-123,4-5 0,6-9 1,-7-10-1,0-4-53,0-6 1,-4-7 0,-8-1 0,-6-2-3,-3 2 1,-9 0 0,-5 7 0,-7 2 19,-7-2 0,-5 0 0,-6 4 0,-6-1 51,-8 1 0,-6-2 1,-9-4-1,-4-3-14,-1 0 1,-3-11 0,-4 2 0,1-3-52,4-2 0,-2-4 1,5 4-1,1 1 46,-1 5 0,2-3 0,3 11 0,-1 0 64,-2 3 0,0 11 0,4 5 1,-2 5 14,-2 6 1,-2 3 0,2 7 0,-3 0 39,-1 0 1,-5 7 0,4 5 0,-2 5 41,2 4 1,-4 5-1,4-3 1,-2 0-49,2 0 0,3 1 0,9-7 0,2-3-49,2 0 1,6-5 0,1 0-197,6-2 0,6-2 0,7-5 0,-1 0-209,1 0 0,0 0 0,-1 0 0,-1 2 401,-3 3 0,3 4 0,-5 6 0</inkml:trace>
  <inkml:trace contextRef="#ctx0" brushRef="#br0" timeOffset="73">19968 9839 6810,'2'-14'383,"3"4"-302,-3 3 0,5 9 0,-7 3-138,0 5 0,0 4 57,0 2 0,0 0 0,0 0 0</inkml:trace>
  <inkml:trace contextRef="#ctx0" brushRef="#br0" timeOffset="74">8192 7938 8529,'0'-11'-755,"-2"2"87,-3 2 0,1-3 846,-6 5 0,7 1 1,-4 8-37,0 1 1,3 7-1,-5-1 1,2 3 70,4 1 0,-1-4 1,1-1 283,-2 2-286,-1-5 1,13-7-1,4-10-138,3-4 1,-4-4 0,1-1 0,-1-2-3,-1 2 0,5-4 0,-5 2 0,1 2-84,1 2 1,-6-4-1,4-2 1,-1 0 40,1 1 0,0 1 0,3 5 0,-1 0 64,1 1 0,-3 6 0,1 4-6,2 3 0,2 2 0,0 2 0,-2 3 8,-1 5 1,-8-1 0,3 2 0,-3 1-15,2 2 0,-3 1 0,3 1 0,-3 0-122,-2 0 1,5-6 0,2-1-1,2 0-371,3-1 1,4-4 0,3 1 412,2-3 0,14-2 0,-2 0 0</inkml:trace>
  <inkml:trace contextRef="#ctx0" brushRef="#br0" timeOffset="75">27216 12606 6678,'6'-11'-575,"1"1"608,1-2 1,-2 3-1,4-2 108,2-1 53,-5 5 0,0 2-83,-7 10 0,-5 4 0,-2 5 0,-2-2-41,-3-2 0,-2 1 0,-2 5 0,1-2-22,-1-4 0,0 4 0,1-3 0,1 3 7,3 1 1,-1 1-142,7 0 0,-1-9 95,6-7 0,7-9 0,4-10 0,5-4-7,5-1 0,-4 3 0,6-6 1,-2 1-4,0 2 0,5-4 0,-5 7 1,-2 0-45,-2-2 1,-1 8 0,0-3 0,-2 6-33,-4 0 1,3 3 177,-8-2 0,0 10-59,-5 1 0,-7 3 0,-2 11 0,-1 4 9,-1-1 1,-4 8 0,-6 1 0,2 3 87,1 3 0,2-2 1,2-3-1,2 0-102,2 1 1,6-6-1,-1-1-20,3-3 1,4-4-6,3-4 0,4-3 1,7-9-1,-2-3-46,-4-5 1,9-4 0,-3-2-1,1-1-1,1-4 1,-2 1 0,-2-4 0,-2 1-35,-2 4 0,-1 2 53,2 1 0,-4 9 29,-7 7 1,-2 7-1,-3 10 1,-6 2 31,-3 2 1,-2 6 0,1-5 0,-1 1-84,0 0 1,2-2 0,2-6 0,3 1-228,2 0 0,-3 0 0,6-2 265,6-4 0,12-3 0,10-7 0</inkml:trace>
  <inkml:trace contextRef="#ctx0" brushRef="#br0" timeOffset="76">3632 10358 7972,'11'-7'-561,"-1"-3"724,-6 3 1,3 3-1,-7 13 15,0 7 0,0 10 0,-2-2 0,-1 2-118,-3 1 1,1-3-1,5 4 1,0-2-4,0 2 1,0-5 0,0-2 0,0-4-36,0-1 1,-2 5 0,-1 0-54,-2-2 0,-2-3 0,3-4-1449,-1-1 724,0-8 1,10-3 755,0-10 0,7-11 0,-3-4 0</inkml:trace>
  <inkml:trace contextRef="#ctx0" brushRef="#br0" timeOffset="77">3900 10405 7972,'1'-10'-178,"5"1"350,4 2 0,4-3 0,2 4 1,0 1 13,-1-2 1,6 4 0,2-6 0,0 0-328,-1 0 0,5 6 0,-6-4 0,-2 2 90,-2-1 1,-6 1 0,-1 5 122,2 0 1,2 0-22,2 0 1,-7 7 0,-4 4-1,-3 4 56,-2 6 0,-2-1 0,-1 4 0,-4 0-60,-2 1 0,4-6 0,-4 4 0,2-2-74,3 0 0,1 1 1,-1-2-99,-1 1 0,0 0 1,5-6-151,0 1 0,0-6-237,0 1 0,2-8 0,3 3 512,5-5 0,-3-1 0,7-14 0,-5-3 0</inkml:trace>
  <inkml:trace contextRef="#ctx0" brushRef="#br0" timeOffset="78">4419 10515 7954,'15'5'0,"-1"2"64,-3 2 1,3 2 0,-6 6 0,1 2 125,-4 2 1,2 5-1,-1-1 1,-3 1-88,-1 2 0,-2 9 0,0-9 1,0 0-53,0 1 0,0-6 0,0 0-93,0-1 0,0-4 1,0 3-1584,0-4 875,0-8 1,5-9 749,0-10 0,8-11 0,-5-4 0</inkml:trace>
  <inkml:trace contextRef="#ctx0" brushRef="#br0" timeOffset="79">5016 10169 8205,'0'16'285,"0"5"1,0 2-1,0 1 74,0 4 1,0 7 0,0 4-1,0-1-114,0 0 0,0-1 0,-2-4 0,-1 0-219,-2-1 1,-1 3-1,6-11 1,0 1-317,0-4 0,0-4 1,0-1-1,0 0-384,0-1 1,2-4 0,3-3 0,6-1-206,3-3 0,1-2 879,1-2 0,7-14 0,1-4 0</inkml:trace>
  <inkml:trace contextRef="#ctx0" brushRef="#br0" timeOffset="80">5330 10342 8297,'-15'16'179,"1"7"0,2 3 1,1 4 91,-1 1 1,0 1 0,-1-1 0,5 0-154,1 1 0,3-2 1,9-3-1,6-2-282,3-2 1,3-2-1,4-7 1,4-4 4,-1-5 0,6-3 0,-6-2 1,1 0 82,-4 0 0,1-7 0,-1-3 1,-3-6-51,-6-5 1,2 3-1,-5-4 1,0 1 162,-4 0 0,-3 0 1,-2 5 70,0 0 1,-2 2 0,-3 4-1,-6 5 107,-3 3 0,-2 9 0,1 3 0,1 6-13,3 5 0,-1-2 1,5 6-1,0-1-259,0 1 0,2-1 0,7 2 0,3-5-532,5-3 0,4-3 0,4-1 1,1-3-857,2-6 1445,7-3 0,-11-2 0,6 0 0</inkml:trace>
  <inkml:trace contextRef="#ctx0" brushRef="#br0" timeOffset="81">5991 10782 8521,'-5'16'179,"-1"0"0,1 5 0,5 0 1,-2 0 214,-3 1 1,3-2 0,-3 4 0,3 1-335,2-1 1,-5-5 0,0 4 0,1-2-385,3 0 0,-1 0-775,-3-5-169,3-8 1268,-5-1 0,0-7 0,-2 0 0</inkml:trace>
  <inkml:trace contextRef="#ctx0" brushRef="#br0" timeOffset="82">6290 10232 8075,'1'-10'485,"5"1"-370,4 2 0,9 0 0,4 4 0,0-3-86,-1 3 1,6-4 0,-2 2 0,2 1-103,-1 2 0,-5 2 0,-6 2 0,-2 3 102,-3 6 1,-4 3 0,-7 2 0,0-1 116,0 1 1,-9 5-1,-5 0 1,-5-2-48,-1-1 1,3-3 0,1-1 0,0-1 59,1-3 0,-1-7 0,0 3 149,1-5-300,6-1-95,2 0 1,14 6 0,3 1-1,4 0-5,2 0 1,0 5-1,-2-2 1,-2 3-179,-2-3 0,-4 4 1,2-3-1,-1 3 93,-3 1 0,-4-4 0,-5-1 232,-6 2 1,-8-5 0,-2 0 0,0-1-25,-2-1 1,4 0 0,-7-5 0,0 0 14,1 0 1,4-2-1,9-1-619,2-2 1,8-8 0,4 3 572,12-4 0,8-2 0,17-6 0,1-3 0</inkml:trace>
  <inkml:trace contextRef="#ctx0" brushRef="#br0" timeOffset="83">6934 10264 8502,'0'-16'127,"-2"7"1,-3 4-1,-5 5 189,-4 5 1,-2 9 0,-1 9-1,-1 1-28,2 4 1,-3 2 0,10 1 0,1 1-23,2-1 1,5 6 0,2 0 0,5-4-241,4-5 1,9 0 0,4-7 0,0-2-342,-1-2 0,5-6 1,-6-2-1,0-2 156,1-4 0,-4-3 0,3-5 0,-4-6 102,-1-3 1,0-8 0,-1-4 0,-1-4-11,-3-2 1,1 1 0,-7-2 0,-3-4-122,-5-5 0,-6 4 0,-7 1 0,-1 6-37,-4 4 1,3 6 0,-5 9 52,1 2 1,4 8 0,-1 2 0,7 9-55,7 5 1,3 1-1,4 1 1,3 0 225,5 0 0,11-1 0,4 1 0</inkml:trace>
  <inkml:trace contextRef="#ctx0" brushRef="#br0" timeOffset="84">7484 10531 8483,'0'17'0,"0"3"0,-1 1 127,-5-2 0,5 5 0,-6 2 1,1 4 121,1 2 0,-5-1 0,5 0 0,1 1 23,2-1 1,-3 4-1,0-2 1,1-3-158,3 0 1,1-2 0,0-2 0,-2-5-471,-3-4 0,3-1 1,-3 0-903,3 0 0,4-8 1257,3-3 0,4 4 0,6 0 0</inkml:trace>
  <inkml:trace contextRef="#ctx0" brushRef="#br0" timeOffset="85">7956 10295 7244,'16'-16'-296,"0"1"1,-1-1 0,1 0 621,0 1 0,-1-1 0,3 0 1,1 0-96,2 1 0,2 6 0,-4 4 0,2 3-121,-2 2 0,-3 2 0,-6 5 0,-4 8 15,-5 10 1,-2 10 0,-6 5 0,-9 2 13,-9 2 1,-2 3 0,-1-9 0,1 1-23,-1-1 1,6-3-1,-1-7 1,2-4-264,0-1 0,0 3 1,5-7-69,1-5 0,-1 0 151,0-8 1,6-8 0,1-9-1,2-3-27,4-1 1,1-3 0,4-1-1,3-2-107,5 2 0,4 1 1,4 4-1,3 2 53,5 2 1,-2 6-1,1 1 1,-1 4 201,1 5 1,-6 11 0,2 1 0,-4 3 17,-1 1 1,0 1-1,0-4 1,1 2-200,4-2 0,-2-6 0,6-5 0,-1-1-188,1-3 1,1-4 0,5-7 310,1-9 0,6-7 0,2-8 0</inkml:trace>
  <inkml:trace contextRef="#ctx0" brushRef="#br0" timeOffset="86">8805 10232 8322,'0'-15'-14,"-2"1"1,-3 1 210,-5 3 1,-4 6 0,-4-1 0,-3 3 176,-5 2 1,-4 0-1,-3 2 1,0 3-120,2 6 1,-4 8 0,12 2-1,2 0-103,5 2 0,11-4 0,0 7 0,5 0-230,5-1 1,11-1-1,12-5 1,5 2-209,4-1 0,4-3 0,-4 1 0,-2 1 0,-2 2 0,-8 0 0,-4-4 0,-6 2 166,-4 2 1,-4 0 0,-7-5 0,0 0 192,0-1 1,-7-4 0,-4-2 0,-3-2 262,-1-4 1,-6-1-1,0-2 1,2-2-114,1-3 0,8-4 0,-1-7 0,1 1-300,1-1 1,-3-7 0,6-3-1,3-4 131,1-1 0,9-7 0,4-3 0,3-1-680,1 1 0,1 0 1,0 1-1,0 7-16,-1 5 0,-4 9 774,-1-2 0,-8 10-174,-2 6 0,-2 10 0,-7 6 0,1 3-258,-1 2 1,6-1 0,-1 1 299,8 0 0,11-1 0,10 1 0</inkml:trace>
  <inkml:trace contextRef="#ctx0" brushRef="#br0" timeOffset="87">9277 10500 8354,'0'31'-102,"0"0"1,0 1 0,-2 1 0,-3 0 397,-6-1 1,3 6-1,-3-10 1,-1 0 25,-2 2 1,3-6-1,3 1 1,-1-3-201,0-3 1,4-1 0,-4-2-1180,2-1 524,2 1 0,7-7 533,3-4 0,4-10 0,6-4 0</inkml:trace>
  <inkml:trace contextRef="#ctx0" brushRef="#br0" timeOffset="88">9764 10232 8385,'-9'16'-169,"-4"0"0,2 1 1,-1 2 437,1 2 1,-1 2 0,7-4-1,1 2 2,3-2 0,1-1 0,1-2-142,5-1 0,2-6 1,10-4-1,1-3 46,2-2 0,7 0 1,-4 0-1,3 0-228,-1 0 0,-2 0 0,4 0-234,-2 0 1,-5 0-1,4 0 1,-2 0-1,-4 0 287,-2 0 0,6 0 0,1 0 0</inkml:trace>
  <inkml:trace contextRef="#ctx0" brushRef="#br0" timeOffset="89">10079 10201 8219,'-9'16'0,"2"1"117,0 4 1,3 3-1,-4 10 1,-1 1 365,0 1 1,4 6-1,-4-3 1,1 1-396,-1 3 0,5-2 1,-1-1-1,3-4-308,2-6 1,-5 2-1,0-8 1,1 0 3,3-3 0,1-3 0,1-4-314,5-4 0,-3-3 0,9-7 0,4-1 530,3-5 0,9-9 0,-3-10 0</inkml:trace>
  <inkml:trace contextRef="#ctx0" brushRef="#br0" timeOffset="90">10377 10358 8377,'-10'0'281,"-1"0"949,-1 0-831,5 0 1,0-2 0,9-1-373,3-2 1,4-1-1,8 5 1,3-3-176,1-1 1,7-2-1,-2 3 1,2-1-112,-2 2 0,2 1 0,-5 2 0,-1 0 359,1 0 0,-2 0 0,-5 0 0,-2 2-31,-4 3 0,2-2 0,-6 8 318,-3 1 0,-1 2 0,-2 2-278,0-1 0,-5-4 0,-2-1 0,-2 1-29,-3-2 1,3 5 0,0-4-70,2 4 1,0 0-1,4-2 1,-3-1-62,3 1 0,3 2 0,3 2-95,3-1 0,1-1 0,-4-1 0,4-3-157,2 2 1,-6 2-1,3 2 331,-5 0 0,-1-1 0,0 1 223,0 0 0,-7-6 1,-3-1-121,-4-2 1,-2-2 0,1-3 205,-1 3 1,-5-1-1999,0 6 749,0-6 1,14 3 0,7-7 910,9 0 0,12-7 0,3-2 0</inkml:trace>
  <inkml:trace contextRef="#ctx0" brushRef="#br0" timeOffset="91">11101 10735 8377,'0'16'0,"0"0"122,0-1 1,0 1 0,0 0-1,0 0 235,0-1 0,0 6 0,0 2 0,0 1 107,0 4 1,-6-3 0,-2 1-1,-5 2-115,-4 2 1,-2-4-1,3-2 1,-1-1-503,-4-4 0,8-1 0,-1-3 0,6 1-1547,4 0 1,4-7 1699,5-4 0,4-10 0,7-4 0</inkml:trace>
  <inkml:trace contextRef="#ctx0" brushRef="#br0" timeOffset="92">11682 10374 7769,'-1'-9'761,"-5"4"-375,-4 3 0,1 2 0,-1 0 0,-3 0-148,0 0 0,-3 7 0,2 4-186,3 2 0,4 3 0,9 0 0,3 0-80,6-1 0,8 6 0,5 0 0,4-2-212,6-1 0,8 3 0,-2 0 0,0-2 103,-3-1 1,-11-3 0,-5 3 0,-6 1 162,-4 2 1,-6 0 0,-10-5 0,-6-1 75,-2 1 0,-15-6 0,-4 1 0,-1-1-125,0-1 0,1-2 0,1-5 0,1 1-248,4 3 1,3-1 0,9-7-1,4-3-185,5-6 0,3-8 0,2-4 0,2-1 456,3-4 0,4-9 0,6-3 0</inkml:trace>
  <inkml:trace contextRef="#ctx0" brushRef="#br0" timeOffset="93">11588 10358 8181,'-7'-2'450,"7"-1"-198,9-2 0,12-1 0,5 6 0,4-1-247,1-5 0,6 5 0,1-5 0,2 5-462,4 1 1,2 0 0,1 0 456,0 0 0,0-7 0,0-2 0</inkml:trace>
  <inkml:trace contextRef="#ctx0" brushRef="#br0" timeOffset="94">12531 10295 7884,'-15'0'-1220,"-1"0"1328,0 0 0,6 0 0,-1 0 0,-1 0 299,-2 0 0,-7 0 0,-2 0 0,1 2-220,-1 3 0,-3 4 0,3 7 0,0-1 7,1 1 0,1 0 0,7 1 0,1 2-113,3 2 1,7 0-1,-1-5 1,6 0-96,3 0 0,12-6 0,-1-1 0,2-2-35,-1-4 0,4-1 1,0-4-1,0-3-109,2-6 1,-6-2 0,4-3 0,-2-2 1,2-3 1,-3 4 0,5-4 0,-3 3-196,1 3 0,0 1 1,-5 3 304,0 6 1,-7 5-1,-4 7 1,-3 7 189,-2 5 1,0 9-1,-2 0 1,-3 5 88,-6 4 0,-3 7 1,-2-4-1,2 0 105,4-3 1,-2-1-1,6-2 1,3-5-100,1 1 0,-3-7 0,0-2 0,1-4-489,3-1 0,1-1 1,1-1-1,3-1-503,1-3 1,2-6 0,-2 1 752,6-3 0,3 5 0,1 1 0</inkml:trace>
  <inkml:trace contextRef="#ctx0" brushRef="#br0" timeOffset="95">13035 10798 8430,'0'25'-4,"0"4"0,1-3 0,3 4 170,1 2 0,0-1 1,-5 2-1,-1 2 4,-5 2 0,3-2 0,-6-7 0,0-2-109,1 2 1,2-5 0,-4-3 0,-1-2-177,3-2 1,-5-6 0,6-1-226,-1-2 0,2-2 340,-4-5 0,6-7 0,-3-2 0</inkml:trace>
  <inkml:trace contextRef="#ctx0" brushRef="#br0" timeOffset="96">13443 10437 8230,'-14'17'0,"2"2"0,2 2 79,-3-2 0,1 4 0,0-2 0,3 0 195,2 2 1,2-6-1,5 4 1,2-5-152,3-6 0,5 3 0,10-8 0,1-2-79,-2-1 1,4-2-1,-1 0 1,3 0-44,3 0 1,-6-2 0,1-1 0,-2-2-811,0 1 1,0-5 0,-5-1-647,-1-4 1455,1-2 0,0-6 0,0-3 0</inkml:trace>
  <inkml:trace contextRef="#ctx0" brushRef="#br0" timeOffset="97">13758 10374 8373,'-14'17'0,"2"2"50,1 2 1,2 7 0,-3 0 0,2 5 176,-3 4 1,-1 7 0,-1-4 0,1 0-239,3-3 1,-1 1-1,7-1 1,1-4-214,3-5 0,1 0 0,0-7 37,0-2 1,7-3 0,3-6 0,4-4-1703,2-5 1889,6-1 0,-4-7 0,5-1 0</inkml:trace>
  <inkml:trace contextRef="#ctx0" brushRef="#br0" timeOffset="98">14214 10500 8373,'-11'0'-131,"3"-2"402,1-3 1,-7 1 0,0-5 0,-6 2 175,1 4 0,-4 1 0,1 2 0,-1 2-160,0 3 0,2-1 1,7 6-1,4 2-151,5 2 0,-2 4 1,1 1-1,5 2-254,4-2 0,6 4 0,8-2 0,3 0-363,1 1 0,5-4 0,-5 5 0,-2-2 226,-2-1 0,-3 7 1,-3-6-1,-4-2 242,0-2 1,-5 4-1,1 0 305,-6-2 1,-4-6-1,-6-5 1,3-1 182,-2-3 1,-2-2 0,0-4-385,3-3 0,-1-4 1,7-7-1,1 0-322,3 1 0,6-6 0,2-2 0,1-1 100,5-4 1,1-9 0,1-3 0,1 0-539,0 3 0,0 0 1,-1 4-1,-1 5 497,-3 4 1,1 3 0,-7 5 603,-1 0 0,-4 2-241,-6 4 0,-2 3-685,-8 7 0,7 7 0,6 2 494,6-1 0,6 6 0,7-5 0</inkml:trace>
  <inkml:trace contextRef="#ctx0" brushRef="#br0" timeOffset="99">14528 10735 8537,'0'18'0,"0"3"8,0 5 1,0 4 0,0 1 0,0 0 313,0 1 1,-2 6 0,-1 4 0,-4 4-20,-2 1 1,4-7 0,-5-3 0,-1-4-319,2-2 1,-5-6-1,4-4 1,-2-4-878,1-1 1,-3-6 891,4 1 0,3-15 0,0 3 0</inkml:trace>
  <inkml:trace contextRef="#ctx0" brushRef="#br0" timeOffset="100">14795 10374 7072,'-1'-14'1276,"-3"2"-907,-1 1 1,2 8-1,6-4-252,2 0 1,7 5-1,-1-3 1,5 3-36,5 2 1,-2 0-1,5 0 1,1 0-40,-1 0 0,1 0 1,3 0-1,-4 0-193,-1 0 1,-2 2 0,-5 3 0,-3 5 92,-2 4 1,-4 2 0,-9 0 0,-3-1 166,-6 1 0,-8-2 0,-3-2 0,-3-1 100,-3 1 1,5-5 0,2 0 45,4 0 0,3-3-161,4 6 0,4-6-184,12 1 1,2 3 0,8 1 0,-2 2-48,-4-1 0,8 1 0,-6 4 0,-1 1 38,-3 0 1,3 0-1,-6-1 1,-1 1 35,-3 0 1,-8-1 0,-3-1 0,-4-1 322,-2-3 0,0-5 1,1 4-1,-3-2 63,-3-3 1,4-1 0,-4 1-689,3 1 1,8 0-399,-1-5 1,11 0 0,4 0 200,10 0 1,12-2 560,0-3 0,11-11 0,3-8 0</inkml:trace>
  <inkml:trace contextRef="#ctx0" brushRef="#br0" timeOffset="101">15377 10421 8245,'11'-2'15,"-1"-1"0,2-3 204,2 3 1,4-4 0,1 2-1,4 1-286,1 2 1,-3 2 0,4-1 0,-1-3-27,1-1 0,-1 0 1,2 5-1,-5 0 109,-3 0 1,-3 7 0,-1 3 70,-3 4 1,-4 2-1,-9 0 1,-5-1 3,-9 1 1,-1 0 0,-9 0 0,0-3 353,1-2 0,-1 3 1,8-5-1,4 1 251,0 1 1,7-6-733,2 5 1,5-4-1,5 2 1,6 1-104,3 0 1,2 0 0,1 3-1,2-2-334,2 2 1,0 8 0,-7 2 0,-2 1 150,-1 0 1,-8 5 0,3-4 0,-5 1 434,-1-4 1,-8 1-1,-6-1 1,-6-2 255,1-1 0,2-2 0,1-1 0,0-1-70,1-3 1,-1 1 0,0-7-213,0-1 0,8-1 0,1 1-2085,0 1 1998,5 0 0,-5-5 0</inkml:trace>
  <inkml:trace contextRef="#ctx0" brushRef="#br0" timeOffset="102">3664 11820 27235,'10'-14'-1570,"1"2"0,1 3 1461,2 2 0,7-4 1,3 6-1,4 2 412,6 1 0,7-3 1,1-1-1,6 3-180,4 1 0,4 2 0,7 0 1,0 0-71,0 0 1,6 0 0,7 0 0,2 0-3,1 0 0,10-2 0,-5-1 0,-39 0 0,1 1-6,0 0 1,2 0-1,3-1 1,1-1-1,0 1 1,1-1 0,-1 1-1,1-1-13,1 1 0,2-1 0,2 1 0,1-1 1,1 2-1,0 1 0,2-2 0,0 1 146,2 0 0,0 0 0,6 1 0,0 0 0,-4 1 0,0 0 0,4 0 0,0-1-141,0-2 1,2 0 0,7 2 0,1 1 0,-3-3 0,-1 0 0,2 2 0,0 1-128,1 0 1,1 0 0,4-3-1,-1 0 1,-2 1 0,-1-1-1,2 1 1,0-1 112,0-1 0,1 1 0,6 1 0,0 0 0,-5-2 0,0-2 1,2 1-1,0-1 20,1 2 0,1 0 1,-27 0-1,1-1 1,0 2-1,1 0 1,-1 1-1,0 0 1,0-1-1,0 1 1,-1 0-83,3-1 1,0 1-1,1 0 1,0-2 0,1 0-1,0 1 1,-1 0 0,1 1-1,-1 0 1,-1 0 0,1-1-1,0 1 71,-2 0-1,1 0 1,1-1 0,4 0 0,2-1 0,-2 1 0,-4 1 0,-2 0 0,0 0 0,1 1 0,1-1 0,0 0-12,-1 0 0,-1-1 0,2 1 1,3 1-1,0 1 0,0-1 0,-3-1 1,0 0-1,-1-1 0,0 2 0,0-1 1,0 0-21,2 0 0,0 1 1,0-1-1,-3 0 1,1 0-1,-1 1 1,2 0-1,0 2 1,-1-1-1,-1-1 1,0 1-1,0-1-5,-2-1 0,1 0 0,0 1 0,4 0 0,1 1 1,-1-1-1,-5-1 0,0 0 0,-1 1 0,0 0 0,0 0 1,0 1 42,25 0 1,-1 0 0,5 0 0,0 0 0,-5 0 0,-2 0 0,-1 0 0,-1 0-104,-3 0 0,0 0 0,2 0 0,-1 0 1,-6 1-1,-1 0 0,-1 1 0,0 1 174,-1 2 0,0 0 1,3 1-1,-1 1 1,-7-1-1,0 0 1,0-1-1,1 0-85,-1 1 0,0 1 1,0-1-1,-1 2 1,-5-1-1,-1 0 1,0-1-1,0 0-107,-1-1 1,0 0-1,-4-1 1,-1 1 0,-2 1-1,0 0 1,-4-1-1,-1-1-97,34 3 0,-2-2 0,-14-5 0,-6 0 289,-5 0 0,-11 0 0,-3 0 0,-6 0-30,-4 0 1,-6-7-1,-9-3-36,-2-4 1,-6-2-1,-3 0 1,-8 1-106,-8-1 1,-11 0-1,-2 2 1,-7 2 223,-7 1 0,-16 3 0,-8-4 1,-8 3-105,-6 2 0,30 3 0,-1 1 0,-2 1 0,-1 0 0,-3 0 0,-1-1-162,-3 1 1,-1 1 0,-2-3-1,-1 1 1,-3 0 0,-2 0 0,-2 1-1,-1 1-70,-3 0 1,-2 0 0,-6 1 0,-1 0 0,4 0 0,0 0 0,-3 0 0,0 0 187,0 0 1,0 0 0,-5 0 0,0 0 0,0 0 0,0 0 0,27 0-1,0 0 1,-1 0-60,-1 0 0,-1 0 1,0 0-1,-1 1 1,1-1-1,-2 1 1,0 0-1,-2 0 1,1 0-1,1 1 1,0 1-1,0-1 237,-1 1 1,-1 0-1,0 0 1,-4 0-1,0 1 1,1 0-1,2 0 1,2 2 0,0-1-1,-1 0 1,1 0-1,0-1-98,3 0 0,0-1 0,-1 1 0,-4 0 0,-2 1 0,1 0 0,5-2 0,1 1 0,-1-1 0,-1 2 0,-1-1 0,0 1-107,0 0 0,0 1 1,0-1-1,-1 0 1,0 0-1,1 1 1,2-1-1,0 0 0,0 0 1,2 1-1,0-1 1,0 0-19,1 0 0,0 1 0,-1-1 0,-5-1 0,-1-1 0,1 0 0,4 1 0,2-1 0,-1 1 0,-1 0 0,-1 0 0,1 0-9,1 0 1,0 1 0,0 0 0,-5 0-1,-1 0 1,1 1 0,5-1 0,2 0-1,-1 0 1,1 1 0,-1-1 0,0 0 16,-1 0 1,-1 1 0,1-1 0,1 0-1,1 0 1,-1 0 0,0 1 0,0-1-1,0 0 1,1 0 0,0 1 0,1-1 57,1 0 0,0 1 1,0-1-1,-5-1 0,-1 0 1,1 0-1,-22 2 0,1 2 1,-1 0-1,0 1-76,1 0 1,1 0-1,-1 0 1,0-1 0,5 0-1,0 0 1,4 0 0,0 0 58,3 0 0,0-1 0,-2 1 1,1 0-1,7 0 0,0 0 1,2 0-1,-1 0-35,2-1 1,-1 1-1,1 0 1,1 0 0,7 0-1,1 0 1,1-1-1,1 0 15,3-2 1,-1 0 0,-6 2 0,-1 0 0,6-2 0,1 1 0,0 0 0,-1 0-15,0-1 0,0 0 1,2 2-1,1-1 1,4-3-1,2-1 1,-38 3 247,7 2 0,5-5 0,7 3 1,4-3-212,7-2 1,-4 0 0,12 0 0,0 0 306,-1 0 0,1 0 1,2 0-1,6 0-255,3 0 1,1 0 0,1-2 0,1-2 185,4-1 1,3 0-1,7 5-1489,1 0-96,-1 0 0,16 2 1113,10 3 0,18 4 0,12 6 1</inkml:trace>
  <inkml:trace contextRef="#ctx0" brushRef="#br0" timeOffset="103">6384 6900 17369,'-16'-31'-1351,"0"-1"0,8 1 0,2-1 0,5 3 1263,1 2 1,1-2-1,5 4 1,4-1 368,4 0 1,4 9-1,3-1 1,3 8 68,0 3 0,6-4 0,-2 6 0,5 1-221,4 3 0,5 2 0,-4 5 0,3 4-92,2 4 0,1 2 1,1 1-1,1 2-56,3 2 0,8 6 1,3-6-1,4-2-2,4-2 1,16-3 0,2-3 0,-41-8 0,1-1 160,3-1 1,1 0-1,4-1 1,-1 0-1,-2 0 1,1 0-1,1 0 1,1 0-33,1 0 1,1 0-1,4-3 1,1 0-1,-2 0 1,1-1 0,-1 1-1,0-1 16,-1 1 1,0-1 0,2 1-1,0-1 1,0 3 0,-1-1-1,0-1 1,-1 1-98,2 0 1,1 0 0,-1 1 0,0 1 0,2-1 0,0 0 0,-1-1 0,-1 0-34,-2 0 1,1-1 0,3 0 0,0 1 0,-7 2-1,0 0 1,0-1 0,0 0-36,-2-1 1,1-1 0,-2 1 0,0 0-1,-2-2 1,-2-2 0,-1 1 0,-1-1-3,41-2 0,-1-5 0,-20 8 0,-6 0-198,-12-2 1,-7 5 240,-10-3 0,-3 8 0,-7 3 0,-7-1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0:53:56.58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6242 6350 7428,'-14'-2'1960,"4"-3"-889,-4-4-620,12 1 1,-3 1-222,10 7 1,-1 0-1,6 0 1,2 0 3,2 0 0,4 0 0,1 0 0,4 0 1,1 0 0,-3 0 1,4 0-1,-1 0 0,1 0 0,-4 0 1,3 0-1,-1 0-163,-4 0 0,4 0 1,-2 0-1,0 0-106,1 0 0,-3 0 1,6 0-1,-2 0-123,-4 0 0,4 0 1,-2 0-251,-2 0-1196,-2 0 339,-8 0 0,-2 7 19,-7 3 1,2-3 1244,3-2 0,4-3 0,6-2 0</inkml:trace>
  <inkml:trace contextRef="#ctx0" brushRef="#br0" timeOffset="1">7563 6350 8131,'-16'0'-175,"6"0"1,-1 0 259,-1 0 0,-2 0 1,-2 0 464,1 0 1,4 0-6,1 0 1,5 0-288,-6 0 1,9 0-1,2 0 1,9 0 37,5 0 1,9 0 0,3 0 0,5 0-19,6 0 0,3 0 1,9 0-1,4 0-93,4 0 1,4-5 0,2-2-1,-2 0-73,-3 0 1,0 0 0,-9 3 0,-6-1-816,-3 2 0,-3-4 0,-5 1 1,-3 3-3486,-3 1 4188,-3 2 0,0-7 0,1-2 0</inkml:trace>
  <inkml:trace contextRef="#ctx0" brushRef="#br0" timeOffset="2">8758 6429 8078,'-9'-2'-371,"6"-2"754,6-1 0,8 0 1,10 3-1,5-1 206,4-3 1,6 1-1,4 3 1,4-1-191,5-2 1,7-1-1,-4 5 1,-3-3-293,-5-1 1,0 0 0,-8 3 0,-1-2-379,-2-1 0,-1-2 1,-1 4-1,-1-2 37,-4 1 1,2-3 0,-5 2 0,0 1-3395,-1 3 3628,-1-6 0,-5-2 0,0-7 0</inkml:trace>
  <inkml:trace contextRef="#ctx0" brushRef="#br0" timeOffset="3">24874 6366 8390,'0'-16'-143,"0"0"1,0 1 31,0-1 0,-6 0 0,0 0 1,-1 1 87,0-1 0,-6 5 1,1 3-1,-5 1 205,-4 3 0,-6 3 1,3 2-1,-4 5 16,-5 4 0,-9 9 0,0 4 0,-3 1-5,-3 4 0,-4 4 0,-2 4 0,0 6 6,0 4 0,-9 8 0,3 5 0,3 6-83,1 3 0,29-27 0,3 2 0,2-3 0,2 0 0,-15 37-104,7-4 0,7 1 0,11-6 1,6-4-39,8-4 1,18-6-1,17-7 1,12-1 26,11-5 0,14-4 1,-34-23-1,1-2 1,1-1-1,0-3-24,1-1 1,0-1 0,1-2 0,1-1 0,1-3 0,0 0 0,0-1 0,0 0-47,-1-1 1,0-1-1,0-1 1,-3-1 0,33-12-1,-5-3 1,-9-1 1,-7-7 0,-9 2 0,-2-3 39,-3-3 1,-5-1 0,-9-4 0,-4-3-68,-1 0 1,-2-12 0,-5-1 0,-2-6-12,-4-4 1,-3-5 0,-7-4 0,-2-3-109,-3-5 1,-4 5-1,-6 8 1,-3 8 216,-3 6 0,-5 6 0,-11 5 0,-6 6 136,-8 3 0,0 13 1,-6 6-1,-5 6-69,-4 4 0,8 2 0,1 4 0,10 2 11,10 1 0,2 5 1,16-3-1,3 2-517,4 3 0,8-3 0,-1 2 1,5 1 435,5 2 0,4-6 0,7-1 0</inkml:trace>
  <inkml:trace contextRef="#ctx0" brushRef="#br0" timeOffset="4">24276 7560 6973,'0'-10'481,"0"-1"1,0 10-338,0 1 0,-7 1 0,-3 10 0,-4-1-24,-2-1 1,-1 5 0,-3-4 0,-1 4-44,2 2 0,-3 0 1,1 0-1,0-1 40,-2 1 0,4 0 1,-6-1-1,1 1 19,-1 0 0,-1 5 1,-5 0-1,-1-2-2,1-2 1,-6-1 0,0 0 0,2 0-40,2-1 0,0 5 0,-2-1 1,-2-2 22,2 2 1,2 1-1,0-5 1,-2 1-44,-2 0 0,-1 5 0,3 0 1,-3 0-4,-2 1 0,-2-4 0,-6 5 0,3-2 34,3-1 0,-9 8 0,4-3 0,-2 1-90,0 0 0,-1-1 1,1 3-1,5-4-22,4-1 1,5 3 0,7-5-1,4-2 18,1-1 1,-3-3 0,5 1-1,0 0 14,-2-1 1,6 1 0,-6 0-1,0 0 79,-3-1 1,2 6 0,-4 0-1,-2-2-22,0-1 0,-10-1 0,9 3 0,-4 1-5,-4-2 1,6 0-1,-4 0 1,4 2-52,2-2 1,1-1 0,2-1-1,2 3-44,-2 0 1,0 1 0,0-5 0,2 0 41,-2 0 1,3-2 0,-1-2 0,0-2 21,1 2 1,-4 2-1,3 2 1,-4 0 1,-2 0 1,1-1 0,0 1 0,-1 0 14,1-1 0,1 1 0,2 0 0,2 0 3,-2-1 0,0-1 1,0-1-1,3-3-43,3 2 0,-4 2 1,5 2-1,0 0-41,-2-1 0,5-4 0,-3-1 0,4 3 48,1 1 0,-5 1 0,0 1 1,2 0-89,2-1 0,1 1 0,0 0 0,1 0 22,-1-1 1,0 1 0,0-2 0,1-2 32,-1-1 0,0-3 0,0 5 68,1-3 1,-1-1-1,0 1 50,1-4 1,4 1-75,1-2 0,4 0 0,-2-3-16,1 3-184,1-3 4,-1 5 105,6-7 0,-12 1-40,8 5 0,-2-5-157,2 5 122,3-5 1,-5 1-119,7 3 220,-7-3 121,5 5-38,-4-7 67,6 0-288,0 0 0,1-5 110,4 0 0,-3-2 8,3 1 0,4-2 0,2-10-58,3-3 0,1 4 1,1-6-1,0 0-45,0-3 1,5 2 0,-1-2 0,0-1 122,-3 3 1,-3-4 0,-2 7-1,-3 2 52,-2 1 1,4 3 0,-4-1-36,1 0 1,-4 6 0,3 1 8,0 2 1,-4-5 0,8 3-68,1 0 1,-3-3 0,1 5 30,2-2 1,2 1 16,2-3 1,-7 6-1,-4 10 169,-3 6 0,-4 8 0,-3 4 1,-6 1 44,-3 4 1,-1 5 0,-1 2 0,0-2-144,1 2 1,-1-2 0,2-5-1,2-3-49,1-3 0,6 5 0,-4-6 0,2-2 18,4-2 1,1-1-473,2 0 388,0-8 0,2-1 0,3-7 0,-2 0 30,8 0 0,-1 0 0,6 0 0,0 0-84,0 0 0,1 0 0,4 0 0,5 0 17,4 0 1,7-5-1,1-2 1,2-1-43,4-5 0,1-1 0,1-1 1,-4-1 58,-6 0 0,-3 0 1,-3 1-1,-4 1-75,-5 3 1,-5 3 556,-5 2 0,-6 5 46,-10-5 1,-4 12 0,-7 2-327,0 1 0,6-2 0,1-5-52,2 3-417,2-3 1,7-1 0,3-6 0,4 0-167,-1-2 0,6 5 1,-3-3-124,3 3 1,-4 2 108,1 0 0,-8 2 89,3 3 1,-5-1 159,-1 6-241,0-6 295,7 3 1,-3-7 7,6 0 1,-6-2 0,3-2 214,0-1 0,1-14 0,8 2 0</inkml:trace>
  <inkml:trace contextRef="#ctx0" brushRef="#br0" timeOffset="5">20188 10295 8396,'7'-9'-1886,"-5"-5"1893,3 4 0,-3 1 426,-2-1 0,0-1-177,0-4 0,0 4-7,0 1 1,0 4-167,0-4 1,0 8-38,0 2 1,-7 2 0,-2 8-1,-1 3 100,-1 1 1,1 1 0,-8 1-1,-1 0 23,-2-1 0,0 1 0,4 2 1,-2-1 8,-2-1 1,0 8 0,5-8 0,-1 1-8,-4 1 0,3-2 0,-3-1 1,4 1-25,1 0 0,-2 0 1,-1-1-1,-2 3-101,2 3 1,0-4 0,0 4 0,-2-3 44,1-3 0,3 1 1,0 0-1,-3-1 13,-1 1 1,-1 0 0,2 0 0,-1-1 14,2 1 1,-5 5 0,-1 0 0,1 0-6,3 2 1,-2-6-1,2 4 1,2-4 3,2-1 1,-4 5 0,0-2 0,3-3-55,6-4 1,-2-1-1,3 4 1,-3 1 25,-1 0 1,-1 0 0,0-1 0,2 1-99,4 0 1,-8 0 0,6-1 0,0 1 28,-2 0 1,0 5 0,-2 0 0,1-2 9,-1-2 0,0-1 0,0 0 1,2-1 16,4 1 0,-4-5 0,3-1 0,-1 2 60,2 2 1,-4 2-51,3 0 1,-1-1 0,0-1 0,3-1 17,2-3 1,0-1 0,4 3-1,-4-1-25,-2 1 1,4 0-1,-6 0 1,1-1-27,1 1 0,-3 2 1,5 2-1,-2-1-26,-3 1 1,3-2 0,0-2 0,1-1 8,-1 1 1,4 2 0,-4 2 32,2-1 0,-4-4 0,4-1 22,-1 3 0,2-1 0,-2 0 1,-1-2-5,0 3 1,4 1 0,-6 1-45,-1 1 1,0 0 0,0-2-1,3-2-39,2-2 0,2-4 1,3 2-1,-1 1-13,-3 0 0,1-4 1,3 4 67,-3-2 1,3 0 0,-5-4 40,0 3 0,4 4 0,-6-3-54,2 2 0,-5 1 1,3 6-10,0 0 0,-3-6 0,5 1-42,-1 1 0,4-3 1,-3 1 11,0 2 1,5-3 39,-3 2 1,-2-6 35,2 5 1,-2-1 44,2 1 1,1-1-82,-6-4 0,1-1-44,-2 6 1,3-6-535,2 1 269,5-3 72,-6-2 0,7-2 73,0-3 1,1 1-130,5-6 1,-3-1 173,8-4 1,-3-1 0,5 0 0,-5 1 97,-1-1 1,0 0 0,-3 0 0,3 1-24,2-1 1,-4 0 0,4-1 0,-1-2-35,1-2 0,-4-6 0,4 6 0,-2 1 18,-4-3 1,4 5-1,-1-4 1,-3 1 19,-1 0 1,-2 0-1,0 5 51,0 0 1,0 6 248,0-1-168,0 8 0,-2-2 1,-1 10-1,-3 5 2,3 4 0,-1 2 1,1 2-1,-4 2-52,-2 7 0,4 2 0,-5 5 0,-3 2 168,-1 6 1,-1 4-1,1 1 1,1-2-99,3-3 1,1 2-1,-3-8 1,3-1-142,2-2 1,2-3 0,5-4 0,0-5-261,0-3 0,2-3 71,3 1 1,4-9-1,6-5 140,1-6 0,-2-8 0,0 2 1,0-4 42,4-2 1,1 0-1,-4 1 1,1 1 77,0 3 1,0-3 0,1 5 0,2-1-39,2 0 1,2 1 0,-4-2 0,2 6-104,-2 3 0,4-3 1,0 0-1,0 1-54,-1 3 1,-1 1 0,-5 0-335,0 0 0,-1 0 0,-1 1 11,-3 5 0,3-5-273,-4 5 1,-1-5 0,2-1 155,1 0 0,2 0 0,1-1 573,1-5 0,7-9 0,1-10 0</inkml:trace>
  <inkml:trace contextRef="#ctx0" brushRef="#br0" timeOffset="6">17783 11631 8262,'-16'-16'-216,"-1"1"0,-3-1 62,-1 0 1,-5 1 0,4-1 0,-1 0 428,0 0 0,-3 2 0,3 4 0,0 3-114,1 0 0,-10 5 0,3-1 0,-3 6-23,-3 8 0,0 4 0,4 8 0,-1 7 72,1 5 1,0 14 0,-1 0 0,1 5 19,-1 5 0,-3 11 0,2 3 1,3 1-76,1 4 0,1 3 1,1 1-1,8 2-43,7-1 0,5 5 1,9-17-1,3 1-13,6-4 1,16-10-1,10-8 1,10-6-99,11-7 1,8-11 0,18-7 0,-40-12 0,1-2-22,1-1 0,1-3 0,6-2 0,0-3 0,2-1 0,1-2 0,-1-1 0,0-1 47,-2-1 0,0-1 0,-2-3 0,-1 0 0,-2 1 0,-1-1 0,-1 0 0,-1-1-14,-3-1 0,0 0 0,33-13 0,-18 1 0,-4 3-123,-4 3 1,-11-5 0,-5 5-1,-7-3-14,-3-3 1,-2-7 0,-5-3 0,-2-1 74,-4 1 0,-1-11 0,-5 0 1,1-3 14,-2-2 0,-1-4 0,-4 4 0,-3 0 38,-5 0 1,-6 3-1,-3 7 1,-4 2 143,-2-1 1,-1 10 0,-7 3 0,-2 5-120,-2 6 1,-12 2 0,2 3 0,-2 2-91,0 1 1,-3 2-1,0-3 1,1 3-9,2 2 1,-2-5 0,1 3-1,3-1 49,1 0 0,-3 4 1,9-4-1,-2-1 116,0 3 1,9-5-1,-2 8 1,5 2 80,2 1 0,-3 2 0,8 0 0,1 0-41,-1 0 1,-3 2 0,3 5 0,-2 8-24,-2 10 0,-1-1 1,0 4-1,1 4 1,-1 3 1,-1 6-1,-4 0 1,-2 2-10,-2 6 0,-5 5 0,4-3 0,-3-2 66,-2 2 0,4 4 0,1 0 0,3-1 4,4 0 0,-3 3 0,15-2 1,3 0-143,4 5 0,10-1 0,4-1 1,12-6 3,11-3 0,17-9 1,10-1-1,9-4-23,9-4 1,-28-16-1,2-2 1,41 1-1,-37-8 1,0-1-27,4-2 1,1-1-1,5-2 1,1 0-1,1-2 1,-1-1-1,-1-2 1,-1-1-72,1 0 0,-1-2 1,0-2-1,-2-1 1,-1 0-1,-1-1 1,-2 1-1,-1-2 1,-2-1 1,0 0 0,0 2 0,-1 0 0,29-13 0,-9 2 16,-11 4 1,-9-4-1,-5 3 1,-7 0-64,-7 3 0,-6-6 0,-8-3 0,-3-4-13,-6-1 0,-3-8 1,-2-4-1,0-8 27,0-7 1,-2-1 0,-5-2 0,-7 0 38,-5-4 1,-14-1-1,0 5 1,-6 3 15,-5 6 1,-8 5 0,-6 5 0,-4 5 66,-7 4 24,-2 8 1,3 3 35,-1 6-903,8 0 942,-16 7 0,13 1 343,-4 2-267,10 5 1,4-6-1,8 5 1,5-1 201,4-3 1,5 1-1,6 5 1,5 0-17,4 0 1,1 0-497,0 0 0,8 2 1,1 3-1,1 6-219,1 2 1,-7 10-1,3 3 1,-1 6-95,-1 4 0,1-2 0,-6 2 1,2-2 4,4-3 1,3 0-1,7-1 1,1-2-186,5-2 1,4-7-1,11 2 620,5-3 0,18-2 0,5-1 0</inkml:trace>
  <inkml:trace contextRef="#ctx0" brushRef="#br0" timeOffset="7">17233 12889 8464,'8'-7'-482,"-1"3"0,-9-5 661,-3 2 0,-3 0 35,-8 2 1,5 3-1,1-3-13,-2 3 0,-2 4 0,-2 3-155,0 6 0,-5 10 0,0 5 1,2 4 75,2 1 1,-6 6-1,-2 3 1,-1 2 31,0 2 1,2 5-1,-3-8 1,5 5-4,-1 1 0,5-7 0,-3-3 1,6-4 14,4-2 0,-3-6 1,6-2-1,-3-2-48,1 0 1,1-1 0,-5-4-1,0 0-62,-4 0 0,-1-1 0,3 3 0,1 1-72,-1 2 1,0 0 0,2-5 0,2-2 78,2-4 0,4 4-121,-4-3 0,6-3 0,-3 1 124,0-2 1,0 0 0,-5-2-1,2 4 29,-2 0 0,-2 5 0,-2-4 0,0 2-15,0-1 0,6 3 1,-1-5-997,-1-1 270,5 6 0,2-12 53,10 3 0,4-10 0,5-5 134,-4-4 1,3-2 0,-6 2 0,0 2 68,0 1 1,3 1 0,-5-6 409,-1 0 0,-2 6 1,-2-1-9,0-1 0,0-2 0,0-2 242,0 1 1,0-1 0,0 0 0,0 1 378,0-1 1,-6 5-50,1 1 0,-7 8 0,3 4-152,0 12 0,-5 7 1,6 8-1,-3 1-251,1 3 0,-1 2 0,-5-3 0,3-1-111,2 1 1,-1-6-1,7-2 1,1-1 48,2-4 1,2-1-378,0-3 0,2-6 0,3-4 257,6-3 0,3-2 0,3-2 0,2-1-6,2-2 1,0-6 0,-3 6 0,1 1 2,2 3 0,0 1 0,-5 0 0,-1 0-374,1 0 1,0 0 0,0 0-1,-1 0-371,1 0 1,0 0 0,-1 0-1,1 1 749,0 5 0,7-5 0,1 6 0</inkml:trace>
  <inkml:trace contextRef="#ctx0" brushRef="#br0" timeOffset="8">3601 7780 7820,'0'-15'179,"0"6"1,0 11 0,-2 13 0,-1 8 224,-3 1 1,-6 13 0,2 0-1,-4 7-94,-2 3 1,0 0-1,1 0 1,-1 0-146,0 0 0,2-1 0,2-3 0,3-2 9,2-3 1,-3-3 0,5-9-1,1-3-944,2-1 1,2-9 0,2 1 41,3-6 1,-1-2 0,6-6-1,2 0 728,2 0 0,-5 0 0,12-14 0,-3-4 0</inkml:trace>
  <inkml:trace contextRef="#ctx0" brushRef="#br0" timeOffset="9">3947 7906 8152,'-7'-9'396,"-4"4"0,-3 5 0,-1 7 0,-1 7-10,0 5 1,-5 9 0,0-2 0,2 6-115,2 5 0,1 1 0,2 4 0,3-5-171,6-4 1,3 3 0,4 1 0,3-4-45,6-5 0,5-5 0,3-7 1,2-1-513,-2 1 1,5-7 0,1-4 0,1-3 76,0-2 1,-6-2 0,2-3-1,-2-6 129,-5-3 1,4-7 0,-10-1 0,0-3 87,-4-3 0,-3 0 0,-2 0 1,0 4 322,0 1 1,-2 4-1,-3 7 1,-6 3 163,-3 2 0,-3 4 1,-2 8-1,-2 7 24,2 7 1,3 0-1,4 6 1,3-1-185,2 1 0,2-1 0,5 2 0,1-3-257,5 0 0,4-6 1,9 3-1,4-6-1041,2-4 1,-1-1-1,4 1 1,-4-3 1131,-1 0 0,5 2 0,-3 7 0</inkml:trace>
  <inkml:trace contextRef="#ctx0" brushRef="#br0" timeOffset="10">4419 8346 8530,'7'9'0,"-6"5"0,6-4 0,-2 4 211,1 2 1,-1 1-1,-5 3 1,0 2 57,0 3 0,0 1 1,0 5-1,0 1 23,0-1 1,0-1 0,0-2 0,-2-4-132,-3-1 0,3 3 0,-3-5-725,3-1-3345,2-3 3909,0-8 0,7-9 0,2-9 0</inkml:trace>
  <inkml:trace contextRef="#ctx0" brushRef="#br0" timeOffset="11">18349 12857 7909,'-5'-10'-298,"-2"1"168,-2 2 0,5 0 0,-3 4 328,0-3 1,4 1 40,-8 5 1,6 0-141,-5 0 1,6-2 0,-3-1 254,0-2-153,5-1-134,-5 6 1,9 0 0,3 0-49,6 0 1,-4 2 0,0 3 0,-2 6 38,0 3 1,8 7-1,-3 1 1,2 3 21,-1 3 1,3 3 0,-2 6 0,6 3-10,2 0 0,1 9 0,-5-5 1,2-1 10,3 3 0,-4 3 0,4 0 0,-4-4 7,-1 0 1,-2-1-1,-2-2 1,-1-5-4,1-4 0,0 4 0,1-1 0,-5-3 15,-1-5 1,4 6-1,-4-6 1,0-2-27,0-2 1,3-3-1,-3-5 1,0 0-42,0-1 0,0 1 0,-3 0 1,3-2 6,1-4 1,-4 4 0,3-3-33,0 3 0,-5-4 0,3 1 19,-3 1 0,3 2 0,0 1 0,-1 1-22,-3 0 1,5 0 0,-1-1 0,-2 1 24,-1 0 1,3-1 0,1 1 0,-1 0-41,2 0 0,-5-1 0,3 1 0,-2-2-73,2-3 1,-3 2 38,5-11 0,-7 3 0,0-10 8,0-5 1,0-4 0,0-2 0,-2 2-35,-3 4 0,2-10 0,-6 5 0,0-3-10,1 1 0,2 6 1,-2 1-1,-1-2-34,0-2 0,-1-2 1,-4 0-1,1 0 82,3 1 1,-1 4 0,-3 1-1,2-1-17,2 3 0,-1-1 0,-4 5 74,-1-1 1,0 0 0,0 5 1,1 0 1,-1 0 0,2-2 0,2-1 140,1-3 0,6-1 1,-4 2-115,2-5 1,-3-4-1,3-2 6,-2 0 0,6 1 0,-4 1 118,0 3-173,5-3 0,-3 12 1,10-3-3,5 3 0,6 4 1,3 3 37,2 6 1,0 3-1,-3 3 1,1 3-23,2 0 1,7 7 0,-2-5 0,2 3-7,-2 3 0,2-4 0,-7 1 1,0-1 9,2 1 1,-8-4-1,3 3 1,-6-1 60,0-4 0,-3 2 1,0-4-1,0-3 120,-1 0 0,-2-7-110,4-2 0,-1-10 0,1-7 1,-4-5 75,-5-4 1,5-13-1,-1 3 1,0-2-92,2 0 0,-4 1 0,6 1 0,-2 1-285,-3 4 0,4-2 0,3 7 0,1 2-290,-1 1 1,3 8-1,-4 1 66,4 2 1,2 2-1,0 5-374,-1 0 0,-4 0-84,-1 0 0,1 0 887,4 0 0,1 0 0,0 0 0</inkml:trace>
  <inkml:trace contextRef="#ctx0" brushRef="#br0" timeOffset="12">4827 7922 7007,'0'10'-305,"0"1"1,0 1 631,0 2 1,-1 7 0,-3 3 0,-3 3-241,-2 0 0,6 7 0,-2-8 1,3 2-20,2-2 1,0 2 0,0-7 0,0-2-86,0-1 1,0 3 0,0-1-1,0 0-98,0-3 1,5-1-1,0 0 1,-1-1-202,-2 1 1,-2 0 0,0-1-115,0 1 0,0 0 430,0 0 0,7-8 0,1-1 0</inkml:trace>
  <inkml:trace contextRef="#ctx0" brushRef="#br0" timeOffset="13">5032 8079 7916,'14'-7'-116,"-4"-4"0,4-1 1,-3 0-1,3 2 66,1-3 0,-4 5 0,-1-1 0,3 0 129,0 0 1,3 6 0,0-4-8,0 0 1,-1 3 0,1-4-17,0 1 1,0 2-172,-1 5 1,-6 1 134,-4 4 1,-3 6 0,-2 8-1,0 4 92,0 1 0,-5 1 0,-2 4 0,0-1-49,0 0 1,-5 11 0,3-8 0,-2 2-49,1 1 0,5-3 0,-4-1 0,2-2-140,3-2 1,3-7-1,1 2 1,0-4-228,0-1 1,0 0-1,0 0-121,0-1 0,0-4 473,0-1 0,-2-1 0,-3 2 0,-4-5 0,-7-6 0</inkml:trace>
  <inkml:trace contextRef="#ctx0" brushRef="#br0" timeOffset="14">5016 8362 7242,'2'-9'-1417,"3"2"1888,5 0 0,4 5 0,2-5 0,0 2-315,0 0 0,6-2 0,3 3 0,-1-1-201,-3 2 0,2 1 0,0 2 1,-1 0-74,1 0 0,-2 0 0,-5 2 90,-1 3 0,-6-2 28,-4 8 0,4-8 0,0 4 0</inkml:trace>
  <inkml:trace contextRef="#ctx0" brushRef="#br0" timeOffset="15">5472 8488 7822,'14'15'0,"-2"1"0,-3 0-124,-2-1 0,0 3 0,-4 1 0,3 2 129,-3-2 1,-1 4-1,-2-2 1,0-2 140,0-1 1,0-8-1,0 1 263,0 1-600,-7 2 0,-2-5-996,-7-4 1187,1-3 0,-1-2 0,0 0 0</inkml:trace>
  <inkml:trace contextRef="#ctx0" brushRef="#br0" timeOffset="16">20157 10201 6934,'0'-9'-671,"0"0"689,0 4 0,0-4-30,0-6 15,0 6 1,5 0 65,0 4 108,1 3-122,-6-5 0,0 6 59,0-5 0,0 3-106,0-8 0,0 6-6,0-5 0,0 4 0,1-2 124,5 1-189,-5 1-64,6 6 114,-7 0 0,0 0 0,0 0 1</inkml:trace>
  <inkml:trace contextRef="#ctx0" brushRef="#br0" timeOffset="17">20267 9085 7644,'-10'-18'0,"-1"1"-277,-1 1 1,-2-8 0,-2 8 0,0-1 338,1-1 0,-1 2 0,-2 1 0,-1-1 56,-2 0 0,-1 6 1,2-1-1,-1 1 37,2 1 1,-4 2 0,1 7 0,-1 0-14,0 0 1,-3 0 0,5 0-1,0 0 3,-2 0 1,6 0 0,-6 0 0,2 0-32,0 0 1,-5 0-1,5 2 1,0 1-45,-1 3 0,2 4 0,-4-3 0,-1 2 47,1 3 1,-1 2 0,-2 2 0,0 1 59,-1 4 0,-1 2 0,-5 7 0,0-1 52,-3 4 1,0 9 0,6 0 0,-1 4-54,1 1 0,1 5 1,4 2-1,5 0 33,4 1 1,1 2-1,2-3 1,3 1-52,6-1 0,3 3 0,6-4 0,5-3-161,6-1 0,11-2 0,1 1 0,4-3-13,6-3 1,3-4 0,11-6 0,3-3-68,3-2 0,8-5 1,-7-6-1,1 0-64,-1-1 0,-1-4 0,-6-1 0,-2 1 73,2-2 1,-2 5 0,-4-6 0,-1 1 48,-1-4 0,5-3 1,-10-2-1,0 0 7,1 0 1,5-7 0,-3-5 0,3-6 7,-2-3 0,2-12 1,-6 0-1,1-4-6,-1-1 1,-1-6 0,-6 1 0,-1-6-154,-4-4 0,-3 3 0,-9 6 0,-2 0 123,-2-5 0,-6 8 1,1-7-1,-3 3 17,-2 0 0,-5-6 0,-2 0 0,0 4-12,0 2 1,-5-2 0,3 8 0,-2 1 250,1-1 1,-1 4 0,-4 7 0,-1 4 42,0 1 0,-1-3 1,-3 5-1,0 2-232,0 1 1,-4 3-1,-2-1 1,-2 0-61,1 1 0,-2-1 0,1-2 1,-5-1-5,-4-2 1,-1-1-1,1 2 1,-3-1-43,-1 2 0,-2 3 0,4 4 0,-1 3 307,-3 3 1,2 0 0,-1 8 0,-1 3 183,-3 6 0,-1 8 0,0 4 0,0-1-80,0 1 1,5 3 0,2-5-1,1-2-253,4-1 0,2-2 0,3-2 0,4-2-162,5-2 1,-2-4 0,2 2-1,2-1 53,2-3 0,6-1 0,1 1 0,-2 1 56,-2-2 1,-2 6-1,0 2 1,2 3 55,4 1 1,-10 3 0,5 3 0,-3 5 80,1 4 1,-1 3-1,-1 4 1,-2 4-27,2 5 1,1 6-1,3 1 1,-1-3-66,0-1 1,8-2 0,2 0 0,5 1-22,1-1 0,0-2 0,1-1 0,5-2-88,4 1 1,4-2 0,3 0 0,3 1 33,1-1 1,7 4-1,-2-5 1,4 2-11,1 0 1,6-7-1,3 2 1,3-6-71,6-5 1,9-3-1,0-7 1,3-2 60,2-4 1,3-3-1,1-9 1,-3-3-114,3-5 1,4-10-1,-1-4 1,2-4 17,3-5 0,0-4 0,-2 2 0,-5-1-72,-3 1 1,-4-7-1,-3 2 1,-7 3 21,-8 0 1,-4 2 0,-8 2 0,-1-2-29,-4-2 1,-2-4 0,-6 2 0,-1 1 103,-3-1 1,-8-3 0,-1 6-1,-3-1 177,-2-1 1,-7 4 0,-4-4 0,-1 1 20,1 1 1,-8-6-1,3 3 1,-1 1-77,0-1 0,-4 3 0,0 4 1,0 1-42,-2-1 1,5 3 0,-4 1 0,1 3-28,0 3 0,-7 1 1,2 5-1,-2 0-5,1 1 1,-2-5 0,1 3 0,-5 3 16,-4 0 0,-5 5 0,4 1 0,-1 1 10,1 3 0,-6 2 1,2 2-1,-3 0 17,-2 0 0,1 6 0,2-1 0,4-2 56,2-1 1,-2-2 0,6 0 0,5 0 102,-1 0 1,7 0 0,2 0 0,4 0-85,1 0 0,0 0 0,2-2 0,2-1-217,2-2-155,6-1 0,-3 8 120,7 3 1,0-1-572,0 6 308,0-6 62,7 3 1,-3-7 145,6 0 0,-4 0-294,4 0 1,0 0 0,6 0-74,0 0 0,-2 1 1,-2 3 615,-1 1 0,-1 0 0,6-5 0</inkml:trace>
  <inkml:trace contextRef="#ctx0" brushRef="#br0" timeOffset="18">5896 8110 14089,'0'-15'-342,"0"4"0,0 1 0,2-1 889,3 3 0,-1-6 0,5 3 0,-1-3-83,1-2 0,2 2 0,3 2 0,-2 2-103,-2-3 0,1 1 0,5 0 0,-1 3-191,1 2 0,0-3 1,1 5-1,2 1-206,2 2 1,0 4-1,-5 2-206,0 1 0,-8 12 0,-2 3 1,-5 4 186,-1 4 0,-7 10 1,-5-5-1,-5 4 23,-4 2 0,-7-3 1,2-3-1,-4 1-94,-1-3 0,-1 7 0,2-10 0,2-1-178,2-3 0,7-3 0,-2-7 0,4-2-213,1-1 0,0-8 391,0 2 0,2-12 32,4-8 0,3-6 0,9-5 0,3 5 257,5 3 0,10 2 0,2 2 0,1 2-12,0 2 0,3 6 0,-3-1 0,-1 5-179,1 5 1,-2 4 0,-7 7-1,-2 1-391,-1 4 0,-1-2 1,6 6-1,-2-2-322,-4-4 0,10-2 0,-3-3 1,4-3-1275,2-6 1950,-2 4 1,1-8-1,3 6 1</inkml:trace>
  <inkml:trace contextRef="#ctx0" brushRef="#br0" timeOffset="19">6887 7938 8315,'-16'0'4,"1"0"1,-1 0-1,0 0 1,0 0 337,1 0 0,-1 0 1,0 0-1,-1 0-113,-4 0 1,3 0 0,-3 0 0,4 0 106,1 0 1,0 0-1,-1 1 1,-2 4 108,-2 6 0,0-2 1,3 1-1,1 2-228,1 2 1,-3 2 0,10 2 0,0 1-29,4 2 0,3 1 0,4-2 0,5 1-609,9-2 1,1-2 0,11 1 0,2 1 60,0 2 0,8 0 0,-10-4 1,0 3 24,2 0 1,-8 7 0,-1-5-1,-3 1 152,-2 0 0,-8-2 0,-2-4 256,-5 4 1,-1-3 122,0 3 0,-1-6 1,-5-4 70,-4-6 0,1-5 1,0-5-1,1-6-329,-1-3 0,4-3 0,-4-2 0,0-4-377,1-1 0,4-3 0,-1-4 0,3-1 35,2 1 1,0 0-1,0 1 1,0 2 210,0 2 1,5 7-1,1-2 1,-1 3 255,2 2 0,-4 1 1,8-1 154,1 0 0,-3 6 1,1-1-113,2-1 0,1-2 0,-1-2-144,-2 1 0,-1-1-219,2 0 1,-4 6 58,-7-1 1,-2 8 0,-2-1 0,-3 6 196,-1 3 0,-3 7 0,-5-3 0</inkml:trace>
  <inkml:trace contextRef="#ctx0" brushRef="#br0" timeOffset="20">7170 8440 8522,'0'16'0,"0"2"0,0 1 224,0 2 0,0 0 0,0-4 0,0 2 175,0 2 1,0 6-1,0-5 1,0 1-49,0 0 1,-2-2 0,-1-6 0,-2 1-349,1 0 0,-3 0 1,2-1-1,0-1-373,-2-3 1,5 3-1,-5-4-2115,0 4 2485,5-5 0,-5-9 0,7-9 0</inkml:trace>
  <inkml:trace contextRef="#ctx0" brushRef="#br0" timeOffset="21">20676 10154 6543,'-2'-11'-370,"-1"1"432,-3-2 1,-1 3 138,2-2 4,3 8 205,-5-4 1,7 7 403,0 0-739,7 0 0,-5 2 0,5 3-25,0 5 0,-3-1 0,4 2 0,1-1-17,0-1 1,-1 5 0,5-4-1,-3 4-8,2 2 1,2 5 0,2 2 0,0-1 23,0 1 0,5 5 1,1-2-1,3 6-7,3 4 0,1-3 0,3 6 0,-1-3 0,1 1 0,-6-5 1,-2-6-1,-1 0-21,-4-2 0,2-1 0,-2-7 0,-3 0-18,-2-1 0,4 1 0,-10 0 0,3-1-2,-1 1 0,-4 0 1,2 0-1,1-1 15,0 1 1,-4 0-1,5 1 1,1 2-3,-2 2 1,5 0-1,-4-5 1,4 0 26,2-1 0,-2 1 1,-2 0-1,-1 0-4,1-1 0,2 1 0,0 0 0,-2 0-11,-2-1 0,1 1 0,3 0 5,-4-1 0,3-4 0,-6-1 1,1 1-7,5-2 1,-5 5 0,1-4 0,0 4-18,-1 2 0,1-1 0,3 1 0,-1 0-18,1 0 1,0-1-1,1-1 1,-3-2 2,2-1 0,-3-2 0,0 3 58,-2-2 102,5 1-25,-10-2-101,5-2-207,-7-7 110,-7 0 0,5-2 0,-5-2 52,0-1 1,4-5-1,-6 3 1,2-2 23,3-3 1,-3 3 0,0 0 0,0 0 38,0 1 1,-5 3-12,2-6 0,-4 2 0,0-3-21,3 2 0,-3 4 0,4-4 1,-4-1-17,-2 3 1,0-6 0,1 1 0,-3-4-13,-3-4 1,4 0-1,-4 5 1,3 1 32,3-1 1,-1 0 0,0 2-1,2 2 139,4 2 0,-4 4-97,3-4 1,-1 5 0,0-4 41,1 2 0,6 0-51,-5 2 0,4 1 47,-4-6 1,5 1 194,-6-2 31,8 4-278,-4 7 1,12 7 0,2 4 0,2 1-25,3-1 0,7 8 1,4-2-1,1 4-31,4 2 0,2 3 0,3-3 1,2 1 11,2 4 0,6 0 0,-2 0 1,-1-3 7,-4-3 0,-2-1 1,-3-3-1,0-1 31,1-1 1,-2 7-1,-4-11 1,-5 0 53,-4 2 0,2-5 1,-1 0 142,-4-3 1,-4 1-105,1-1 0,-4-6 0,-7 0-44,0-9 0,-5-5 0,-2-2 1,0 1-99,0-1 0,-6-5 0,5 0 0,-3 2 50,1 1 1,4-3 0,-2 0 0,1 2-280,3 2 0,1 1 0,-1 0 0,-1 1-110,2-1 0,1 0 0,2 0 0,0 1 87,0-1 0,0 0 0,0 1 0,0-1 46,0 0 0,0 0 1,0 1-93,0-1 0,0 5-227,0 1 0,2 1-580,3-1 1,-2 3 1111,8 7 0,-1 7 0,6 1 0</inkml:trace>
  <inkml:trace contextRef="#ctx0" brushRef="#br0" timeOffset="22">7799 8048 10706,'-16'0'-230,"6"5"1,-1 0-237,-1-2 1,3-1 712,-1-2 0,-1-2 12,-4-3 0,1 2 169,3-8 0,-1 1 106,7-6 1,-1 6-385,6-1 1,7 1-1,4-6-36,3 0 1,7 6 0,0 1 0,0 0 27,1 1 0,-2 4 0,4-1 0,-1 3-196,-4 2 0,4 0 1,-2 0-1,-2 0 44,-2 0 0,-1 7 0,-2 4-53,-3 3 0,-4 1 0,-7 1 0,-2 0 63,-3-1 1,1-1 0,-6-1-1,-3-3 67,-1 2 1,-1 2-1,-1 2 1,0-2-12,1-4 0,-1 4 0,0-3-118,0 3 1,2 2-204,4-1 0,5-4 1,10-3 48,5-1 1,10-1 0,2-6 0,3 0 146,3 0 0,-4 0 0,1 0 0,-1 0 92,1 0 1,-8 7-1,0 5 1,-6 5 43,-4 4 1,-2 6-1,-5-3 1,-2 2 118,-3 2 0,-4 5 0,-5-8 0,2 1-107,2 0 1,-1-7 0,-3 2 0,2-3-1,2-3 1,-1-1 0,-5-3 0,1-6 38,-1-3 0,0 3 0,-1 0 0,-2-1-205,-2-2 0,0-8 0,5-1 1,0-1-461,0-5 1,2-1 0,4-1-157,5-1 1,3 0 0,4 2-1,3 2 332,5 2 1,6 1 0,3-3 0,4 3 412,2 2 1,1-5 0,5 3 0</inkml:trace>
  <inkml:trace contextRef="#ctx0" brushRef="#br0" timeOffset="23">8538 8126 10660,'-2'-14'-396,"-1"2"1,-4 1 266,-2-1 1,4 3-1,-6 1 135,-1 1 1,-2-4 0,0 8 217,4 5 1,-4 1-1,3 11 1,-1 5-147,1 4 1,-3 3 0,6 6 0,-1-1-101,4 0 0,-2 1 1,1 1-1,5 2-73,4 2 0,6 5 1,8-8-1,4-2-200,6-4 0,4-7 0,4 2 0,3-4 65,3-5 0,-5-9 1,4 0-1,-3-3 199,-7-2 1,0-2-1,-10-3 1,0-6 92,-3-3 0,-8-8 1,-4-4-1,-3-2 84,-2 1 0,0-7 1,-2 2-1,-3-1 127,-6 0 0,-4 1 0,-6 1 0,-4 1-237,1 4 1,-6-2 0,4 7 0,-2 2-27,2 1 0,1 4 0,6 4-284,-2 5 0,2 5-25,8 5 0,6 4 0,12 6-422,9 1 0,1-2 702,10-3 0,-1 3 1,5-6-1</inkml:trace>
  <inkml:trace contextRef="#ctx0" brushRef="#br0" timeOffset="24">9182 8409 9989,'18'7'0,"1"3"-71,2 4 1,0 4 0,-5 1-1,-2 4 121,-4 1 0,3-3 1,-8 4-1,-2-1 467,-1 1 1,-2-4-1,0 3 1,-2 0-85,-3 1 1,-4-6 0,-6 4 0,-1-2-329,0 0 1,0 5 0,1-5 0,-1-2-259,0-1 0,7-3 1,4 1-1,3 0-3307,2-1 3436,0-6 1,14-2 0,4-7 0</inkml:trace>
  <inkml:trace contextRef="#ctx0" brushRef="#br0" timeOffset="25">24559 7435 7997,'16'-14'-1960,"0"3"2091,-8-3 0,-1 11-33,-7-8 0,-1 8-2,-5-3 1,-2 5 58,-8 1-113,7 0 0,-3 1 1,5 5 14,-2 4 1,1 4-1,-5 4 1,3 3 1,-2 5 1,-2 3 0,-2 3 0,2-1 46,3 1 1,3-1 0,4-1 0,-1-4-19,2-5 1,8-5 0,5-4 0,4-3-8,2-2 0,5-4 1,2-6-1,1-6 1,4-5 0,-4 2 0,3-11 0,-1 0-123,-2-3 0,4 3 1,-8 1-1,-5 1-60,-3 0 1,-8 0-1,1 5 1,-3 0 1,-2 1 0,0-1 1,-2 0 15,-3 1 0,-4 6 1,-6 4 43,-1 3 0,0 2 0,0 0 0,1 2 109,-1 3 0,2 4 0,2 6 1,3 1 68,2 0 0,0-1 0,3 1 0,-1 0-38,2 0 0,1-6-30,2 1 1,7-3-1,3 1-12,4-9 1,2-2-1,0-8 1,-2-2-54,-4-2 0,4-2 1,-3 0-1,1-1-80,-1-4 1,1 3 0,-5-4 0,0 1-57,0 0 1,-2 0-1,-5 5 1,0 0 71,0 1 1,-2 6 0,-3 4 0,-6 3 77,-2 2 0,-3 12 0,-2 5 0,-1 6 36,-2 5 1,-5 2 0,5 3 0,2 2 139,1 2 1,8-2 0,1-9 0,2-5-37,4-4 1,3-1 0,5-2 0,5-4-113,4-4 1,7-5-1,2-2 1,1-6 30,4-9 0,2-2 1,2-8-1,-1-2-287,0-1 1,-6-1 0,-6 4-1,-5 5-62,-3 3 0,-8 3 0,1 1 227,-8 3 1,-10 4 0,-9 7 0,-1 2 267,-4 3 1,-2 6 0,-1 8 0,-1 3 89,1 3 0,5-6 1,3 2-195,6-3 0,4-3 0,15-1-72,3-3 1,11-6-1,10-10 1,4-4-597,1 0 1,1-5 0,-3 6 0,-1-1 546,-1 4 0,-8 3 0,4 2 0</inkml:trace>
  <inkml:trace contextRef="#ctx0" brushRef="#br0" timeOffset="26">9906 8063 12889,'-14'-2'145,"3"-3"0,-3 2-193,4-8 1,3 6-195,2-5 0,3-1 265,2-5 0,2 1 1,3 1 172,5 3 1,-1 2 0,2 6 0,1-2-75,2 1 0,1 3 0,1 1 1,0 0-106,0 0 0,-1 0 1,1 0-1,0 0-126,0 0 1,-1 6-1,1 5 1,0 3-85,-1 2 1,-6-1 0,-4 1 79,-3 0 0,-2 0 0,-2-1 0,-3-1 333,-5-3 1,-4 1 0,-2-7-1,0 0 196,1 2 1,-6-5 0,0 3-187,1-3 1,3-2 0,1 0-214,0 0 1,8 2-185,2 3 0,5-1 1,2 6-224,5 2 1,2 2-1,10 2 1,1 0 290,2-1 1,0-1 0,-3-1 0,1-3 73,2 2 1,-6 2 0,-6 2 0,-2 0-72,-3-1 1,-3 1-1,-1 0 1,-1 0 210,-5-1 0,-4 1 0,-9 0 0,-2-1 20,2 1 1,-4-2 0,2-2-1,2-3 42,1-2-1,2-2-1038,1-5 627,-1 0 0,16-1 1,9-3 393,8-1 0,11-7 0,-3 3 0</inkml:trace>
  <inkml:trace contextRef="#ctx0" brushRef="#br0" timeOffset="27">10362 8079 16642,'8'-7'-200,"-1"-2"1539,-7-6-1954,0 6 864,7 2 0,2 7-339,7 0 0,0 5 0,-1 0 0,1-1-348,0-2 1,5 3 0,0 2 245,-2 1 1,-2-4 0,-3 3 0,-1-2-29,-3 0 0,-6 8 0,-1-3 127,-6 4 1,-1-3 0,-8-1 0,-4 1 569,-3-3 0,-2 5 0,5-7 0,0 1 387,1 0 0,1 6-747,3-3 0,4-1-438,7 1 0,7-6 0,4 3 0,3-2 33,1 0 1,1 6-1,0-4 1,0 0 82,-1 0 1,1 5 0,0-3 0,-2 1 171,-4 1 0,-3-1 0,-7 6 158,0 0 0,0-6 0,-1-1 1,-5 0-20,-4-1 1,-4 1 0,-2 3 0,0-1 142,1 1 0,-3-3 0,-1-1 0,-2 1-172,2 0 1,7 0 0,3 3 0,0-3-88,0-2 1,6 5-519,-2-2 0,10-3 0,5 0 1,6-2-13,5 1 0,2-1 726,3-5 1,11-7-1,-4-2 1</inkml:trace>
  <inkml:trace contextRef="#ctx0" brushRef="#br0" timeOffset="28">10896 8566 9243,'6'11'0,"0"-1"-103,3 2 1,-4 2-1,4 2 1,-2 0 481,-3 0 1,-3 4 0,-1 1-1,0-1 42,0-3 1,0 4-1,-1 0 1,-3-2 177,-1-1 0,-6-3 0,6 1-260,2 0 1,-4 0-530,2-1-501,-1-6 1,6-4 713,0-10 0,-7-4 0,-1-6 0</inkml:trace>
  <inkml:trace contextRef="#ctx0" brushRef="#br0" timeOffset="29">25393 7230 6680,'0'-16'26,"0"6"1,0 0 19,0-3 0,0 5 59,0-3 1,0 1 252,0-6-219,0 7 1,1 4 0,3 10 0,3 6 3,2 3 1,-1 1 0,5 3 0,-3 1 13,2 2 0,7 7 0,2-2 1,-1 2-46,-3-2 1,4 4 0,2-4 0,1 2-47,4-2 1,-3 2 0,1-7 0,2-2-16,1-1 1,3-2 0,-1-2 0,-1-2-9,-4-2 1,7-5 0,-3 4 0,0 0-42,0 0 1,3-4 0,-7 4-1,4-1-30,1 1 1,1-4 0,-1 4 0,0-2-97,1-3 1,-2 3-1,-2 0 1,-2 0 9,2-1 1,-4 7 0,1-3-1,-3 4 88,-2 2 0,2 1 1,-1 3-1,-2 1 83,-1-2 0,-2-2 0,-1 1 0,1-1 109,0-1 1,0 3-1,-1-10 1,1 0-66,0-4 1,-1 2-1,1-2 1,0-2-45,0-1 1,5-2 0,-1 0 0,1 0-88,2 0 1,-4 0 0,6 0 0,-1 0-89,1 0 0,-6 0 0,4 0 0,-2 2 77,0 3 0,5-3 1,-3 5-1,-1 0 116,1 3 1,3 4-1,-3 2 1,0 0 35,-1 0 1,4-1 0,-3 1 0,0-2-27,0-4 1,3 4 0,-3-3 0,-1 1-38,1-1 1,3 3-1,-3-6 1,0 3-63,-1-1 1,1 1 0,-4 4 0,2 1 46,-2 0 0,4 0 0,-2 1 0,-2 2 16,-1 2 0,-3 0 1,3-5-1,1 0 17,2-1 0,0 1 1,-5 0-1,0-2 17,-1-4 0,1 4 0,0-5-43,-1 0 1,1 3-1,0-7 1,0-1-45,-1-3 0,6 5 1,0-1-1,-2 0 18,-1 2 0,-1-3 0,3 4 0,1-1-141,-2-3 0,-2 3 0,-1 0 0,0 0 81,-1 0 0,1 3 0,0-3 1,0 2 43,-1 3 1,1 0-1,0 1 1,-1-3 52,1 2 0,0 2 1,0 2-1,1 0-8,4-1 0,-3 1 0,3 0 0,-2 0-32,2-1 0,-4-1 0,6-2 0,-2-1-6,0 1 1,0-3 0,-4 0 0,1-1-6,-3 1 1,8-4 0,-11 4-1,1 0 5,1 0 1,0-4-1,1 3 38,1-1 1,-6 0 0,1-3 18,1 1 1,0 2 0,1-3 0,-3 1-19,2-2 1,-3 4-1,2-1 1,-1-1 54,-1 2 0,5-4 1,-4 6-21,4-2 1,-3 4-61,-1-6 0,1 5-351,4-4 72,-6-1 236,-2-5 1,-7-2 13,0-3 0,0 1 0,0-6-5,0-2 1,-5 3 0,0-2 9,1-1 1,-3 3 0,2-1 35,1-2 1,-3 3 0,0 0 45,-1 2 1,2 2 0,-4 5 19,-2 0 1,-2-5 0,-2 0-57,0 1 0,1 2 0,-1 1 0,0-3-20,0-1 1,1-6 0,-1 4 0,0-3-61,1-8 0,1 3 0,1-8 0,3 0-51,-2-3 0,-1-2 0,1 0 0,2 4 65,-3 1 0,5-3 1,-3 5 137,-1 2 1,3 6 393,-1 3 0,-1 6 303,-4-1-507,6 3-215,2 2 1,9 0 0,3 0-1,5 0-178,4 0 1,2 0-1,2 0 1,1 2 8,2 3 1,7 4-1,-4 7 1,2-2 52,1-4 0,-3 4 0,4-3 0,-4 3 50,-1 2 1,-2-1 0,-5 1 0,0 0 26,-1-1 0,-1-4 0,-2-2 0,-3-1 41,-2 1 1,0-5-89,-2 1 0,-3-5 1,3-5-79,-3-6 1,0-3-1,1-2-183,3 1 1,1-1 0,-2 0 117,5 1 0,-1 6 1,0 2-127,-2 0 0,5 5 198,-2-3 1,-1-2 97,2 2 1,-8-8 0,2 3-15,-3-4 1,-2-2-1,0 0-62,0 1 0,0-1 1,2 2-62,3 4 0,-3 1 73,3 4 1,-1 3 35,1-3 1,-2 8 37,8 2-27,-8 8 0,6-12-73,-4 5 1,-3-6-185,3-6 0,-3 3 0,0-6-245,3 2 302,-3 2 1,7 5 57,-4 0 332,-3 0 1,5 2-99,-7 3 0,1-3-363,5 3 77,-5-10 110,6-4 197,-7 0-61,0 2-14,0 7-31,0 0-57,0-7 1,0 4-117,0-8 70,0 8-6,0-4-10,0 7 14,0 0 89,7 0 2,-5 0-13,5 0 59,-7 0 99,0 0-113,0 7-150,0-6 1,2 6 70,3-7-403,-3 0 257,5 0 76,-7 0 30,0 0 6,0 7 0,0-3 18,0 6 1,1-6-10,5 1 16,-5-3 24,6-2 124,-7 0 683,0 0-1030,0-7 59,0 5 3,0-5 49,0 7 621,0 0-414,0 7-53,0-5-57,0 5 33,0-7-31,0 0 51,7 0 46,-5 0 48,5 7-19,-7-5-62,0 5-127,0-7 197,0 0-94,7 0 0,-5 0 24,5 0 24,-7 0-31,0 0 0,2 5-98,3 0-129,-3 0-21,5-5-15,-7 0-386,0 0-66,0-7 209,0 6 1,0-5-377,0 12 865,0-5 0,0 13 0,0-5 0</inkml:trace>
  <inkml:trace contextRef="#ctx0" brushRef="#br0" timeOffset="30">29292 10217 7825,'9'-9'346,"-4"4"-287,-10 10 0,1-2 1,-5 8-1,2 1-58,4 2 0,-4 2 0,0-1 0,0 1 133,0 0 1,-4 1 0,4 3 0,-1 2-4,-5 3 0,1-1 0,0 4 0,2-2 29,-3 2 1,-2 7-1,-5 2 1,1-2 12,5-2 1,-2-3-1,6-1 1,-4-1-120,-2 0 1,6 4 0,-1-10 0,1 3-5,1 3 0,-5 0 0,4 0 0,-4-2 13,-2 2 1,-5-4 0,0 1 0,2-1 102,1 1 1,-3-6 0,0 4 0,2-3-27,2 1 1,-4 0 0,0-5 0,2 0-114,1 0 0,2-1 0,1 1 0,-3 0-53,-3-1 1,4 3 0,-4-1 68,3-1 1,3 3 0,-1-7-239,0 8 136,0-10 1,6 16 0,-1-10 0,-1 2 70,-2-1 1,0-1-1,2-1 1,2 1 25,-3 0 0,-1 0 0,-1-1 0,-1 1 4,0 0 0,2-1 0,0 1 0,2 0-32,0 0 0,-11 5 0,7 0 0,-1-2-60,-1-2 1,3 1 0,-1 1 0,0 2 27,1-2 0,-1-1 0,2-3 0,2-1 41,1-3 1,2 3 0,-3-4-1,2 2-21,-3-1 1,5 3 0,-1-4 0,0 4 82,0 2 0,1 0 1,-4-1-1,1 1-67,-1 0 1,0 0-1,-1-2 1,3-2-10,-2-2 0,-1 1 1,3 4-1,3-1-2,0-3 1,0 3 0,-5-5 75,1-1 0,6-1-54,-5-7 1,4 0 0,-2 2 0,-1 2-43,0 1 0,4 0-136,-6-5 1,6 0 0,-4 2-358,2 3 352,2-3 231,5 5-5,0-7 0,2 0 0,1-2-22,3-3 0,1 1 0,-2-6-34,5-2 1,-1-2-13,2-2 1,-3 0 0,3 0 46,-6 1 0,2 4 0,-2 1 48,-1-2 0,3 3 1,-2-2-44,-2-1 1,-1 3 0,0 1-11,3 1 0,-3-6-26,3 3 1,2-4 0,0-2-59,2 1 0,-4 4 0,4 1 0,0-3 39,-1-1 1,-2 4-1,4-1 99,2-1 1,-3 3 147,2-1-182,-1 7 0,4-3 1,-4 12 38,-4 4 1,-5 6-1,-1 3 1,-1 4 16,-5 1 0,3 1 0,-8 2 0,-1 0-21,-2 1 0,-1 0 1,-1-1-1,0-2-25,0-2 1,1 3 0,-1-3 0,2-1 22,3 1 0,-1-2 0,5-7 0,0-2 119,0-1 1,0-6 53,2 5-206,3 1 1,1-1 0,8-1 0,1-2 0,5-4 47,0-1 0,3-2 1,0 0-1,1 0 17,4 0 0,-1 0 0,6 0 0,0 0-105,-2 0 0,6 0 0,-4 0 0,4 0-214,1 0 1,1 0 0,-2 0 0,-2 0-121,-2 0 1,-5 0-1,3 0 1,-1 0-34,-4 0 1,-3 2 0,-4 1-1,-3 4-222,-2 2 1,3-4 0,-4 6-385,-3 1 0,6-5 169,1-2 1,9-3-1,2-5 1,-1-6 781,-3-7 0,6-10 0,1 1 0</inkml:trace>
  <inkml:trace contextRef="#ctx0" brushRef="#br0" timeOffset="31">11635 8079 17622,'-2'16'-840,"-3"-1"0,2-1 0,-8 0 1,1 0 1014,1 4 0,-5 1 1,5-3-3,1-1 0,-1 1-75,4 0 0,5-2-127,0-4 1,7-3 0,8-7 0,1 0 271,0 0 0,6 0 0,5-1 0,2-3-77,3-1 1,-1-6 0,1 4 0,-3 0-199,-2 0 1,1 2 0,-6 5 0,1-2-71,0-3 1,-2 3-1,-6-3 1,1 3-280,0 2 1,-6 2 368,1 3 0,-8-3 0,4 5 0</inkml:trace>
  <inkml:trace contextRef="#ctx0" brushRef="#br0" timeOffset="32">11934 8016 18870,'9'7'-1487,"-2"-3"0,-7 6 1387,0 2 0,-6 4 0,-1 5 0,0 3 65,0 1 0,-3 5 0,3-4 1,0 3-31,0 3 1,2-2 0,5-3 0,0-2-104,0-2 0,0 3 1,0-5-1,0-2-161,0-2 0,0-1 0,0 0-98,0 0 0,2-8-716,3-2 0,-2 1 1080,8-2 0,-8 0 0,4-5 0</inkml:trace>
  <inkml:trace contextRef="#ctx0" brushRef="#br0" timeOffset="33">12390 8173 12470,'0'-15'-2892,"-2"-1"2946,-3 0 1,3 6 0,-3-1 317,3-1 0,2 3-90,0-1-196,0-1 0,5 1 0,2 1 0,2 2 124,3 4 1,4 1-1,3 2 1,2 0-195,-1 0 1,2 0 0,1 0 0,0 0 5,-1 0 0,5 0 1,-6 0 103,-2 0 1,-9 7 0,-5 3-98,-3 4 0,-2 2 0,-2 0 0,-3-1 256,-5 1 0,-4 0 0,-2-2 0,2-2-50,4-1 1,-4-3 0,3 4 0,-3-3 27,-2-2 1,6 0-1,-1-3 253,-1 1-116,-2 0-475,-1 2 0,13-5 1,7 5-9,7 0 0,9-5 0,0 5 0,0 0 42,2 3 0,-6-1 0,6 1 0,-2 2-185,0 2 0,-2 2 0,-7 0 0,-3 0 76,-2-1 1,-2 1 0,-5 0 0,0-1 300,0 1 0,-7-5 0,-3-3 0,-4 1 83,-2 0 0,-5-4 0,0 4 0,0-2-96,-1-4 0,4 4 0,-5-1 0,2-3-87,1-1 1,4 3-1109,5 0 1,10 0 371,1-5 0,8 6 1,13-1-1,5-2 763,4-1 0,9-2 0,1 0 1</inkml:trace>
  <inkml:trace contextRef="#ctx0" brushRef="#br0" timeOffset="34">13003 8503 11861,'9'7'-494,"-4"4"0,-3 3 1,-2 3-1,0 4 772,0 5 0,0 4 0,0 2 0,0-3-228,0-3 0,0 8 0,-2-6 0,-3-1-15,-6 3 1,3-7-1,-1 0 1,0-2-64,0-1 0,1 1 0,-5-7 1,5-1 90,1-3 0,-4-5 1,4 4-1032,-1-2 940,4-2 0,-3 2 0,7 2 0</inkml:trace>
  <inkml:trace contextRef="#ctx0" brushRef="#br0" timeOffset="35">27515 12307 15084,'14'-2'66,"-3"-3"0,1 2 0,-5-6 0,2 0 45,3 0 0,2 6 0,1-2-119,1 3 1,0 2 0,0-2 0,-1-1 144,1-3 0,2-4 0,1 3 0,3-2-47,3-3 1,1-7 0,6-4 0,-1-1-15,0-4 1,6-2-1,0-3 1,-2-4-96,-2-5 0,-2 4 1,-1-1-1,-4 3-18,-5-1 0,0-5 0,-3 5 1,-4 3-58,0 0 0,3 3 0,1-1 0,-4 1 10,0 0 0,5-1 0,2 1 0,-2-1 9,-2 1 0,4 1 0,0 0 0,-1 3-220,-3-1 0,4-6 1,0 8-1,-2-3 53,-1-3 0,-3 6 0,1 1 1,0 1 96,0 0 0,-1 4 0,1-2 0,-2 1 9,-4 0 0,4-2 0,-3 4 0,3-2 4,2 2 1,-1-4-1,1 0 1,0-1-45,0-4 1,-1 3-1,1-1 1,0 0-8,-1 2 1,1-4-1,0 7 1,0 0 74,-1-2 0,-4 6 0,-2-4 1,-1 3 121,1 2 1,-4 1 0,6-1 57,1 0 0,-3 1 0,-1-1 0,1 0-68,0 0 1,0 1-1,3-1 1,-3 0-12,-2 0 1,3-1 0,-3-2 0,2-2 5,3 2 0,-3-4 1,-1 2-1,1 0 20,0-2 1,-4 6 0,4-4 50,-2 3 1,0 3 0,-4-1-9,3 0 0,-1 1 0,-5-1-21,0 0 1,0 6 0,0-1 9,0-1 0,0 3 0,0-1-11,0-2 0,0 3-156,0-2 24,0 8 0,-2-2 0,-3 12 22,-6 8 0,-4 8 0,-6 10 0,-5 2 28,-4 2 0,-2 6 0,1-2 0,1-1-3,4-4 1,3-4 0,9-6 0,2-5-80,2-4 0,6-1 92,-1 0 0,5-7 0,5-4 26,6-3 0,-4-9 1,-2-4-1,-2-3 115,3-2 0,-5-4 0,5-3 1,-5-2-56,-1-3 0,6-1 0,-1-1 0,-2 2-57,-1 2 1,0 1-1,1-1 1,3 5-18,-3 4 1,6 1 0,1 0 12,4 1 0,2 6 0,0 2 59,-1 0 1,1 5 0,0-3-15,0 3 1,-1 2 0,1 0-22,0 0 1,-6 7 0,-1 4 0,0 1 25,-1-2 0,3 10 1,5-5-18,-1 3 1,-4-1 0,-1-1 0,1 0-70,-3-1 0,6-4 1,-3-2-1,1-1-103,-1 1 0,3-4-438,-4 6 0,2-6-201,-1 6 1,-2-8 784,-4 2 0,-3 4 0,5 0 0</inkml:trace>
  <inkml:trace contextRef="#ctx0" brushRef="#br0" timeOffset="36">13475 8079 7053,'-7'-16'-1240,"5"6"1251,-3-1 1,3 1 114,2-6 1,-2 7-64,-3 4 197,3-4 1,-5 6 82,7-8-215,0 8 1,2-4-17,3 7 0,-3 2 0,3 3-19,-3 5 1,-2 10-1,0 2 1,0 1 9,0 0 0,-5 5 1,-2-4-1,-2 2-11,-3 1 1,3-8 0,0 3-66,2 1 0,2-5 0,7 1 17,3-7 1,9-5-1,9-7 1,1 0-12,4 0 1,7-2-1,4-1 1,-1-4-61,0-2 1,4 4-1,-5-4 1,-4 2-138,-5 4 0,0-4 1,-7 1-1112,-2 3 215,-1 1 1060,-9 9 0,-9 2 0,-9 7 0</inkml:trace>
  <inkml:trace contextRef="#ctx0" brushRef="#br0" timeOffset="37">13836 7922 12893,'9'-7'-1175,"0"5"1340,-4-3 1,-3 7 0,3 6 0,-5 10-97,-5 4 0,3 5 0,-5 4 0,0 1-61,-3-1 0,1 0 0,0 1 0,2-1-74,4 1 1,-1-6 0,1-2 0,-3 1-130,3-1 1,1-5-1,2 2 1,0-3-242,0-2 1,0-1 0,0 1 0,2 0 307,3-1 0,4 1 1,7 0-1</inkml:trace>
  <inkml:trace contextRef="#ctx0" brushRef="#br0" timeOffset="38">14450 8032 7441,'-7'-11'115,"-4"1"1,-3 6-1,-3-1 1,-4 3 114,-5 2 0,-4 0 0,-3 0 0,-2 2 5,-2 3 0,0 4 0,8 5 0,2-2-223,6-1 1,4-1 0,3 6-106,4 0 1,3-1-1,8-1 1,5-1 41,4-3 0,6-1 1,3 3-1,4-3 26,1-2 0,-3 5 0,4-2 0,-3 4-4,-3 2 1,-1 2 0,-2 1-1,-2 4 12,-4 1 0,-3-3 0,-7 3 0,0-1 49,0-4 0,-7 4 0,-3-2 14,-4-2 1,-2-1-1,0-4 26,0-4 1,6-3-70,0-7 0,4 0 1,-2-2-1,1-3-93,3-5 0,2-4 0,2-2 1,0-2-22,0-3 0,6 2 1,1-5-1,0-1 41,0 1 0,3 3 0,-3-3 0,2-1 17,3 1 1,-3 3 0,-1-4-1,1 3 43,0 2 0,1-4 26,6-2 0,-5 3 0,-3 2-63,-1 4-49,-1 8-200,-6 2 0,0 9 299,0 3 0,-7 4 1,-2 6-1</inkml:trace>
  <inkml:trace contextRef="#ctx0" brushRef="#br0" timeOffset="39">30031 9651 7160,'0'-16'363,"0"0"1,0 6 242,0-1-291,-7 8-286,5-4 130,-5 7 180,7 0 37,0 0 1,-5 2-194,0 3 1,-1 4 90,6 6 1,0 1 304,0 0-213,0-8-340,0 6 1,6-10 29,-1 6 123,0-6 75,-5 3-141,0-7 1,2 0-40,3 0 1,-1 0 0,6 2-4,2 3 1,2 4 0,0 6-20,-3 1 0,3 0 0,-6-1 0,3-1-7,-1-3 1,-4 3-1,4-4 1,2 4-10,2 2 0,2 0 1,0 1-1,-1 2 65,1 2 0,2-1 0,1-6 1,2-2-30,-2 0 0,-1 11 1,-3-8-1,3 3-1,3-1 1,-4-1 0,4 0 0,-5 0-19,-6-1 0,4 1 0,-3 0 1,3-1-61,1 1 0,1 0 1,-2 1-1,-2 1 13,-1-2 1,-1 8-1,6-8 1,0 1 17,0 1 0,-1-3 1,-1 1-1,-2 0 26,-1-1 1,-1 6 0,4 0 0,-1 0-7,-3 2 1,-1-5 0,3 4 0,-1-1 114,1 0 0,-3 0 0,1-5 0,0 0-162,-1-1 1,5 6-1,-3 0 1,3-2-45,1-1 0,1-2 0,-2-1 0,-2 1 30,-1 0 0,-1-1 0,4 1 0,-2-2-4,-1-3 1,-1 3 0,4-4 59,-3 4 0,1-4 1,-7 1-1,1-1 33,1-1 0,-6 5 1,6-5-1,-1 1-22,-1 1 0,5-1 0,-3 6 0,0 0-84,0-1 1,4 1 0,-4 0-1,0 0 37,0-1 1,5 6 0,-3 0-312,-1-2 0,1-3 0,-5-4 96,1-1 0,2-8 18,-2 3 253,-3-5 1,5 1-59,-7 3 1,2-3 0,1 5-42,2 0 1,1-3-252,-6 6 55,7-6 204,-6 3-73,6-7 128,-7 0 1,2 0-26,3 0 0,-3 1 3,3 5 0,-1-5-44,1 4 52,-3-3 0,5 0 1,-6 1 39,5 3 1,-5 1-1,6-4 38,0 2 0,-5 2 84,3-1 23,-3-5-122,-2 6 0,0-5-116,0 3 0,0-1 1,2 5-102,3-2 1,-3 5 19,3-2 2,-3 4 599,5 2-420,-5-7 0,5-1 0,-7-2 0,1 2-178,5 1 0,-5 5 1,6-3 17,0 3 0,-3 0-9,6-4 0,-6-5 174,1-10 0,-3-4 0,-4-6 0,-1-1 245,-3 0 1,-4 0-1,3 2 252,-2 4 0,4-2-361,-6 7-435,8-1 1,-6 6-30,4 0 0,1 0 122,-6 0 0,6-1 1,-3-3 69,0-1 1,6-2-1,-6 3 251,0-1 0,3-2-145,-6 2 0,4 1-52,-4-6 0,7 5 1,-4-6-9,0-1 0,0-2 0,-6-2 0,3 1 45,-2-1 0,3 0 1,-2 0 33,-1 1 0,-2-5 1,-2 3-1,3 3-21,2 0 1,-3 5 0,4-1 26,-4-2 1,-2 3-13,0-2 1,6 8 0,-1-4 2,-1 0 1,3 3-35,-1-6 0,4 5 1,-2-6-1,1-1 0,2 3 0,3-1-13,-3-2 0,3 3-88,-3-2 1,5 3 60,5-3 0,-2 4 0,8 7 24,1 0 0,2 5 0,2 2 0,-1 2-2,1 3 1,0 2 0,0 2-1,-1 0-3,1-1 0,0 6 1,-1 2-1,1 0-7,0 0 1,5 3-1,0-5 1,-2-2 20,-1-2 0,-1 1 1,2 1-1,2 2 37,-2-2 0,-1-1 0,-2-3 1,-1 1-2,1 0 0,0 0 1,-1-1 251,1 1 0,0-2 67,0-4-327,-8-3 1,-1-14 0,-7-3 0,0-4-17,0-2 0,-1-5 0,-3-1 0,-3-1-59,-2 0 0,6-3 1,-2 3-1,1 1-96,-1-1 0,3-3 1,-3 3-1,3-1-74,2-4 0,-5 5 1,0 0-1,1 2-35,2 0 1,2-5-1,0 5 1,0 2-78,0 1 0,0 3 0,0-1 0,0 0 1,2 8 287,3 2 0,4 5-448,7 1 0,-6 0-564,1 0 1,-1 0 1046,6 0 0,-7-14 0,-2-4 0</inkml:trace>
  <inkml:trace contextRef="#ctx0" brushRef="#br0" timeOffset="40">14795 8598 8133,'0'-16'-734,"0"0"1,0 0 774,0 1 0,2 4 0,3 1 825,6-2-695,-4 5 1,0 3 0,-7 13-68,0 7 1,0 10-1,-2 0 1,-1 4-48,-3 1 1,-4 1-1,5-3 1,1-1-39,2-2 0,1 1 0,-3 2 0,-1-3-38,2-5 1,-1 2-1,1-2 1,-3-2-77,3-1 0,-1-8 0,1 1 0,-4-1-304,-2-1 1,6 5-1,-4-5-689,0-1 1088,5-1 0,-5 0 0,7 2 0</inkml:trace>
  <inkml:trace contextRef="#ctx0" brushRef="#br0" timeOffset="41">15440 8158 8429,'5'-11'-431,"1"1"0,-1 4 534,-5-4 0,-2 6 0,-3-1 85,-6 3 1,-4 4 0,-6 3-1,-6 6-10,-2 3 0,-1 3 0,4 3 0,5 0-8,3 0 0,10-8 0,2-2-209,5 3 0,8-1 0,5-2 0,7-4 63,7-5 1,9-1 0,4 2 0,1 2 10,4 1 0,-6 5 0,-1-3 0,-6 2 5,-5 3 0,-3 7 0,-9 4 0,-2 0-30,-1 0 1,-8 3-1,1-4 1,-8 1 25,-6 0 0,1-2 0,-1-6 0,-3-1-42,-1-3 1,-1 1 0,-1-5 0,0 0-3,0 0 1,-5-2 0,1-5-1,0 0-117,3 0 1,-4 0 0,0 0 0,2 2-658,1 3 0,3-3 1,-1 3 781,0-3 0,7-2 0,2 0 0</inkml:trace>
  <inkml:trace contextRef="#ctx0" brushRef="#br0" timeOffset="42">15204 8299 8429,'11'-14'-115,"-1"4"0,2-4 0,9 3 1,4-1-21,-1 1 0,6-3 0,-2 6 0,5-3 313,4 1 0,5 6 1,-6-1-1,1 3-92,2 2 0,-6 0 0,3 0 0,-2 0-265,-3 0 1,6 0-1,1 0 1,1 0 178,-1 0 0,6-7 0,-4-1 0</inkml:trace>
  <inkml:trace contextRef="#ctx0" brushRef="#br0" timeOffset="43">16226 8268 8548,'0'-16'-412,"0"5"0,0 1-105,0-2 1,0 3 0,0-2 688,0-1 0,0 4 0,-1-1 37,-5 2 1,3-4 0,-8 6 0,-1 2-41,-2 1 1,-3 2-1,-4 2 1,-4 3-33,1 5 0,-6 4 0,4 4 0,-4 1-62,-1 2 0,1 5 0,4-3 0,7 1-48,6 4 1,5-3 0,4-1 0,-1-1-68,1-4 1,10-2 0,4-3 0,4-1 25,2-3 0,0-6 0,1 1 0,2-3-12,2-2 0,5 0 0,-3-2 0,0-2-98,0-1 1,-3-7 0,-4 1 0,0-3-8,0-1 0,-1-1 0,-1 0 0,-1 1-33,-3-1 1,-1 5-1,3 1 141,-2-2 1,1-2 58,5-2 0,-2 9 97,-4 7 0,2 7 0,-6 10 1,-3 3 65,-1 1 1,-2 7 0,0-2 0,0 2-91,0-2 1,0 2 0,2-5 0,1 1-38,2 4 0,2-5 1,-3-2-1,3-2-43,2 2 0,-6-4 0,4 4 0,-2-3-145,1-3 0,-1 1 1,-7 0-1,-1 0-102,-3-1 1,-6 1 0,2 0 0,-4-1 217,-2 1 0,0 7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0:53:56.63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7484 6366 23048,'-8'-7'-4872,"-1"5"5363,4-3-989,3 3 0,2-3 0,10 0 0,4 1 768,2 2 1,2 1 0,3-3-123,5-1 0,4-2 1,1 3-1,0-1 1,1 2 57,-1 1 0,1 2 0,-3 0 0,-1 2-141,-1 3 0,-3-2 0,4 8 0,-4-1-94,-1-1 0,5 3 0,-2-5 0,6 0 230,4 0 1,5-2-1,8-5 1,1 0-87,3 0 0,6 0 1,-1 0-1,3 0 226,2 0 1,5 0 0,2 0 0,0 0-290,-1 0 1,12-5 0,-1-2 0,6-2-63,-41 3 0,1 0 0,41-2 0,0-3 0,-1 1-135,-4 1 1,-2-3-1,-1 5 1,-2 0 125,-4 0 0,-3 1 1,-7 6-1,-2 0 61,-3 0 0,1 0 0,-5 0 0,2 0-90,4 0 1,1 0 0,2 2 0,0 2-27,-1 1 0,0 0 0,-3-5 0,-3-2 113,-2-3 0,-3 2 0,-9-6 0,-6 2 154,-2 3 0,-10-3 0,-5 0 160,-7-1-832,-5 4 1,-7-4 0,-1 4 261,-5-1 0,-2-7 0,-8 3 0</inkml:trace>
  <inkml:trace contextRef="#ctx0" brushRef="#br0" timeOffset="1">15409 8252 28275,'15'-9'-1251,"1"-5"1,0 4 0,1-4 572,4-2 1,2 0 0,7 1 0,-1-1 959,5 0 1,2 6-1,-1 1 1,4 0 52,1 0 0,2 6 0,5-4 0,0 2-114,0-1 1,6 1 0,1 5 0,0 0-119,0 0 0,6-2 0,-5-1 0,3-2 23,0 1 0,1 3 0,8-1 0,2-2-87,3-1 1,1-2-1,8 4 1,1-4 124,2-2 0,-39 6 0,1 1 0,-2-3 0,1 1 0,1-1 0,0 1-14,1-1 0,1 1 0,3 3 0,1-1 0,-1-1 0,1-1 0,-2 1 0,-1 1-60,1-1 1,0 0-1,-1 0 1,0-1 0,0 3-1,0-1 1,0-1 0,1-1-81,-1 0 0,2-1 0,6 3 0,1-1 0,-5-1 0,-1-1 0,3 1 0,0 0 16,0-1 0,2 1 1,2 0-1,0-1 1,0-1-1,0 0 1,-3 1-1,-1-1-22,0 0 1,0 0 0,2 2 0,0-1 0,2 0-1,1 0 1,-1 0 0,1-1 2,-2 2 1,1 0-1,3-1 1,0 1-1,-7 2 1,0 1-1,0-2 1,0 0-1,-2 2 1,0-1 0,5-2 0,0 1 0,-3 0 0,0 1 0,-1 0-1,0 0-26,2 1 1,0 0 0,-1 1-1,0 0 1,-2 0 0,0 0 0,-2 0-1,0 0 18,-3 0 0,0 0 0,4 0 0,1 0 0,-4 0 0,-1 0 0,2 0 0,0 0 10,-3 0 0,0 0 0,2 0 0,-2 0 0,43 0 0,-1 0 0,-42 0 1,0 0 0,-2 0 0,1-1 0,-1-1 0,1 0 0,0-1 0,0 1-5,0 0 0,1 0 0,2 1 0,0 1 0,40-2 0,-44 0 0,1 0-3,-2 0 0,1-1 1,2 0-1,0 1 1,40 2-1,-1 0 9,3 0 1,-5-2-1,2-1 1,-4-3 18,-4 3 0,10 1 0,-8 2 1,4 0 4,1 0 1,3 0-1,-6 0 1,0 0-10,5 0 1,2 0 0,-43 0 0,-1 0 0,43 0 18,-3 0 0,3 0 0,-6 0 0,-2 0-8,2 0 1,0 0 0,-1 0 0,2 0-25,7 0 0,-3 0 1,0 2-1,-1 1-20,-4 3 1,-37-3-1,1-1 1,-1-2-1,1 0 1,-1 0-1,0 0 371,2 0 1,-1 0 0,41 0 0,2-2 0,-44 1 0,0-1-365,42-4 0,-42 3 0,1 1 0,39 2 0,1 0 0,0 0 0,-41 0 0,0 0 0,45 0 0,-44 0 0,0 0 0,1 0 0,0 0 0,1 0 0,-1 0 0,1 0 0,0 0 0,1 0 0,0 0 0,1 0 0,-1 0 0,-1 0 0,-1 0 0,42 0 0,0 0-18,-2 0 0,-41-2 1,-1-1-1,39-4 0,-2 0-138,-2 0 1,2-5 0,-1 1 0,-4-3 152,0-1 0,-2 4 1,0 1-1,-4-1 135,-1 2 1,4-3-1,-6 5 1,-2 0-96,-1 0 0,3 2 0,2 5 0,0 0-126,0 0 0,3 0 1,-3 2-1,0 1-56,0 2 1,6 6 0,-4-4 0,-2 0 60,3 0 1,-5 3 0,2-4 0,-2-3 76,1-1 1,0 3 0,-2 0 0,1-1 63,-2-2 0,-1-2 0,-4 0 0,-3 0 156,-6 0 1,-3 0-1,-2 0 1,-1 0-152,-4 0 1,-4-6 0,-8 1 0,-2 0-63,-2-2 0,-7 5 0,4-5 0,0 0 0,-8 4 0,3-6-414,-6 2 0,-9-5-551,3 1 0,-5 3 0,-2-1 29,-5 2 0,3 0 403,-8 2 0,1 3 0,-4-5 132,4 0 1,1 5 307,4-3 1,1 3 302,-6 2 622,6 0 346,-3 0 1165,7 0-825,0 0-1320,7 0 0,-3 0-6,6 0 1,1-2-371,4-3 1,1 3 12,0-3 0,-1 3 95,1 2 0,-5 0 0,-1 0 82,2 0 1,2 0 0,2 0 53,0 0 1,0 0 0,1 0 0,2 0 34,2 0 0,2 0 1,-4 2-1,4 2-39,1 1 1,2 0 0,6-3 0,-1 1-145,1 3 1,4-1 0,1-5 0,-2 0 84,-2 0 1,-1 0 0,-3 0 0,-1 0 100,-1 0 1,-8 0 0,2 0 70,-4 0 0,-1-2 279,0-3-1046,-8 3-66,-1-5 1,-7 9-722,0 3 1,0-1 429,0 6 1,0-5-1,2 4 63,3-2 0,4-2 305,7-5 334,-7 0 0,-2-1-626,-7-5 1,-7 5 1096,-4-5 1,-3 5-1,-2 1 1</inkml:trace>
  <inkml:trace contextRef="#ctx0" brushRef="#br0" timeOffset="2">15000 11018 28450,'2'-9'-3521,"3"4"0,5 3 3849,4 2 1,9 0 0,5 0-1,5 0-249,4 0 0,7 0 0,-3 0 0,5 0 174,1 0 0,5-5 0,3 0 0,1 2-76,3 1 0,0 2 0,2-2 0,1-1 44,2-3 1,4-1 0,-1 4 0,1-4 48,-2-2 0,4 4 1,0-4-1,0 2-88,0 4 1,3-4-1,-3 1 1,-2 3 431,-3 1 1,6 2 0,-6 0 0,3 0-485,2 0 0,3 0 0,-1 2 1,3 1-172,6 3 1,1 4 0,0-3 0,3 0 25,-40-3 0,-1-1 0,5 1 0,-1-1 0,-4-1 0,1 0 0,1 0 0,0 1 16,1-1 1,1-1 0,0 0 0,1 0 0,0-1 0,0 0 0,0 0 0,0 0 11,2 0 1,1 0-1,0 0 1,-1 0 0,1-1-1,-1 0 1,-2 0-1,0-1 24,0-1 1,0 1-1,1-1 1,0 0 0,-2 3-1,0 0 1,0 0 0,0 0 28,-2 0 0,0 0 1,1 0-1,1 0 1,0 0-1,1 0 1,0 0-1,0 0-38,3 0 1,-1 0-1,-1 0 1,0 0-1,1 0 1,-1 0-1,0 0 1,0 0-19,-1 0 1,1 0 0,4 0 0,-1 0 0,-1 0 0,1 0 0,0 1 0,0 0 17,0 2 1,-1-1 0,4-1-1,0 0 1,-2 2 0,0-1-1,1-1 1,0 0-38,2-1 0,0 0 1,1 0-1,1 0 1,-1 0-1,-1 0 0,0 0 1,0 0 19,-1 0 1,1 0 0,5 0 0,0 0-1,-4 0 1,0 0 0,1 0 0,0-2 5,-1 0 1,0-1 0,5 2 0,0 0 0,-5-2 0,1-1 0,0 2 0,0-1 0,1 1 0,-1-1 0,-2-1 0,0 1 0,-3 1 0,0 0 0,-1 0 0,1-1 28,-1 1 0,0 1 1,6-3-1,-1 1 1,-3 0-1,0 0 1,0 1-1,0 1 7,-1 0 1,-1 0 0,0 1 0,-1 0-1,-3 0 1,0 0 0,-1 0 0,1 0-54,3 0 0,-1 0 0,2 0 0,-1 0 0,2 1 0,-1 0 0,-1 0 0,-1 1 0,-1 1 0,1 0 0,6 3 0,0 0 0,0-2 0,1 1 0,4 0 0,0 0 0,3 1 0,1-1 0,3-3 0,0 1 0,4 1 0,1 1 0,-1-2 0,1 1-25,0-3 0,2 1 0,7 1 0,2 1 0,-3-1 0,0-1 0,1 0 0,0 0-36,-1-1 1,2-1-1,3 1 1,0-2 0,-1 1-1,0 0 1,-2 0 0,-1 0 58,-3 1 0,-1-2 0,0-1 0,0-1 0,-6 1 0,0-1 0,-2 0 0,0 1 14,0-2 0,1 1 1,-1 2-1,0 0 0,-2-1 1,0-1-1,-3 1 0,0 0-4,-2 0 0,0-1 1,3 2-1,0 0 1,-4-1-1,-2-1 1,1 2-1,0 0 58,0 1 1,-1 0 0,-1 1 0,0 0-1,4 1 1,0 0 0,0 0 0,1 1-67,0-1 0,1-1 0,0 0 0,1 0 0,-2-1 0,1 0 0,1 1 0,0 0 0,0 1 0,1 1 0,6-2 0,0 0 0,0 1 0,-1 1 0,1-2 0,-1 0 0,0-1 0,1 0 0,2 0 0,0 0 0,-6 0 0,-1 0 0,1 0 0,0 0-12,0 0 1,0 0-1,1-1 1,-1 0-1,-3-1 1,-1 1-1,1-2 1,-1 0-5,0 2 1,1-1 0,1-2 0,0 1 0,-2 0 0,-1 1 0,0-1 0,-1 0 17,0 0 1,0-1 0,-4 3 0,-1 1 0,-1-4 0,1 1-1,-3 0 1,-1 0-19,-2 1 1,-1-1-1,6-2 1,0 0-1,-7 2 1,-1 0-1,1 1 1,-1 1 15,-1 0 0,0 0 0,4 0 0,1 0 0,-6 0 0,0-1 0,-1-1 0,0 1-24,1 0 0,-2 0 0,38 0 0,-3 2 1,-8 0-1,-3 0 0,-4-5 0,-6 0 0,-6 1 25,-5 3 1,5-1-1,-12-2 1,-4-1-41,-3 2 1,-5-4-1,-4 2 1,-5-1 42,-4-1 0,-6 4 0,-2-8-388,-2-1 1,-2 3 0,-7 1 0,-1-1-433,-3 0 1,-6 4 656,2-6 0,-4 8 1,0-4-1,2 2-84,1 0 0,1-1-201,-6 6 0,2-1 0,2-3-223,1-1 0,2-2 0,-3 3-310,2-1 0,4 0 0,-4 5-716,-2 0 2257,-2 0 0,-9-7 1,-1-2-1</inkml:trace>
  <inkml:trace contextRef="#ctx0" brushRef="#br0" timeOffset="3">15251 13172 28451,'16'0'0,"0"0"-789,0 0 1,-1 5 0,3 2 0,1 0 561,2 0 1,5 3-1,-3-5 1,1 1 357,4 1 0,2-6 0,1 5 0,1-5 203,-1-1 0,1 6 0,1-1 0,2-2 134,2-1 0,6 3 0,1 1 0,5-1 17,3 2 1,6 0-1,-2 5 1,1-3-63,3-2 1,10 0 0,-6-4 0,5 2-173,0-1 1,10 3-1,-2-2 1,3-1-252,8-3 0,1-1 0,-43 0 0,0-1 0,0-1 0,-1 0 0,0 0 0,1-1 0,2-3 0,0 0 0,-3 1 0,-1 1 0,2-1 0,-1 0 0,-1-1 0,1 1 0,2 0 0,0 0 0,41-11 0,-3 2 0,-40 9 0,-1-1 0,40-8 0,2 4 0,-2-2 0,0 1 0,1-3 0,-3 6 0,2-3 0,-2 1 0,4 1 0,0-2 0,-1 4 0,1 0 0,1 4 0,-3-6 0,-2 0 0,0 1 0,4 2 0,-13-2 0,0 1 0,-4 3 0,4-3 0,-12 2 0,0 0 0,-1-2 0,-10 5 0,3-3 0,-6 3 0,-5 2 0,1 0 0,-4 0 0,-1 2 0,1 3 0,3-3 0,-2 5 0,4-2 0,4 0 0,5 2 0,-1-3 0,4 1 0,0-2 0,11-1 0,-3-2 0,4 0 0,2 0 0,4 0 0,-3 0 0,3 0 0,1 0 0,8 0 0,-6 0 0,0 0 0,0 0 0,7 0 0,-7 0 0,0-2 0,0-3 0,3 3 0,-7-3 0,4 4 0,2 1 0,-1-2 0,1-2 0,0-1 0,-1 2 0,1 1 0,-1 2 0,1 0 0,0 0 0,3 0 0,0 0 0,0 0 0,5 0 0,-1 0 0,1 0 0,-1 0 0,-4 0 0,-2 0 0,1 0 0,-1 0 0,-1 0 0,6 0 0,-10 0 0,-1 0 0,-3 0 0,3 5 0,-6 0 0,-2-1 0,-1-2 0,3-2 0,0 0 0,0 0 0,2 0 0,0 0 0,5 0 0,-1 0 0,1 0 0,2 0 0,1 1 0,1 3 0,-1 1 0,8 0 0,3-5 0,-43 0 0,1 0 0,0 0 0,0 0 0,-1 0 0,1 0 0,-2 0 0,0 0 0,45 0 0,-45 0 0,0 0 0,1 0 0,-1 0 0,1 0 0,-1 0 0,42 0 0,-1 0 0,-40 0 0,1 0 0,40 0 0,-3 2 0,0 3 0,-2-3 0,-2 3 0,1-3 0,-3-2 0,11 0 0,-5 0 0,5 0 0,0 0 0,-41 0 0,0 0 0,-1 1 0,-1 0 0,1 0 0,0 1 0,2 1 0,0-1 0,3 1 0,-1 0 0,0-3 0,-1 0 0,1 0 0,0 1 0,-1 2 0,1 0 0,4-2 0,0-1 0,-1 3 0,-1 0 0,-1-2 0,-1-1 0,-2 0 0,0 0 0,4 0 0,0 0 0,-3 0 0,0 0 0,0 0 0,1 0 0,1 0 0,1 0 0,0 0 0,1 0 0,-5 0 0,-1 0 0,0 0 0,-1 0 0,-1 0 0,0 0 0,6 0 0,-1 0 0,-2 0 0,0 0 0,1 0 0,0 0 0,-3 0 0,0 0 0,5 0 0,-1 0 0,-2 0 0,0 0 0,0 0 0,0 0 0,1 0 0,-1 0 0,0 1 0,0 0 0,-1 1 0,0 0 0,0 0 0,0 1 0,-1-1 0,1-1 0,6 0 0,0 0 0,-3 0 0,-1 0 0,2 0 0,-1 1 0,1 1 0,0 0 0,-1 0 0,1-1 0,-3-2 0,-1 0 0,0 0 0,0 0 0,1-1 0,0 2 0,0 1 0,-2 1 0,-1 0 0,-1-1 0,43 2 0,-3-2 0,-40 0 0,-1 1 0,40 4 0,-2 0 0,-1 0 0,-5 0 0,1-4 0,0 4 0,4 2 0,-1-4 0,-7 4 0,-3-2 0,0-4 0,-5 1 0,3-1 0,-5 3 0,-6-3 0,3-1 0,-8-2 0,-1 0 0,-2 0 0,-9 0 0,-2 0 0,-3 0 0,-3 0 0,1 0 0,-10 0 0,-1 0 0,1 0 0,-7 0 0,-6 0 0,3 0 0,0 0 0,-4 0 0,-2 0 0,-19 0 0,-4 0 0,2 5 0,4 0 0,-2-1 0,-2-2 0,-2-2 0,0 0 0,0 7-1436,1 3 0,4 4 0,1 2 955,-2-1 1,-2 8-1,-2 2 1</inkml:trace>
  <inkml:trace contextRef="#ctx0" brushRef="#br0" timeOffset="4">18522 6932 8379,'9'-7'-627,"-1"5"0,-3-3 122,6 3 0,-2 2 489,1 0 24,-6 0 1,4 2 6,-2 3 1,-3 2-16,8 3 0,-1 4 0,6-5 0</inkml:trace>
  <inkml:trace contextRef="#ctx0" brushRef="#br0" timeOffset="5">18333 6743 10634,'0'-16'-398,"0"1"1,5 4-1,1 1 1,-1-3 411,2-1 1,-5-1-1,5 1 1,0 1 288,3 3 1,-1-1 0,1-2 0,1 0 237,-3 3 1,6 6-298,-3-1 0,-4 5 1,0 7-1,-2 9-54,0 8 0,1 6 0,-8 3 0,-2 2-61,-1 2 0,-5 5 1,3-4-1,0 0-245,0 1 1,-4-4 0,6-7-1,1-2-32,3 2 1,1-5 0,1-2 0,5-4-263,4-1 0,4-6 1,2-1-1,0-2-391,-1-4 1,6-1 0,0-2 0,0 0 817,2 0 1,1-7-1,8-2 1</inkml:trace>
  <inkml:trace contextRef="#ctx0" brushRef="#br0" timeOffset="6">18726 7057 10285,'2'9'-1252,"3"-4"1624,6-3 0,-3-2 0,3-2 0,1-1-226,2-2 1,7-8 0,0 1-1,0-5-203,2-4 0,-6-2 0,6 4 0,-4-2-41,-3 2 0,3-4 0,-10 2 0,1 2-74,1 1 1,-8-3 246,2 0 0,-10 7 0,-5 9 0,-4 3 81,-2 2 0,0 7 1,-1 6-1,-2 4 36,-2 4 1,1 7 0,8-2 0,3 4-40,2 1 0,2-5 0,5-1 0,0-1-334,0 1 0,7-6 0,5 0 0,6-5-83,3-3 1,5-8 0,-5 2 0,0-3-217,2-2 0,-6 0 0,4-2 0,-3-1-527,-3-2 1062,1-8 0,0 5 1,0-8-1</inkml:trace>
  <inkml:trace contextRef="#ctx0" brushRef="#br0" timeOffset="7">19214 6884 9911,'0'16'357,"0"0"1,0 5 0,0 2 0,0-1-226,0 1 0,0 0 0,1-4 1,3 2-123,1-2 1,7-2 0,-1-3 0,1-1-137,-2-3 0,4-6 0,-3 1-76,3-3 1,2-4 0,-1-3 0,-1-6-92,-3-3 1,3-7-1,-4-1 1,4-1 10,2 0 0,-6 0 0,-1 4 0,0-2 31,0 2 1,-4 7 470,5 1 0,-4 8 1,4-1 158,2 8 1,-3 5-1,2 5 1,-1-2-187,-1-2 0,12 1 0,-2 3-43,4-4 1,-1-3 0,-6-7-1,0 0-404,0 0 0,3-2 1,-2-3-1,-3-5 106,0-4 0,-2-7 0,-1 0 0,-6 2 359,-3 1 0,-2 2 1,-2 1 149,-3-1 0,-11 7 0,-7 6 1,4 6 0,0 6 0,12 8 1,0 4-208,0 6 0,2 1 0,7-1 0,1 0-338,2 1 1,8 0-1,-1-2 1,5-5-264,4-4 1,0-1 0,-3-2 0,1-4-30,2-4 1,0-5 0,-6-1 0,1-1 123,0-5 1,0-4 0,-1-11 373,1-5 0,0 3 0,0 0 0</inkml:trace>
  <inkml:trace contextRef="#ctx0" brushRef="#br0" timeOffset="8">20110 6712 9833,'2'15'249,"3"1"0,-2 5 0,6 2 0,0 1 88,-1 4 1,-4 2 0,1 1-1,-3 1-372,-2-1 1,0 0 0,0 1 0,2-1-545,3 1 1,-3-6 0,5-2-1,0-1 579,3-4 0,4-8 1,2-4-1</inkml:trace>
  <inkml:trace contextRef="#ctx0" brushRef="#br0" timeOffset="9">21320 6680 7698,'-10'-14'-65,"-1"4"0,3 1 1,-6 5-1,0-1 393,-4 2 1,-1 1-1,2 4 1,-4 3 107,-6 5 0,-2 10 1,-4 4-1,-2 4-10,-2 5 1,5 2 0,8-2 0,3 2-153,7 2 1,5 5 0,13-6 0,6-1-105,11-1 1,19-5 0,9-3 0,6-5 18,4-3 0,0-9 0,1-4 0,-6-3-231,-5-2 0,0-7 1,-14-4-1,-6-3 84,-6-2 1,-12-5-1,-6-3 1,-3-4-257,-2-5 0,-4-4 0,-6 1 0,-10-6-221,-2-4 0,-8-1 0,4 2 0,-4 3-1242,-1 5 1,6 9 1676,4 2 0,-3 0 0,-1-6 0</inkml:trace>
  <inkml:trace contextRef="#ctx0" brushRef="#br0" timeOffset="10">15016 9242 8302,'0'-9'84,"-2"16"1,-2 14 314,-1 7 1,-2 4 0,4 1-1,-4 2-237,-2 1 1,0 8 0,-3-4 0,1 0-92,-1-3 0,5 2 0,0-5 0,2-2-300,0-4 1,0-7-1,6 3 1,5-1-308,4-4 1,4-7-1,2-3 1,1-2 117,4-3 1,2-3 0,5-2-1,-4-5 418,-1-4 0,3-4 0,-5-2 0,7-6 0,-3-3 0</inkml:trace>
  <inkml:trace contextRef="#ctx0" brushRef="#br0" timeOffset="11">15220 9714 8052,'14'-2'55,"-2"-2"1,-1-3 200,1-1 1,2 2 0,2-2 0,-1-1-277,1 0 1,2-1 0,1-6 0,3 0-136,3 1 1,-6-6-1,2-2 1,-3 0 70,-3 1 1,-4 1 0,-2 5-1,-3 0 248,-2 0 1,-4 2 0,-5 4-1,-6 5 4,-3 3 0,-7 4 0,-1 3 0,-1 5 47,0 4 1,-3 7 0,5 2 0,2 0-111,1-1 1,10 5 0,2-5 0,5 1-105,1 0 0,3 3 0,6-5 0,8-2-178,6-1 0,-2-4 0,3-2 1,1-3 117,-1-2 1,-3 0-1,4-4 1,-3 2-509,-2-1 0,-3-3 1,-1-1-74,0 0 1,-2-1-1,-2-4 640,-2-6 0,1-10 0,5-3 0</inkml:trace>
  <inkml:trace contextRef="#ctx0" brushRef="#br0" timeOffset="12">15880 9305 7890,'0'16'-166,"0"-1"0,2 3 514,3 3 1,-3 8 0,3 10 0,-3-2-121,-2-4 0,0 7 0,0-9 0,0 1-194,0-4 1,2 1 0,3-4 0,4-1-152,0-3 0,5-3 0,-4-4 192,4-4 0,2-3 1,-1-9-1,1-3 67,0-5 0,0-6 0,-1-5 0,1-5-77,0-4 1,-1-3-1,1-2 1,0-3-248,0-3 1,-2 7 0,-4-3-1,-3 5-313,0 6 1,-5 4 189,3 6 0,-3 9 0,-2 7-42,0 9 0,0 6 0,0 6 347,0 5 0,7 4 0,2 2 0</inkml:trace>
  <inkml:trace contextRef="#ctx0" brushRef="#br0" timeOffset="13">16321 9666 8375,'15'9'0,"1"-4"-17,0-3 1,-1-9 0,1-3 0,0-4 215,0-2 0,-2 0 0,0-1 1,-2-2-84,0-2 0,6-6 0,-8 5 0,2-1-64,-1 0 0,1 2 0,-7 6 178,-1-1 1,-4 2-33,-6 4 0,3 10 0,-8 10 0,1 6-32,1 5 0,-3 1 0,7 6 0,1-1-102,3 0 0,1 1 0,0 0 0,1-3 16,5-2 0,1 3 0,5-7 1,-2-3-588,2-4 1,2-7 0,4 4 0,1-2-158,2-4 0,0-3 0,-5-3 1,-1-4 150,1-2 0,5-7 1,0-5 512,-2 2 0,-1-5 0,-2-1 0</inkml:trace>
  <inkml:trace contextRef="#ctx0" brushRef="#br0" timeOffset="14">17028 9148 8869,'0'15'0,"0"1"298,0 0 0,0 0 0,0 1 0,0 4 46,0 5 0,0 2 0,0 2 0,0-2-154,0 0 1,-5 5-1,0-7 1,-1 2-75,-1-2 1,4 4 0,-6-6 0,2 3-294,4-1 0,-4-7 0,1 2 0,3-4-575,1-1 1,4 0-55,3 0 0,4-8 0,7-2 0,-1-6 806,1-6 0,0-9 0,0-10 0</inkml:trace>
  <inkml:trace contextRef="#ctx0" brushRef="#br0" timeOffset="15">18019 9242 8339,'-16'0'0,"0"2"67,0 3 1,-1 4-1,-2 7 1,-2-1 121,2 1 1,-4 5-1,4 0 1,3-2-122,4-1 1,8-8-1,-1 0-57,3 3 0,9-6 0,4-2-11,3-3 1,1-4 0,1-3-1,0-8-177,0-6 1,5 2-1,0-6 1,-2 2 160,-2 0 1,-1-7 0,0 4-1,-1 1 141,1 7 1,0 1-1,0 6-43,-1 0 1,-4 4 0,-3 12 0,-1 9-7,-3 8 0,-2 13 0,-2 5 0,0 1-50,0-1 0,-6 7 0,-1-5 0,0-1-82,0 3 0,-3-2 0,3-3 0,0-4-200,0-4 0,-3-6 0,4-3 0,1-1 8,-2-4 0,5-2 0,-5-3 1,2-1-329,0-3 0,-7-6 576,1 1 0,-3-3 0,-2-2 0</inkml:trace>
  <inkml:trace contextRef="#ctx0" brushRef="#br0" timeOffset="16">17877 9729 8394,'-16'7'-340,"2"-3"337,4 6 0,3-4 0,9 4 447,3 2 0,11-3 0,10 0 1,4-1-279,1 1 0,6-5 1,-1 3-1,-1-2-180,-1 0 0,-3 0 0,0-5 0,-1 2-193,-4 3 1,2-3 206,-7 3 0,7-3 0,-3-2 0</inkml:trace>
  <inkml:trace contextRef="#ctx0" brushRef="#br0" timeOffset="17">13931 11930 13004,'0'16'-538,"0"6"0,0 6 1,-2 5 420,-3 4 0,-2 12 1,-5 0-1,1 3-81,-1 2 0,3-1 1,0-6-1,2-2-64,4-3 0,1 2 0,2-7 0,0-4 205,0-5 0,7 1 0,2-4 1</inkml:trace>
  <inkml:trace contextRef="#ctx0" brushRef="#br0" timeOffset="18">14025 12417 11145,'16'2'-26,"0"3"1,4-3-1,3 1 1,0-4 370,0-5 1,-1-4-1,-2 3 1,1-2-294,-2-3 0,-2 0 1,-1-2-1,0 0-273,-1-4 1,-6-1 0,-4 3-1,-3-1 123,-2-4 1,0 9-1,0-4 130,0 2 0,-7 7 1,-3 2-1,-4 3 205,-2 2 1,5 9 0,1 6 0,-1 8-167,3 2 1,-1 4-1,6-2 1,-3 0-173,3 0 0,3 1 0,5-6 0,6 1-238,2 0 1,3-8-1,2-4 61,3 1 0,-4-5 0,4-2 0,-3-3 126,-3-2 1,-4 0-1,-1-2 1,1-3-290,-3-5 1,5-4 537,-8-2 0,7-7 0,-3-1 0</inkml:trace>
  <inkml:trace contextRef="#ctx0" brushRef="#br0" timeOffset="19">14528 12228 8970,'0'16'0,"0"0"199,0 0 1,0 1-1,0 2 1,0 4-17,0 1 1,5-3-1,2 4 1,2-2-178,3-4 0,8-2 1,1-3-1,0-3 175,1-6 1,-3 2-1,6-2 1,-2-1-174,-4-3 0,-2-2 1,-1-5-1,0-4-52,-1-4 0,-1-2 0,-3 1 0,-4-3-232,0-3 1,-5 4-1,3-6 1,-2 2 126,3 0 1,-5 0 0,5 5 179,-5 1 1,1 6 288,3 4 1,-3 5 0,5 5-154,0 5 0,2 4 0,7 0 1,-1-3-57,1-6 0,5-3 0,0-2 0,-2 0-99,-1 0 1,3-2-1,0-3 1,-2-6 50,-2-3 0,-8-7 1,-2 0 178,0 2 0,-7 2 28,0 1 1,-12 9 0,-9 9-1,2 10-35,1 7 1,2 9 0,2-2 0,2 4-93,2 1 0,8-1 0,0-2 1,9-3-335,7-3 1,0-1-1,11-5 1,-3-2-309,-3-4 0,6-1 0,-1-5 0,1 1-119,-4-2 0,-4-8 0,-1-5 1,0-4 623,-1-2 1,-1-2 7,-3-2 1,3-5-1,-5-6 1</inkml:trace>
  <inkml:trace contextRef="#ctx0" brushRef="#br0" timeOffset="20">15440 11946 8521,'0'3'34,"-2"9"296,-3 9 1,3 11-1,-3 6 1,3 2-215,2 4 1,-5-4 0,0 0 0,1 0-443,3 1 0,1-6 0,0-1 0,1-4-160,5-4 1,2-8 0,10-2 485,3-10 0,-4-4 0,6-2 0</inkml:trace>
  <inkml:trace contextRef="#ctx0" brushRef="#br0" timeOffset="21">15896 12056 8476,'16'-16'0,"-2"0"0,-2 0 74,-2 1 0,3-1 1,6 0-1,2 2 45,-2 4 0,4-2 0,0 6 0,-1 3-90,1 1 1,-2 4 0,-5 5 0,-1 7-34,1 5 0,-5 14 0,-3-1 1,-1 1-50,-3 0 1,-9 9-1,-6 2 1,-5-3 59,-5 0 1,-1-3 0,-8-3 0,2 2-27,0-2 0,-5-4 0,7-3 0,-2-4-133,2-1 1,3-4 0,7-6 173,0-3 1,2-8 0,4-2 19,5-9 1,5-5 0,5-2 0,5 1 99,4-1 1,7-5-1,4 0 1,3 4 80,5 4 0,7 1 1,-3 7-1,-2 1-22,-2 3 0,-2 2 1,-1 5-1,-2 4-199,-2 4 0,-1 4 1,3 1-1,-2 2-657,2-2 0,1 0 0,3 0 655,-1 2 0,1 0 0,-1-5 0</inkml:trace>
  <inkml:trace contextRef="#ctx0" brushRef="#br0" timeOffset="22">14119 14052 7091,'0'17'0,"0"2"443,0 2 0,0 16 1,0 5-1,-1 10-130,-5 4 0,5 11 0,-5-6 0,3-2-197,-2-5 0,3-7 0,-2-5 1,6-5-117,3-4 0,8-8 0,-1-4 0,5-6 36,4-4 1,6-4 0,-6-7-1,-1 0-35,3 0 0,-7-7 0,1-4 0,-4-3 8,-1-1 1,-5-8-1,0-3 1,-2-2-296,0 2 1,1-9-1,-5 1 1,5-2-67,4-3 0,2 3 0,2 4 0,0 3 208,4 2 1,1-1 0,-3 9 0,-2 3 7,-4 4 1,2 7-1,-5-4-115,2 2 0,-4 2-431,6 5 682,-8 0 0,11 7 0,-5 2 0</inkml:trace>
  <inkml:trace contextRef="#ctx0" brushRef="#br0" timeOffset="23">14277 14523 8552,'15'0'-202,"-1"-1"1,-1-3-1,-1-1 114,5 1 0,-1-3 0,5 2 0,-4 0 280,-1-2 1,0 3 0,0-4-1,-2-1-47,-4 0 0,4-1 0,-5-6 0,1 0 35,1 1 1,-3-1 0,5-2-1,-5-3-146,-1-5 0,0 2 0,-3-1 0,1 1 160,-1-1 0,-3 6 1,-2 0-27,-5 7 0,-2 5 1,-8 9-1,-2 4-12,-3 10 1,-3 7 0,-7 12 0,1 5-64,4 7 0,3 4 0,7-6 0,2-1-98,4-2 1,3-7-1,9 1 1,3-4-89,5-6 1,6-3 0,5-9 0,3-2-174,1-2 1,5-6 0,-4 1-1,3-3 92,3-2 0,-6 0 0,-1 0 1,-3-2-417,-2-3 0,2-2 0,-1-5 0,-2 1 232,-1-1 0,-2-2 1,-2-2-1,-2 1 358,-2-1 0,1 0 0,4 0 0,1 1 0</inkml:trace>
  <inkml:trace contextRef="#ctx0" brushRef="#br0" timeOffset="24">14921 14319 8552,'0'-7'-182,"0"7"1,-1 9 313,-5 5 1,5 7 0,-6 1-1,1 3-35,1 3 1,0-4 0,5 2 0,0 1 17,0-3 1,2 4 0,1-7 0,4-4-138,2-4 1,0 1-1,3-6 1,-2 1-62,2-4 0,2-3 0,2-2 0,0 0 13,0 0 0,-2-7 0,-2-3 0,-2-4 34,3-2 1,-1-5-1,0-2 1,-2 0-220,3 1 1,-5-4 0,1 3 0,-2 0 103,-3 0 0,3 3 359,-2 4 0,5 9 0,-4 7 59,-3 9 1,-1 6 0,-2 4 0,0 2-101,0-1 0,0 2 0,2-1 1,3-1-103,5-3 1,-1-7 0,2-1 0,1-2-139,2-3 1,1-3 0,1-2 0,0-3 78,0-1 1,-1-13 0,1 3 0,-2-3 141,-3 1 1,1-4 0,-7 0 0,-2 2 209,-1 1 1,-4 4 32,-3 4 0,-3 6 0,-8 15-196,0 10 1,7 5 0,4 2 0,3-2-407,2 2 1,0 2 0,2 1 0,2-1-65,1-4 0,7-3 0,-1-8 0,3 1 3,1 0 1,1-6-1,0-1 1,-1-2-446,1-3 0,5-3 0,0-2 0,0-5 717,2-4 0,-6-4 0,4-4 0,-3-3 0,4-3 0,3-7 0</inkml:trace>
  <inkml:trace contextRef="#ctx0" brushRef="#br0" timeOffset="25">15943 14067 8448,'0'16'349,"0"0"1,-5 7-1,-2 5 1,0 6 34,0 8 1,-5 4 0,3 1-243,0 0 1,-5 0-1,6-1 1,-3-3-1,2-3-248,2-1 0,2-2 0,5-8 0,0-3-294,0-5 0,0-3 0,2-2 0,3-2-261,6-4 0,-3-3 0,3-7 0,1 0 661,2 0 0,9-7 0,1-2 0</inkml:trace>
  <inkml:trace contextRef="#ctx0" brushRef="#br0" timeOffset="26">16588 14240 25045,'0'-15'-7409,"0"-1"8265,0 0 1,7 6-1,5-1 1,7-1-27,8-2 1,4 4 0,6-1 0,3 1-498,0 1 0,5 2 1,-4 7-1,-1 0-244,-4 0 1,-4 0-1,-4 2 1,-4 3-364,-1 5 0,-9 10 1,-9 1-1,-3-2 275,-2-2 1,-3 4 0,-6 0 0,-7-2 217,-1-1 1,-1-2 0,2-1 488,1 1 0,1 0 1,3-1-925,6 1 0,12 0 0,9 0 0,6-1-575,3 1 0,6 5 0,-1 2 1,5 1-9,0 4 1,-7 0 0,-5 0 0,-6-2 137,-8 2 1,-6 0 0,-5 0 0,-5-2 1058,-8 2 0,-8-3 0,-8-1 0,-3-1 316,-2-4 0,-4-2 0,-6-1 1,4-2-25,6-3 1,2-5 0,5-6 0,2 0-935,6 0 0,11-1 0,5-4 0,5-6-11,5-3 0,11-3 368,10-4 0,4-11 1,1-8-1</inkml:trace>
  <inkml:trace contextRef="#ctx0" brushRef="#br0" timeOffset="27">4198 8755 8288,'-15'0'-294,"-1"0"0,5 0 982,1 0 0,1-2-478,-1-3 0,3 1-49,7-6 0,2 1 1,3-3-37,5 1 1,4 6 0,2-4-1,0 2-32,-1 4 0,1-4 0,2 2 0,1 1-84,2 3 1,1 1 0,-2 0-1,1 0 1,-2 0 1,4 1 0,-2 3-14,-2 1 1,-9 7-28,-5-1 1,-10 3-1,-5 0 1,-6-2 123,-5-2 0,2 1 0,-6 3 0,3-2-67,2-1 0,3-3 0,3 4 0,2-3-137,1-2 0,8 0 52,-2-2 0,5-3 0,5 3 0,5-3-20,4-2 0,7 5 0,2 2 1,0 0 85,-1 0 1,-1 6 0,-5-3 0,-2 4 45,-3 2 1,1 5 0,-7 0 0,-3-2 56,-6-2 1,-4-1-1,-8 0 1,0-1-8,0 1 1,1-2 0,-1-2-114,0-1 1,0-8-40,1 3 1,1-6-1,2-4 1,3-3-518,2-2 0,0 4 0,3-5 196,-1-3 0,7 1 1,8-2-1,4 0 376,2-3 0,7-9 0,1 1 0</inkml:trace>
  <inkml:trace contextRef="#ctx0" brushRef="#br0" timeOffset="28">4654 8676 9192,'-10'-5'-77,"-1"0"0,3-2 1,-5 3 198,3-1 419,6 0 1,-1 5 0,10 0-481,6 0 1,8 0 0,2 0-1,0 0 3,2 0 1,0 0 0,3 0 0,-5 0-213,-4 0 0,-1 7 1,0 3-1,-2 4-38,-4 2 0,-3 1 1,-7 3 291,0 1 0,-7-2 0,-3-7 0,-4-1 6,-2 1 0,0 2 0,0 0 0,1-4 21,-1-5 0,5 2-301,1-1 1,8-1 113,2-5 1,7 0 0,9 2 0,0 1-68,-1 2 1,6 6-1,0-4 1,-1 2 45,-3 3 0,-3 2 1,-2 1-1,-3 1 131,-2 0 1,-2 0 0,-5-1 23,0 1 1,-7-2 0,-3-4 0,-4-3 118,-2 0 0,0-5 0,1 5 0,-1-2-555,0 1 1,0-1 128,1-5 0,9 5 0,10-1 236,10-6 0,19-5 0,0-9 0</inkml:trace>
  <inkml:trace contextRef="#ctx0" brushRef="#br0" timeOffset="29">5236 9116 9192,'0'25'-62,"0"-3"0,0-6 0,0 2 572,0 3 1,-7-4 0,-2 6 0,1-2-152,2 0 1,-1 5 0,2-3 0,2-1-563,1 1 1,-3-2 0,-1-5-1,3-1-979,1 1 0,2 0 1171,0 0 1,7-8-1,2-1 1</inkml:trace>
  <inkml:trace contextRef="#ctx0" brushRef="#br0" timeOffset="30">19811 10059 8374,'-14'-1'-338,"2"-3"0,3-3-319,2-2 0,-5 4 730,1-5 1,4 4-15,2-4 0,-2 0 220,2-6 1,-6 0 0,4 2-41,-1 4 1,2 3 0,-4 7 75,-2 0 0,-2 0 0,-2 0 333,0 0 1,8-2-319,2-3 0,5 1 0,2-5 0,5 1 217,4-1 0,11 4 1,7-6-1,5 1-277,4 1 0,7-5 1,-1 4-1,6-4-59,4-2 0,4 5 0,-3 3 0,1 1-4,-1 3 0,5-3 1,-1 2-1,3 2-277,2 1 0,-2 4 1,-2 1-1,-5 2-129,-5-1 1,0 3 0,-10-2 0,-3 0 40,-2 2 1,-6-5 0,-13 3-353,1-3 1,-2 0-902,-4 3-1800,-3-3 3211,-21-2 0,4-16 0,-13-9 0</inkml:trace>
  <inkml:trace contextRef="#ctx0" brushRef="#br0" timeOffset="31">28694 9965 8420,'11'0'-272,"-1"0"333,3 0 0,2 0 0,4 0 1,4 0 409,2 0 1,3 0 0,7-2 0,3-1-178,2-2 0,9-1 1,10 6-1,6 0-146,3 0 0,7 0 1,-1 0-1,-1 0-208,-5 0 0,4 2 0,-13 2 0,-1 1-644,-2-2 0,7-1 0,-4-2 704,0 0 0,1 0 0,3 0 0</inkml:trace>
  <inkml:trace contextRef="#ctx0" brushRef="#br0" timeOffset="32">5676 8582 12651,'-15'0'111,"-1"0"1,5 5-1,3 2 53,1 2-276,1 1 1,-1 6 0,-1 0 0</inkml:trace>
  <inkml:trace contextRef="#ctx0" brushRef="#br0" timeOffset="33">5613 8645 12890,'9'-16'-306,"-2"6"194,-7-1 0,-2 2 1,-3-1-132,-5 5 1,1 3 559,-2 2 1,8 2 137,-2 3 1,3-2-136,2 8-283,0-8 1,7 4 0,3-7 0,4-1 32,2-5 0,0 5 0,1-6 0,3 1 37,1 1 0,5 0 0,-5 5 1,0 0-64,1 0 1,-4 7-1,3 3 1,-5 4-101,-6 2 1,2 7 0,-7 3 0,-3 2-26,-5-2 0,-6 4 1,-8-4-1,-4 4 17,-6 1 0,-1-1 0,-1-2 0,1-4 43,0-1 0,-9 3 0,9-5 0,2-2 79,2-1 1,3-10 0,5-1-141,0 0 0,7-7 0,4 0 0,3-8-271,2-6 1,2-4 0,3-3 0,6-3 279,3-1 0,2 1 1,-1 5-1,1-2 607,0 2 1,-1 8-114,1 6 0,0 5 0,-2 5-447,-4 6 0,3 3 1,-6 1-1,1-1-35,5-3 0,1 3 0,1-6 0,1 3-291,0-1 0,5-6 1,1 1-1,3-3-1301,3-2 1787,-6 0 1,8-7 0,-5-2 0</inkml:trace>
  <inkml:trace contextRef="#ctx0" brushRef="#br0" timeOffset="34">6305 8676 8555,'0'-15'-162,"-2"6"0,-3 4 0,-5 3 407,-4 2 0,-4 0 1,-3 0-1,-5 2 63,-4 3 0,-1 4 0,1 8 0,2 0-150,2-1 1,9 9-1,-1-10 1,8 3-193,3-1 0,3-1 0,11 0 0,9-1-5,8 1 0,8 0 0,3-2 0,1-2-69,-1-1 0,-1-1 0,-5 6 0,-2-1 51,-7 1 1,-9 5-1,-6 0 1,-3 0 147,-2 2 1,-12-6 0,-6 4 0,-3-3 38,-1-3 1,-1-4-1,4-2 1,-2-2-35,1-4 0,8-3 1,4-5-1,-1-6-54,0-3 0,6-7 0,-3-1 0,5-3-208,1-3 1,7-1-1,3-5 1,4-1-127,2-1 1,-1-1-1,1 6 1,0-1 23,0 1 0,-6 1 0,-1 4 0,-2 5 148,-4 4 0,-3 1 0,-5 2 86,-5 3 1,-4 4-1,-2 7-302,0 0 1,7 2 335,4 3 0,10 4 0,4 7 0</inkml:trace>
  <inkml:trace contextRef="#ctx0" brushRef="#br0" timeOffset="35">6635 8912 8707,'9'16'0,"-4"1"80,-3 4 0,3-2 1,1 8-1,-3 0 207,-1 3 1,-9 3-1,-4 2 1,-1 2-109,2-2 0,-3-2 0,6-3 0,0-2-592,0-2 0,2-7 0,5 2-876,0-3 1289,0-3 0,0-6 1,0-2-1</inkml:trace>
  <inkml:trace contextRef="#ctx0" brushRef="#br0" timeOffset="36">6997 8786 8096,'-10'16'0,"1"0"-180,2-1 0,-4 1 0,6 0 139,2 0 1,3-1 0,5-1 0,7-2-1,7-1 0,6-8 0,6 3 0,2-5-105,4-1 0,-4 0 0,4 0 0,-4 0-532,-1 0 678,-8-7 0,-1-1 0,-8-8 0</inkml:trace>
  <inkml:trace contextRef="#ctx0" brushRef="#br0" timeOffset="37">7296 8645 8518,'-2'17'0,"-1"2"33,-3 2 1,-1 7 0,4-1 0,-4 2 152,-2 3 0,4-1 0,-4 1 0,2-1-364,4 0 0,1-4 1,2-3-1,0-1-249,0-4 0,5-2 0,2-3 1,2-3-630,3-6 1056,2-3 0,2 5 0,-1 2 0</inkml:trace>
  <inkml:trace contextRef="#ctx0" brushRef="#br0" timeOffset="38">7752 8645 8551,'-21'0'0,"-2"2"0,0 1 201,1 2 1,1 6-1,5-4 1,2 1-33,3 5 0,-1-5 1,7 3-1,2 1-159,1 2 0,4 2 0,5 0 1,6-1 73,7 1 1,6 1 0,-3 3 0,-1 2-90,1 3 1,-2-4 0,-7 3-1,-4-1 55,-4-4 1,-5 4 0,-1-2 0,0-2 151,0-2 0,-7-1 0,-3-2-68,-4-3 1,-7-4-1,0-7 1,2 0-155,1 0 0,3-6 1,1-2-1,3-5-103,6-4 0,3-4 1,2-2-1,2-6-287,3-6 1,9-2 0,9 4 0,1-2-9,4-2 1,2 1 0,0 6 0,-4 4 239,-5 5 0,-4 3 243,-1 3 0,-9 6 0,-7 4 1,-9 5 168,-5 5 1,-8 2 0,-3 5 0,1-2-369,3 3 1,-2-5-1517,2 3 1650,7-1 0,7 6 0,7 0 0</inkml:trace>
  <inkml:trace contextRef="#ctx0" brushRef="#br0" timeOffset="39">8098 8865 8305,'14'16'0,"-2"-1"31,-2 1 0,-4 0 1,4 1-1,1 2 403,-3 2 1,-1 6 0,-7-3 0,0 2-98,0 2 0,-2 5 1,-3-6-1,-5 0-164,-4 0 0,0 2 1,3-4-1,4-1-758,0-3 0,6 2 1,-5-2 584,5-2 0,1-1 0,0-3 0</inkml:trace>
  <inkml:trace contextRef="#ctx0" brushRef="#br0" timeOffset="40">17185 12700 14080,'0'-9'-2128,"-1"2"732,-5 7 2699,5 0-1359,-6 0 0,14-5 0,3 0 427,4 1 0,2-3 0,1 0 0,2 0-53,2 0 1,9-5-1,2 2 1,8-3-172,5 3 0,8-4 0,1 5 1,0-1-387,0-1 0,-3 8 0,-8-2 0,-2 3 417,-3 2 0,-1 0 0,-6 0 0</inkml:trace>
  <inkml:trace contextRef="#ctx0" brushRef="#br0" timeOffset="41">22044 12511 12368,'0'-15'-3884,"0"6"3772,0 2 1,1 7 0,5 0 287,4 0 1,4 0-1,4 0 1,3 0-35,5 0 0,2 0 1,0-2-1,-2-1 22,2-3 0,1-1 1,3 4-1,-2-2-60,-4 1 1,4-3-1,-4 2 1,3 2-113,3 1 1,-1 0-1,3-1 1,0-3-59,3 3 1,12 1-1,0 0 1,5-1-69,6-2 227,8-1 0,-4-1 0,6-1 0</inkml:trace>
  <inkml:trace contextRef="#ctx0" brushRef="#br0" timeOffset="42">26477 12621 17982,'25'-7'85,"3"4"1,-5-6 0,1 0-191,4 1 0,2-1 0,1-3 0,1 3-31,-1 2 0,0 0 0,3 4 0,1-3 149,1 3 0,8 1 1,-2 2-1,3 0 99,2 0 1,13 0 0,5 0 0,4 0-200,7 0 1,6 0 0,5 0 74,-41 0 1,1 0 0,36 7 0,-36-3 0,-1 1-1</inkml:trace>
  <inkml:trace contextRef="#ctx0" brushRef="#br0" timeOffset="43">30864 12559 23521,'32'0'23,"-1"-2"1,2-2-1,6-3 188,8-1 1,16-3 0,15-3-1,-34 8 1,1 2-145,4 0 1,0 2-1,5 1 1,2 1-1,4 0 1,1 0-1,2 0 1,1 0-209,4 0 1,1 0 0,1 0 0,3 1-1,6 2 1,3 0 0,0 1 0,2 2-258,1 1 0,2 0 1,-26-2-1,1 1 0,-1-1 1,-1 0-1,1 0 1,0 1-1</inkml:trace>
  <inkml:trace contextRef="#ctx0" brushRef="#br0" timeOffset="44">8569 8676 16303,'0'-15'-968,"6"-1"-1,1 2 1,0 2 1119,0 1 1,0 8-1,-2-3 104,5 5 1,-3 4 0,-2 8 0,-3 10-405,-2 7 0,0 3 1,0 0-1,0 1-45,0-1 0,-5 6 0,0 0 1,-1-2-163,-1-2 1,6-4-1,-4-1 1,5-3 77,5-2 0,3-3 1,8-6-1,0-3-1450,0-6 1903,6-3 0,-4-9 0,5-2 1</inkml:trace>
  <inkml:trace contextRef="#ctx0" brushRef="#br0" timeOffset="45">9025 8613 16699,'-7'-8'-892,"-5"2"1,-5 8 1075,-4 9 1,-7 6 0,3 15 0,-1 1-258,0 3 1,7-1-1,-1 5 1,8-1-87,7-4 1,3-9-1,4-5 1,3-4-44,6-1 1,15-5 0,5-3 0,2-1 23,1-3 1,-3-4-1,1-5 1,-1-4 71,0 0 1,-6-5 0,-4 4 0,-5-4-52,-6-2 0,2 6 0,-6-1 0,-3-1 148,-1-2 1,-9 5 0,-4 4 0,-3 3 391,-1 2 0,-6 0 1,-2 0-1,0 0 211,1 0 0,1 7 1,7 4-399,3 3 0,6 1 0,10-1-315,6-3 0,4 1 0,6-7 0,5-1-707,4-3 1,2-1-1,-1 0 831,0 0 1,1-7 0,-1-1 0</inkml:trace>
  <inkml:trace contextRef="#ctx0" brushRef="#br0" timeOffset="46">9403 8928 16699,'0'15'-1263,"0"6"1,0 2 0,0 2 1018,0 2 1,0 8 0,-2 4-1,-2 1 384,-1 4 0,0-4 0,3 0 0,-1-2-274,-3-3 0,1-3 1,5-4-1,0-4 107,0-1 1,-7 5 0,-2-4 0</inkml:trace>
  <inkml:trace contextRef="#ctx0" brushRef="#br0" timeOffset="47">9780 8708 7730,'-11'0'-45,"1"0"1,6-2-1,-2-2 369,-1-1 1,7-5-206,0 4 0,8-4 0,11 5 4,2 1 1,0 3-1,-3 1 1,1 0-159,2 0 0,5 7 0,-5 3 0,-2 2-65,-1-1 0,-2 1 0,-2-5 0,-2 2 82,-2 3 0,-6-3 109,1 1 1,-3-5 0,-4 4-103,-3-2 1,-2 0-92,-4-2 1,4-1 73,7 6 1,0-5 71,0 6 0,0-1 0,0 6-20,0 0 0,0 0 0,0 1 0,0 2 10,0 2 1,-5 0 0,-2-3-1,0 1-83,0 2 1,-3 0-1,3-6 27,-2 1 1,4-5 43,-6-1 0,6-6-67,-6 1 1,1-9-1,-6-3-331,1-1 1,4 2 0,1-4-44,-3-2 1,6 3-1,2-1 419,3-3 0,9 6 0,2-7 0,7 6 0</inkml:trace>
  <inkml:trace contextRef="#ctx0" brushRef="#br0" timeOffset="48">10252 8755 8396,'5'-11'89,"0"1"1,-1 8 0,-10 2 0,-4 9 141,-4 5 0,-2 9 1,0 3-1,1 3-116,-1 3 0,6-1 0,1-1 1,2-2-57,3-2 0,4-5 1,6 4-1,4-5-34,4-6 0,2 2 1,-1-7-1,1 0-56,0-4 1,0-3 0,-1-2 0,1 0 63,0 0 1,0-6 0,-1-2 0,-1-5-130,-3-4 1,-3-4 0,-4 2-1,1-4 5,-1-1 0,-3-3 0,-2-4 0,-3 0-112,-1-1 0,-7 2 0,1 4 1,-3 4-5,-1-1 1,1 11 0,1-2-295,3 5 1,1 5 500,-1 10 0,-4 2 0,5 8 0</inkml:trace>
  <inkml:trace contextRef="#ctx0" brushRef="#br0" timeOffset="49">10629 9022 8478,'0'16'0,"0"1"0,2 2 202,3 2 1,-3 6 0,5-5 0,-2 3 44,0 3 1,0 5-1,-3 2 1,2-4-116,1-1 1,0 3 0,-5-8-1,0 1-93,0 0 1,0-7 0,0 2 0,0-3-258,0-3 1,-2-1 0,-1-2-1776,-2-1 798,-1-8 1195,13-3 0,2-15 0,7-10 0</inkml:trace>
  <inkml:trace contextRef="#ctx0" brushRef="#br0" timeOffset="50">10991 8755 8081,'-9'7'604,"-3"2"0,5 6 0,0 1-204,0 0 1,0 1 0,3 2-286,-1 2 1,7 0-1,8-5 1,4-2-175,2-4 0,5-3 0,2-7 0,1 0-349,4 0 0,0 0 0,0 0 0,-4 0-447,-1 0 1,3-7 0,-5-3 854,-2-4 0,-8-2 0,-6 1 0,-3-1 0,-2 0 0</inkml:trace>
  <inkml:trace contextRef="#ctx0" brushRef="#br0" timeOffset="51">11211 8676 8478,'-6'16'4,"1"0"0,2-1 250,1 1 0,-3 7 1,0 3-1,-1 4-48,-1 1 1,6 1 0,-5-1 0,3 0-274,-2 1 1,3-2 0,-3-2 0,3-4-366,2-1 0,5-2 0,2-7 1,2-2-109,3-2 1,2-6-1,2 1 540,-1-3 0,1-9 0,0-2 0</inkml:trace>
  <inkml:trace contextRef="#ctx0" brushRef="#br0" timeOffset="52">11368 8723 8424,'2'-10'207,"3"-1"1,4 6-1,6-4 1,1 2-232,0 4 1,5-1 0,0 1 0,-2-2-46,-2 1 1,-1 3-1,0 1 41,0 0 0,-8 7 0,-4 3 237,-8 4 0,1 0 0,-6-2 0,0-1 288,1 1 1,-1-3-364,-2 1 0,4-5-74,7 6 1,2-8 0,3 4-430,6 0 1,3-3-1,2 6 160,-1 2 1,-4 1 0,-2 1 352,-2 1 1,-2-2-1,-5 8 1,-2-6 171,-3-4 1,1 1 0,-6-5-96,-2 2 1,-2-4-1,-2 4-718,0-2 0,6-2-2244,-1-5 2352,8 0 1,10 0-1,10 0 1</inkml:trace>
  <inkml:trace contextRef="#ctx0" brushRef="#br0" timeOffset="53">11871 8943 8495,'0'16'0,"0"2"0,0 1-210,0 2 1,0 5 0,0-2 0,0 4 673,0 6 1,0 6 0,-2-4 0,-1-1-122,-2-1 0,-6-5 1,4-1-1,0-2-115,0 2 1,-3-5-1,3-2-953,-2-4 0,5-1-1595,-1 0 2320,3-7 0,9-9 0,2-9 0</inkml:trace>
  <inkml:trace contextRef="#ctx0" brushRef="#br0" timeOffset="54">12327 8645 8280,'-16'0'-105,"1"0"0,-6 0 1,0 2-1,1 1 883,3 2 1,3 8-1,4-3-422,4 4 0,5-4 1,2-1-1,5 0-282,4 0 1,6-1-1,5 5 1,3-5 19,1-1 0,-1 6 0,-5-3 0,0 4-264,-5 2 1,0 1-1,-8 2 1,-3 2 207,-1-1 1,-4 2 0,-3-1 0,-6-2 91,-3-1 0,-1-2 0,-1-2-209,0-4 0,1-1 1,-1-6-2,0 3 1,6-3-1,-1-8-859,-1-6 1,0-3-1,-1-1 1,5-1-653,1 0 1591,-5-7 0,10-1 0,-5-7 0</inkml:trace>
  <inkml:trace contextRef="#ctx0" brushRef="#br0" timeOffset="55">12170 8708 8189,'16'0'364,"-1"0"0,6 0 0,2 0 0,0 0-457,-1 0 1,6 0-1,0 0 1,5 0-554,4 0 0,0 0 1,-6 0 645,1 0 0,-1 0 0,1 0 0</inkml:trace>
  <inkml:trace contextRef="#ctx0" brushRef="#br0" timeOffset="56">12877 8598 8212,'-1'-9'240,"-5"4"1,3 3 0,-8 4-1,-1 1 118,-2 2 0,-2 8 0,-1-3 0,-2 4-27,-2 2 0,-2 5 0,6 0 0,-1-2-211,4-2 0,4 4 0,-1 0-242,6-1 0,7-3-174,8-1 1,1-8 0,10-2-1,-4-6-88,-1-6 1,3 3-1,0-8 1,-1-3 121,1-5 1,0 2-1,-3-4 1,0 3 366,-1 3 0,1 1 1,0 3 229,-1 6 1,-6 7 0,-4 6-37,-3 8 1,-2 16 0,0 1-1,0 2 111,0-2 0,-5 7 0,0-7 0,-1 4-660,0 1 1,4-1 0,-2-6 0,6-1-1024,3-4 1,7 2 0,-1-8 1272,3-7 0,2 3 0,-1-7 0</inkml:trace>
  <inkml:trace contextRef="#ctx0" brushRef="#br0" timeOffset="57">17909 15341 8399,'15'0'-151,"6"-2"0,0-2 0,-2-1 105,-1 2 1,3-4-1,3 1 1,4 1 133,5-2 1,2 5-1,-1-5 1,2 0 100,6-3 1,9-2 0,7-2-1,8 0-171,14-4 0,-37 9 0,2-1 0,3 1 1,1 1-1,3-2 0,0 0-74,2 0 1,3 0 0,10 1 0,1 2-238,-6 2 0,2-1 0,10-2 1,2-1-1,3-3 0,1-1 1</inkml:trace>
  <inkml:trace contextRef="#ctx0" brushRef="#br0" timeOffset="58">13380 9116 17578,'9'-7'101,"-4"7"1,-3 4-1,-2 10 1,0 5-338,0 4 0,0 3 0,-2 5 0,-1 1 164,-2-1 1,-8-1 0,5-2 0,-3-2-238,1 2 0,6-5 0,-1-2 1,3-4-1267,2-1 1,2 0-405,3-1 2068,-3-6 1,12-9 0,-5-9 0</inkml:trace>
  <inkml:trace contextRef="#ctx0" brushRef="#br0" timeOffset="59">13726 8692 8505,'2'14'-194,"3"-4"0,-3 10 1,3-3-1,-3 4 548,-2 2 0,0 10 1,0 0-1,0 4-270,0 1 1,-5 4-1,0-5 1,1-2-135,2-2 1,2-2-1,0 1 1,0-3-469,0-2 1,0-5 0,2-6 0,3-2-725,6-3 1242,3-4 0,2 0 0,-1 1 0</inkml:trace>
  <inkml:trace contextRef="#ctx0" brushRef="#br0" timeOffset="60">13994 8928 8499,'15'-11'0,"1"1"-56,0-2 1,1-2 0,4-4 0,4 1 15,-1 1 0,4-3 1,-5 8-1,1-1 124,4 2 0,-5-4 1,-2 5-1,-4 0 150,-1 4-152,0 3 1,-7 9 0,-4 4-13,-3 3 0,-4 8 0,-2 6 0,-3 5 0,-1 4-5,-5-2 0,-1 5 0,-1 0 0,1 0-156,3-3 0,-1-4 0,7-1 0,1-3-410,2-2 0,2 1 0,0-7-167,0-2 0,2-7 668,3-2 0,4-13 0,7 1 0</inkml:trace>
  <inkml:trace contextRef="#ctx0" brushRef="#br0" timeOffset="61">14104 9085 8499,'-6'10'-538,"1"1"0,-5-6 0,6 4 1330,6-2 0,10 3 0,13-4 0,3-3-373,5-1 1,12-4 0,1-3 0,1-4-481,3 0 1,-1-3 0,-5 5 0,-5 0-295,-6 0 0,2 2 0,-11 5 0,1 0-207,-4 0 562,-4 0 0,-1-7 0,-1-2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0:53:56.69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15141 8723 25902,'34'-33'-649,"8"-2"1,-9 14 0,3 2 986,3 2 1,10 3-1,0 1 1,5 3-105,5-2 1,9 3-1,7-1 1,8-1-183,-39 7 0,1-1 1,3-2-1,1 0 1,2 3-1,0 0 1,0-2-1,1 1-41,1 0 0,0 0 1,2 0-1,1 1 0,1-2 1,1 0-1,2 0 0,0 1-91,2-1 0,0 0 1,1-1-1,0 0 1,1 0-1,0 0 1,1 0-1,1 0 145,1-1 1,2 0 0,3 3 0,1-2-1,1-3 1,0-1-72,2 2 1,-1 1-1,-4 1 1,1 2 0,2-1-1,0-1 1,3 0-1,0-1 1,0 0 0,0 0 129,0-2 0,1 1 0,4-1 0,-1 0 0,-2 2 1,-1 1-1,2-1 0,1 0-67,1 0 1,2 0 0,2 0 0,1 1-1,-3-1 1,-1 2 0,1-1 0,0 1-179,-3 1 1,1 0-1,5 0 1,0-1-1,-3 0 1,0-2-1,3 2 1,1 0 99,-28 3 0,0-1 0,0 1 0,26-2 0,1 1 0,-28 0 0,0 0 0,1 0 0,-1 0 0,0 1 0,1-1 1,1 0 1,1 0 0,0 0-1,1 1 1,1 0 0,0 0-1,-1 0 1,-1 1 0,1-1-1,0 0 1,-1 0 0,0 0 11,-1 0 1,0 0 0,1 0-1,3 0 1,1 0 0,0 0 0,-1 0-1,-1-1 1,1 1 0,0 0-1,-1 1 1,1 0 1,-1-1 1,0 1 0,0 0 0,0 1 0,0 1-1,0-1 1,0 0 0,0-1 0,0 0 0,0 1 0,-1 0-1,1-1 38,0 1 1,0-1 0,0 0 0,0 2 0,-1-1 0,0 0 0,-1 0-1,0-1 1,0 0 0,-2 1 0,0 1 0,-1 0 19,29 0 0,-1 0 0,-25-2 1,1 0-1,-1 0 0,27 0 0,0-1 1,-29 1-1,0 1 0,0-1-6,1-1 0,0 1 0,-1 0 0,24 1 0,0 0 0,1-2 0,1-1 0,-2 1 0,1 1-23,2 0 0,-1-1 0,0-3 0,-1 1 1,-1 2-1,-2-1 0,1 0 0,-1-1-139,-2-1 0,0 0 0,3 2 0,0-1 0,-1 0 0,-1 0 0,-4 0 0,-1-1 88,-1 2 0,-1 0 0,4-3 0,-1 0 0,-5 1 0,-2 1 0,-2-1 0,0 0 22,-1 1 0,-1 0 0,3-2 1,0 0-1,-6 1 0,-2 1 0,0-1 1,-1 0-5,-4 1 0,-1-1 0,2-1 1,-2 0-1,-3 2 0,-1 0 0,-1-1 1,0 0-8,0 1 0,-1-1 1,0-1-1,-2 0 1,-1 2-1,-1 0 1,41-7 133,-6 1 1,6-3-1,-13 5 1,-3-1-199,-3-1 0,-1 6 0,-3-4 0,-7 1 147,-6-1 1,-4 6 0,-4-4 0,-6 1-376,-2 1 0,-10 0 1,-3 5-1,-4 0-139,-1 0 448,-7 0 0,-9-7 0,-9-2 0</inkml:trace>
  <inkml:trace contextRef="#ctx0" brushRef="#br0" timeOffset="1">15330 11175 21555,'-16'0'-436,"1"0"0,-3 0 0,-1 0 429,-2 0 0,0 0 0,7-1 0,2-3-195,1-1-97,8 0 1,-2 5 240,10 0 0,11 0 1,10 0-1,5 0 134,6 0 1,3 0 0,9 0 0,3 0 32,6 0 0,8-6 0,4 1 0,4 0-44,6-2 1,4 0-1,-37 1 1,0 0-1,1 0 1,0 1 20,3-1 1,0 0-1,4 0 1,0 0 0,-3 0-1,1 0 1,1 0 0,2 1-57,1-1 1,1 0 0,4-1 0,2 0 0,4-1 0,2 0 0,1 1 0,1 0 89,1 2 0,1 0 1,8-2-1,2 0 1,1 1-1,3 1 1,-27 1-1,0-1 1,2 0-153,1 0 1,1 0 0,1 0 0,5 0 0,1 0 0,0 1 0,0-1 0,-1 1 0,1 0 0,2 1 0,0-1 0,0 1 63,2-1 1,0 0 0,1 0 0,7 1 0,1 0 0,1 0-1,-1 0 1,0-1 0,0 0 0,2 1 0,1-1 0,1 1-151,-22 1 1,0 0-1,0 0 1,1-1-1,0 0 1,1 0-1,0 0 1,1 0-1,2 1 1,0 0-1,1 1 1,0-1-1,-1 0 1,0 0-1,0 0 1,0-1 161,2 1 1,0-1 0,0-1 0,1 1 0,4 0-1,1-1 1,0 1 0,-1-1 0,-1 0 0,-1 0-1,0 0 1,0 0 0,0 0 0,1 1 0,-1-1 0,0 0-51,1 0 0,0 0 1,0 0-1,1 0 1,3 0-1,1 0 1,0 0-1,-1 0 1,-3 0-1,0 0 1,-1 0-1,1 1 0,0-1 1,1 0-1,-1 0 1,1 0 95,-1 0 1,1 0-1,0 0 1,0 0-1,2 0 1,1 0 0,-1 0-1,0 0 1,-2 0-1,-1 0 1,0 0-1,1 1 1,-1-1 0,1 0-1,-1 1 1,1 0 5,0 0 0,0 0 0,0 1 0,1-1 0,3 0 0,2 0 0,-1 0 0,-1 0 0,-2 1 0,-1 0 0,0 1 0,0-1 0,0 0 1,0 1-1,0-1 0,-1 0-50,0 0 0,1 0 1,-1 1-1,1-1 1,2 0-1,0 1 1,1 0-1,-1 0 1,-2 0-1,0 1 1,-1 1-1,0-1 1,-1 0-1,0 0 1,0 0-1,0 0-39,-1 0 0,0 0 0,0 0 1,1 0-1,0 0 0,0 0 1,0 0-1,0 0 0,-4 0 1,0 0-1,-1 0 0,1 0 1,-2 0-1,0 0 0,0 0 1,-1 0 1,0 0 1,0 0 0,-1 0-1,1 0 1,0 0 0,1 0-1,-1 0 1,-1 0 0,15 0-1,-2 0 1,-1 0 0,2 0-1,-1 0 1,-1 0-8,-2 0 1,-1 0 0,0 0 0,-4 0 0,-1 0 0,-1 0 0,-4 0 0,-2 0 0,-1 0-1,-4 0 1,-1 0 0,0 0 154,25 0 0,-1 0 0,-6 0 1,-1 0-1,-6 0 0,-1 0 1,-6-1-1,-1 0 189,-4-1 0,-2-1 1,-3 1-1,-2 0 1,34-6-1,-10-1-216,-8 0 0,-14 0 0,-9-3 0,-8 2 370,-6-3 0,-9 5 0,-3-3-1231,-3-1 1,-8-2-1,-1-2-329,-2 1 0,-2 4-3950,-5 1 4999,0 6 0,-7-10 0,-2 5 0</inkml:trace>
  <inkml:trace contextRef="#ctx0" brushRef="#br0" timeOffset="2">15189 13392 21098,'31'10'0,"2"-1"0,4 0 133,5-1 0,3-4 0,4 1 0,4-2 238,4 3 1,11-5 0,7 5 0,6-5-189,3-1 0,-37 0 0,2 0 0,-1 0 0,0 0 0,1 0 0,1 0-56,1 0 1,0 0 0,6 0 0,1 0 0,0 0 0,-1 0 0,2 0 0,1 0-22,3 0 0,0 0 1,2 1-1,1-2 1,0 1-1,1-1 1,-1-1-1,0 0-1,1 0 0,1-1 1,9-2-1,1-1 0,-4 3 1,-1 0-1,5-1 0,1 1-11,4-1 1,0 1 0,5-3 0,-1 1 0,-2 1 0,0 1 0,1 0 0,1-1 28,-27 2 0,2 0 0,-1-1 0,-1 0 0,0-1 0,0 1 0,0 0 0,0 2 0,0-1 0,28 0 0,0-1-13,-1-1 1,1 1-1,-23 2 1,1 1 0,-1-1-1,23-1 1,0-1-1,-28 2 1,1 1 0,0-1 21,-1 1 0,0 0 1,0 0-1,29 0 0,0-1 1,0-1-1,0 0 0,0 0 1,0-1-57,-28 2 1,-1-1-1,1 1 1,0 1 0,0-1-1,0 1 1,29 0 0,-1 0-1,-29 0 1,0 0 0,-1 0-41,29 0 0,1 0 1,-26 0-1,1 0 1,-1 0-1,-1 0 1,-1 0-1,0 0 1,1 0-1,1 0 1,0 0-37,1 0 0,0 0 0,-1 0 0,-1 0 0,1 0 0,-1 0 0,0 0 0,0 0 0,1 0 0,-1 0 0,0 0 0,1 0 0,0 0 0,1 0 0,-1 0 0,0 0 0,-1 0 0,0 0 0,-1-1 0,0 1 0,0-1 0,1 0 0,-1 0 0,0-1 0,-1 1 0,1-1 0,0 0 0,2 0 0,2 0 0,-1 1 0,-2 1 0,0 0 0,1 0 0,-1 0 0,0 0 0,1 0 0,-1 0 0,-1 0 0,1 0 0,26 0 0,0 0 0,-27 0 0,-1-1 0,1 0 0,0 0 0,0 0 0,0 0 0,2-1 0,0 0 0,0 1 0,1-1 0,0 0 0,0 0 0,-1 2 0,-1 0 0,0 0 0,-1 0 0,1 0 0,-2 0 0,29 0 0,1 0 0,-28 0 0,1 0 0,0 0 0,1 0 0,-1-1 0,1 1 0,0-1 0,0-1 0,0 1 0,-1-1 0,0 1 0,0-1 0,-3 0 0,1 0 0,-1 1 0,1 0 0,1 1 0,-1 1 0,-1-1 0,1 0 0,-1 0 0,3 0 0,-1 0 0,0 0 0,0 0 0,0 0 0,0 0 0,-2 0 0,1 0 0,-1 0 0,30 0 0,-2 0 0,-2 0 0,0 0 0,3 0 0,0 0 0,-3 0 0,1 0 0,0 0 0,0 0 0,1 0 0,-1 0 0,-1 0 0,-1 0 0,1 0 0,0 0 0,-1 0 0,1 0 0,1 0 0,0 0 0,-1 0 0,0 0 0,-3-1 0,0 2 0,-1-1 0,0 1 0,-2 2 0,1 0 0,0-3 0,0 1 0,-1 2 0,-1 0 0,-2-2 0,0-1 0,-2 0 0,0 0 0,-2 0 0,-1 0 0,-3 0 0,0 0 0,-2 0 0,0 0 0,0 0 0,-1 0 0,3 0 0,0 0 0,-1 0 0,-1 0 0,-1 0 0,1 0 0,-5 0 0,1 0 0,4 0 0,-1 0 0,-3 0 0,-2 0 0,-1 0 0,-1 0 0,0 0 0,-1 0 0,0 1 0,-1 0 0,-2 1 0,-1 0 0,-5 0 0,-1 1 0,-3-1 0,0-1 0,37 1 0,-16-2 0,0 0 0,-4 0 0,-7 0 0,-9 0 0,-4 0 0,-6 0 0,-4-2 0,-6-1 0,-5-4 0,-3-2 0,-8 0 0,-1-3 0,-2 2 0,-2 4 0,-7-2-306,-3 1 0,-4 1 1,-6 6-1,-3 0-616,-3 0 0,-3 7 0,-10 4 746,-2 3 1,-4 2-1,-8-1 1</inkml:trace>
  <inkml:trace contextRef="#ctx0" brushRef="#br0" timeOffset="3">16651 7419 9212,'0'-16'0,"0"0"-338,0 1 1,0-1 0,0 0 0,0 1 354,0-1 0,0 0 1,0 0 181,0 1 1,-5 4 0,-2 2 0,-2 2 21,-3 4 0,-2 3 1,-2 7-1,-2 9 54,-3 8 1,2 8 0,-5 4 0,1 6-63,4 4 1,3 1 0,6 0 0,4-2-150,5-3 0,8 2 1,5-9-1,7-4-171,7-3 1,4-10-1,3-3 1,2-8 99,2-5 0,5-2 0,-6 0 0,-1-2-19,-1-3 1,-5-5 0,-1-10 0,-3-2 64,-3-3 0,-2 1 0,-10-6 0,-5 0-69,-3-3 0,-4-2 0,-3 4 0,-7-1-86,-7 1 1,-11 0 0,-9-3 0,-1 1-113,-3 2 0,-1-2 0,4 12 0,7 3-48,5 6 0,8 0 0,-1 6-897,4 3 1191,8 8 0,9-3 1,9 5-1</inkml:trace>
  <inkml:trace contextRef="#ctx0" brushRef="#br0" timeOffset="4">16085 9572 8438,'5'16'0,"0"1"0,-1 3 6,-3 1 0,-1 6 0,0 1 0,0 7 80,0 7 0,-5-2 0,0 1 1,1-3-197,3-3 0,1 2 0,0-4 0,1-5-68,5-4 0,1-3 0,5-5 1,-2-2 177,3-4 0,1 4 0,1-5 0</inkml:trace>
  <inkml:trace contextRef="#ctx0" brushRef="#br0" timeOffset="5">15251 12433 7832,'-5'-21'49,"0"0"1,-6 0 0,6 5 0,2 0 204,1 1 1,2-1 0,0 0-45,0 1 0,7-1 0,3 2 0,4 2-48,2 1 0,5 8 0,2-3 1,0 6-47,-1 6 0,4 2 0,-3 10 0,0 3-147,0 5 1,-4 11-1,-7 5 1,-3 3-125,-2 2 0,-9 6 1,-8 1-1,-6 0-63,-5 0 1,-4-3 0,-6-9 0,0-6 55,-1-3 1,2-3-1,2-4 1,4-6-25,1-8 1,-3 0 0,5-8 170,2-6 1,8-7-1,6-10 216,3-2 0,2-5 0,2 5 1,3 0-135,6-2 1,5 7-1,5-1 1,3 6 296,0 4 1,6 2-1,-4 5 1,4 0-83,2 0 0,-1 2 0,0 1 0,1 4-515,-1 2 1,-1 0 0,0 3-1,-2-1-322,0 1 0,10-5 555,-7-2 0,11 4 0,-1-1 0</inkml:trace>
  <inkml:trace contextRef="#ctx0" brushRef="#br0" timeOffset="6">15330 14665 7826,'-16'0'681,"1"0"0,4 0 0,2-2-301,2-3 0,4 3 1,8-3-1,6 3-161,3 2 0,3-5 0,4-2 1,5 0-163,4 0 0,3 0 0,2 3 0,4-3-284,1-1 1,0 4 0,2-1-1,-6 3-185,-2 2 1,-5 0 0,-2 0 0,-6 2 192,-4 3 0,-8 6 0,-4 8 0,-3 2 249,-2-2 0,-2 5 0,-3 3 0,-7 2 487,-8 3 1,1-6 0,-5-2 0,1-1-71,4-4 0,-2-1 0,3-4 0,4-2 57,0-2 1,7-4-599,2 4 0,10-5 0,6 4 0,5 0-249,5 0 1,-2-1 0,7 6 0,0-1-239,-1-1 1,1 10 0,-9-4 0,-3 5 397,0 5 0,-7 1 0,-5 3 1,-9-1 568,-9 1 0,-10-1 1,0 0-1,-4-1 137,-1-4 0,-1 2 0,3-7 0,1-3-452,1-6 0,8-5 0,-2-7-71,4 0 0,1-7 0,0-2 0</inkml:trace>
  <inkml:trace contextRef="#ctx0" brushRef="#br1" timeOffset="7">18192 13800 17536,'-27'-15'0,"1"-1"-293,-2 0 0,-7 6 0,-5 1 0,-4 2 737,-4 3 1,-10 3 0,0 2 0,-3 5 35,-2 4 0,-10 11 0,-2 5 1,0 4-183,-2 1 0,0 6 0,37-17 1,-1 2-1,1 1 0,0 1-178,1 2 1,0 2 0,-5 6 0,0 0 0,4-1-1,2 1 1,-2 2 0,1 3-157,0 2 1,3 3-1,1 5 1,2 2 0,3 1-1,2 1 1,2-1 0,1 1 22,2 1 0,3 2 1,2 2-1,3 1 1,2 1-1,3 0 1,0 2-1,2 0 54,3 2 1,2 0 0,1 1 0,2-1 0,1-8 0,3-2-1,2-3 1,2-1-117,3-3 1,3-1-1,3-1 1,6-1 0,5-4-1,5-2 1,1-1-1,2-2 30,2-1 0,2-2 1,6-1-1,3-2 1,-1-1-1,2-2 1,1-3-1,1-1-77,0-1 1,2-2 0,5-1 0,1-2 0,-3-4 0,1-2 0,3-2 0,1-2-132,0-1 1,1-1-1,4-1 1,1-1-1,-1-2 1,0-2-1,0 0 1,-1-3 11,2-1 1,0-3-1,1-2 1,-1-3 0,2-3-1,-1-2 1,0-2-1,-1 0 88,-2-1 1,0-2 0,6-5 0,0-3 0,-7-2 0,-1-2 0,-1-1-1,-2-2 132,-3 0 0,-1-1 0,3-5 0,-3-3 0,-10 5 0,-5-1 0,-2-1 0,-3-3 30,-2 1 1,-5-3 0,-8-3 0,-4-1-1,-4 2 1,-3-1 0,-4 3 0,-2-1 198,-4 1 1,-2 1 0,-5-4 0,-4 1 0,-5 6 0,-3 1 0,-3 0 0,-2 1-85,-1 0 1,-2 1 0,-6-2-1,-1 2 1,1 2 0,-1 2 0,-1 1-1,-2 3-197,-1 1 1,-1 1-1,3 3 1,0 3 0,-34-17-1,2 5-86,4 6 1,-7 0 0,11 14 0,1 3 77,2 4 1,6 8 80,8-1 0,-2-2 0,7 2 0,3 1 0,0 3 0</inkml:trace>
  <inkml:trace contextRef="#ctx0" brushRef="#br1" timeOffset="8">22217 11065 14961,'-7'-15'-1210,"-2"-1"1,-9 0 0,-3 0 1284,-5 1 0,-3 1 1,-6 2-1,-6 3 300,-6 2 1,-10 2 0,-3 6 0,-6 5-186,-8 4 1,-2 11 0,-5 7 0,40-12 0,-2 1-117,-1 1 0,-1 1 0,-1 5 0,0 1 0,-2-1 0,0 1 1,-1 1-1,2 0-120,-1 0 0,1 2 0,-5 5 0,-1 1 0,4-1 0,1 2 0,-3 2 0,0 2 56,1 3 0,1 0 1,-2 4-1,2 1 0,0 4 1,0 1-1,2 1 0,0 0-9,0 3 1,1 0 0,2-1 0,1 0-1,6-1 1,2 1 0,4-1 0,3 2 97,4-4 0,4 2 0,3 3 0,5 0 0,5-6 0,5 1 0,2-3 0,3-1-138,5 0 0,4-3 0,26 35 0,-8-38 0,5-3 0,3-2 0,4-3 22,6 0 1,4-3 0,7 2 0,4-2 0,1-3 0,1-1 0,3-1 0,0 0-91,3-1 1,2-1 0,1-1-1,2-2 1,-2-6 0,0-1-191,2 0 0,-1-2 0,-5 1 0,-1-3 0,1-2 0,-2-2 0,-1 0 0,-1-1 0,-3-2 0,0-1 106,-1 0 0,0-2 1,-2-5-1,-1-3 1,-6 0-1,-1-3 0,-3-1 1,-1-2 152,-2-2 0,-1-1 0,0-4 1,-1-2-1,-3 0 0,-3-3 1,-2-3-1,-2-3 107,-2-3 1,-3-1 0,-2-2-1,-3-1 1,-4-2 0,-2-2 0,-2-3-1,-2-1 69,-1-4 0,-2-3 1,0-1-1,-1-1 1,-2 0-1,-2 0 0,0-1 1,-1 0 127,-2 0 1,-1-1 0,-1 0-1,0 1 1,-1 1 0,0 0 0,0 0-1,0 0-134,0 1 0,0 0 0,0-3 0,0 1 0,-1 6 0,0 1 0,-2 1 0,-1 2-184,-3-1 0,-2 1 0,-8-36 0,-11 2 0,-4 10-118,-3 6 1,-14-3 0,-1 14 0,-6 7-245,-4 5 1,-9 7 0,2 10 0,-6 10-642,-8 8 1,35 6-1,-2 3 1055,1 3 0,0 1 0,-2-1 0,0 2 0,0 5 0,0 2 0,-3 0 0,-1 0 0,-3 1 0,1 0 0</inkml:trace>
  <inkml:trace contextRef="#ctx0" brushRef="#br1" timeOffset="9">26745 11427 12072,'-9'-26'0,"-5"-1"-141,-5 0 0,-9 4 1,0 2-1,-5 3 284,-4 3 1,-12 4 0,0 2-1,-3 2 284,-2 4 0,-4 8 0,2 6 0,-2 4 18,-1 6 1,-7-1-1,5 6 1,-4 2-56,4 1 1,-7 15 0,5 3 0,-4 4-285,-3 3 1,35-24-1,1 3 1,-5 4 0,1 3-1,0 1 1,1 2-159,-1 0 0,0 3 1,-2 7-1,0 2 0,2-2 1,1 0-1,-2 3 1,-1 0 228,1 0 0,0 0 0,-2 6 0,1 0 0,6-4 0,2 1-50,1 1 0,1 0 0,2-5 0,3-1 0,6-3 0,2-1 0,3-4 0,3-1 0,1 33-203,15-6 0,20-2 0,23-19 0,14-6-19,9-7 0,-27-21 1,3-2-1,3-1 0,1-2 1,5-1-1,2-3-80,4-1 0,2-2 1,-2 0-1,1-3 1,5-1-1,-1-2 0,-1 1 1,1-1-51,-2-1 1,1-2 0,4 1-1,0-2 1,-7-3 0,-1-2 0,1 1-1,-2-1 3,-1 0 0,-3-1 0,-2-2 1,-3 0-1,-6 2 0,-1-1 1,-2 0-1,-1-2-29,39-19 1,-6-6-1,-14-9 1,-3-3-16,-6-2 1,-10-18 0,-5-6 0,-21 34-1,-1-1 146,-1-4 1,-2 0 0,-2-4 0,-4 1 0,-2-1 0,-3 1 0,1-2 0,-2 1 117,1-1 0,-2-1 1,-4-1-1,-4 0 1,-1 5-1,-3 1 1,-1 0-1,-3 2-4,0 1 0,-3 1 0,-4 1 0,-2 2 0,0 3 1,-1 1-1,-2 1 0,-3 1 44,-1 1 0,-2 2 0,1 4 0,-2 2 0,-2 2 0,-1 3 0,-39-15 29,35 22 0,0 2 0,-41-8 0,2 11 0,7 5 38,7 3 0,12 2 1,9 2-1,12 3-687,12 5 0,9 4 1,21 2 581,14 0 0,-2-4 0,28 4 0,1 3 0</inkml:trace>
  <inkml:trace contextRef="#ctx0" brushRef="#br1" timeOffset="10">31194 11631 15011,'-24'-23'-1085,"-1"-1"1,6-6 0,-2 4 669,2 5 0,1 4 0,1 1 0,-2 0 621,-2 1 1,0 1 0,5 1 0,0 5-5,1 1 0,-6 0 0,0 3-46,2-1 1,1 0 0,1 5-1,-3 0 26,-1 0 0,-8 8 0,-3 8 1,-8 9-103,-5 4 0,-16 11 0,-8 6 0,32-20 0,-1 0-56,-1 2 0,0 0 0,0 3 0,1 1 1,0 2-1,1 2 0,1-1 0,0 1 92,0 2 0,2 0 0,3-1 0,3 1 0,2-1 0,3 1 0,-19 33 183,4-1 1,10 9 0,10-4 0,8 0-118,3 2 0,8 3 1,12 2-1,6-1-156,7 1 0,12-5 0,8-6 0,6-3-117,4-7 1,-22-29 0,2-3 0,4-1-1,2-3 1,2 0 0,1-1-65,3-2 1,0-1 0,3 0 0,0-3-1,-2-2 1,1-2 0,1-1 0,0-2 31,2-2 1,2-2 0,0 0 0,0 0 0,-2-5 0,1-1 0,-3 0 0,-1-2 4,-2 1 0,0-3 1,3-6-1,-1-2 0,-5 1 1,-1-2-1,-1-3 1,-2-2-46,36-19 1,-9-13-1,-8-4 1,-8-6 80,-8-6 1,-22 24 0,-2-1 0,2-39 0,-11 36 0,-1-2 55,-1-2 0,-2-2 0,-4-7 0,-1-1 0,1 1 0,-2-1 1,-2 0-1,-2 1 115,-1 1 1,-2 1 0,-1-4-1,0 1 1,-2 3 0,0 2-1,0-1 1,-1 2 58,0 2 0,-1 0 0,-2-1 1,-2 1-1,2 6 0,-2 1 0,-1 2 1,-3 2-37,-23-32 0,-8 8 0,-8 17 0,-7 8 34,-10 10 0,-10 8 1,40 14-1,1 3 1,-2 1-1,-1 1-235,-1 0 0,0 2 0,-2 2 0,0 1 0,-32 6 0,5 3-706,7 6 1,15 6-1,7-1 1,12 0 794,8-1 0,7 1 0,10-2 0,4 3 0</inkml:trace>
  <inkml:trace contextRef="#ctx0" brushRef="#br0" timeOffset="11">20314 14916 7700,'5'-10'-1362,"1"-1"1191,-3-1 0,1 5 1,-1 0 161,2 0 47,1 5 1,-6-6 257,0 2 1,0 3 1,0-8 0,-6 6-123,1-5 1,-5 4-1,3-2 93,-2 1 0,5 0-15,-1 1 1,5 5-159,5-4 1,4 3-1,7 0 1,0-1-28,-1-3 1,6-4 0,0 5 0,-2-1-113,-1-1 1,-2 6 0,-1-5-1,1 5-57,0 1 1,-6 0-1,-1 1 133,-2 5 1,-2 2-1,-5 10 1,-1 1 46,-5 2 1,-1 7 0,-5-4 0,2 1 133,-3-4 0,-1 1 235,-1-1-419,6-7 1,9-14 0,10-10 0,4-2-112,2 1 1,5-1-1,2 7 1,-1 1-60,1 2 0,2 4 0,-8 3 0,-3 8 64,0 6 1,-5 5 0,0 8 0,-2-1 219,-4 1 0,-8-1 0,-6 1 1,-3-1 149,-1 0 0,-1-6 1,0-4-1,0-4 226,1-1 0,4-7 0,1-4-258,-2-3 0,-1-4 1,1-3-875,2-6 0,6-3 0,-1-1-683,3-1 1296,2 0 0,0 0 0,0 1 0</inkml:trace>
  <inkml:trace contextRef="#ctx0" brushRef="#br0" timeOffset="12">28018 12181 7757,'11'-14'-148,"-1"4"1,1-8 0,4 6 0,1 0-61,0-2 1,0 2 0,-1 1 0,1 6 262,0 3 1,-2 4 0,-2 5-1,-3 9 120,-2 8 1,-4 13 0,-6 5-1,-4 3-48,-2 2 1,-7 6 0,-5-3-1,2-2-17,2-5 0,-4-8 0,-2 2 1,0-6 99,1-5 1,1-3 0,5-9 0,0-3-76,0-6 1,8-5 0,2-5 0,5-8-130,1-6 1,7-5 0,3-8-1,6-1-58,5-4 0,-2 11 1,5 0-1,1 7-14,-1 3 1,1 7 0,3 6-1,-4 8-48,-1 11 1,5 7 0,-4 8-1,1 0 114,-4 1 0,2-6 0,-1-2 0,3-3-131,3-7 1,-4 0-1,2-8 1,1-3-981,-3-1 1111,6-9 0,-6-9 0,8-8 0</inkml:trace>
  <inkml:trace contextRef="#ctx0" brushRef="#br0" timeOffset="13">23349 12087 7802,'0'-16'0,"0"1"0,0-1 0,7-5 0,5 0 0,5 2-57,4 1 0,5 1 0,-3-2 0,2-1 235,3 6 1,1 0 0,3 9-1,-3 2 6,-2 1 1,1 14 0,-7 7-1,-2 9-139,-2 11 1,-8 4-1,-6 8 1,-4 3 37,-5 4 1,-7 5 0,-3-9 0,-7 0-263,-1 0 0,-6-3 0,4-8 0,-4-2 139,-1-3 1,1-8 0,2-11 0,3-7 25,3-7 0,1-5 1,7-5 18,3-5 1,4-11-1,7-5 1,2-4-87,3-2 1,6 1 0,10 0 0,5 1 7,4 4 0,3-2 0,2 8 0,2 7-71,-3 6 0,10 5 0,-2 4 1,-2 3 25,0 5 1,-1 9 0,5 4 117,-3 2 0,-6 1 0,4 5 0</inkml:trace>
  <inkml:trace contextRef="#ctx0" brushRef="#br0" timeOffset="14">20660 15356 8416,'0'-10'-1297,"0"-1"0,0 6 1232,0-5 65,0 6 0,0-10 0,0 5 0</inkml:trace>
  <inkml:trace contextRef="#ctx0" brushRef="#br0" timeOffset="15">5205 9525 7698,'-2'-9'-621,"-2"2"844,-1 0 1,-2 6 0,4-3 0,-4 8 64,-2 6 0,5 9 1,-3 4-1,2 0-8,0-1 1,0 6-1,5-2 1,0 2-181,0-1 1,7 1 0,3-7-1,6-2-101,5-2 0,-2-8 0,6-2 0,-3-2 71,-2 0 0,-3 1 0,-3-8 0,-2-3-218,-1-6 0,-6-3 1,4-3-1,-1-4 80,1-5 1,-5-2 0,1 0 0,-3 3 48,-2 3 0,0-5 1,0 6-1,0 2 39,0 2 0,0 6 86,0 1 1,0 13 0,0 4-1,0 9 110,0 5 1,0 12 0,0 0 0,1 6-57,5 4 1,-3 3-1,6 1 1,-2 0-119,-4 0 1,-1 0 0,-2-1 0,0-4 36,0-6 1,-5 3 0,-2-3 0,-2-1-66,-3-1 0,0-10 0,-1-3 0,3-4-72,-2-1 0,-2-5 1,-2-3-50,0-1 0,2-8 0,2-10 1,3-3-214,2-2 1,2-6 0,5-4 0,0-4 52,0-2 1,7 1-1,4 0 1,3 1-126,1 4 1,6-4 0,2 6-1,0-1 187,-1 4 1,5 4 0,-5 3 0,1 1 216,0 3 1,-2 6-1,-4-2 1,2 0 89,2 1 0,0 0 0,-5 5 0,0-2 14,-1-3 0,1 1 0,0-6 0,-2-2-33,-4-2 0,3-2 0,-6-2 1,0-1 104,0-2 0,-2-5 0,-5 3 0,0 1 211,0-1 0,-5 2 1,-2 5-1,-2 2-7,-3 4 0,-2 3 0,-2 7 0,0 0-133,0 0 0,1 7 1,1 5-1,2 6-185,1 3 1,8 5-1,-1-4 1,6 1-302,3 0 0,13 3 1,-1-5-1,6-2-367,5-1 0,0-4 1,0-2-1,-2-3-143,2-2 0,-6-2 0,-1-5 0,-1 0 12,1 0 1,-4-7 724,4-4 0,3-17 0,1-5 0</inkml:trace>
  <inkml:trace contextRef="#ctx0" brushRef="#br0" timeOffset="16">6085 9556 8381,'9'-15'-1480,"-2"-1"2469,0 0 1,-5 1-213,3-1 1,-5 2 0,-5 3-355,-6 6 0,-3 5 0,-2 5 0,2 6-160,4 3 0,-4 2 0,5-1 1,0 1-185,4 0 1,4 5 0,2 0 0,4-2-307,6-2 1,8 4 0,2 0 0,0-2-565,2-1 0,-6-2 1,4-1 557,-3 1 0,-8-2 348,1-3 1,-8-3 0,1-4 48,-8 1 1,-5 0 0,-6-5 0,-1 0-881,0 0 0,6 0 0,-1 0 716,-1 0 0,-2 0 0,-2 0 0</inkml:trace>
  <inkml:trace contextRef="#ctx0" brushRef="#br0" timeOffset="17">18082 14083 13111,'-16'9'-292,"0"-4"1,0-3 293,1-2 1,4 0-1,2 2 327,2 3 1,-5-2 0,2 8 82,-4 1 1,-2 9 0,0 5 0,-1 6-57,-4 4 0,-4 5 1,-6 7-1,0 5-103,-1 4 0,1 5 0,1 0 0,2 0-131,2-5 0,5 4 0,-4-3 0,4 3 116,7 2 1,0 0 0,9 1-1,2 3-127,1 1 0,2 0 0,3-5 1,6 1 119,7 5 1,10-5-1,0 3 1,4-6-277,1-4 0,8-6 0,3 0 1,3-8-323,2-6 1,1-6-1,1-6 1,3-8 44,6-4 1,4-12-1,5-2 1,3-13 202,1-11 1,1-6 0,3-4-1,-3-4-35,-2-1 1,-9 5-1,-9-3 1,-5 1 154,-5 0 0,-5 1 0,-9 4 0,-5 1-8,-6-1 1,2 1 0,-10-2 0,0-4 10,-4-5 1,-3-1 0,-2-3 0,0 1-175,0-4 1,-7-9-1,-4 1 1,-3-3-79,-1 3 0,-6-3 0,0 6 0,1 0 140,3 0 0,-4 3 0,0 8 0,2 2 2,1 3 1,-3 1 0,-1 6-1,-1 1 178,0 4 1,1 3-1,2 8 1,-2-1-34,-3 0 0,6 0 1,-4 1-1,2-1-112,0 0 1,-5 1 0,5-3 0,0-1-29,-2-2 0,4 0 0,-7 5 0,-2 2 78,-2 4 1,-1-2-1,-1 6 1,1 3 75,0 1-1,-8 2 1,-1 0 0,0 2 37,3 3 0,-1 4 1,-1 6-1,1 1 46,-1 0 1,3 0-1,4-1 1,1 1 16,-1 0 0,6 0 0,2-1 0,1 1-50,4 0 1,1 5 0,1 0 0,-2 0 51,-2 1 1,0 1-1,3 7 1,-1-1 21,-2 4 0,-5 9 1,3 0-1,-1 4-6,-4 1 1,0 0-1,0 2 1,2 2-42,-2 1 1,3 6 0,1-3 0,1 3-50,4 2 0,-2 2 0,3-7 1,4-1-24,0 0 1,7-2 0,2-6-1,3-4-16,2-6 0,7 1 0,6-4 0,6-3-126,7-1 0,16-6 0,7-2 0,5-5 148,5-6 1,8-3 0,4-7 0,3 0-8,1 0 1,9-7 0,-9-3-1,-2-4-95,-1-2 1,1 0 0,-5 1 0,-1-3 76,-3-3 1,-1 4-1,0-6 1,-2 2-24,-3 0 1,-4-7 0,-7 2-1,1-4-70,-1-1 0,-2-8 1,-3-2-1,-5-5 19,-4-1 0,-2-2 0,1-2 0,-4-3-27,-7-2 1,0 6 0,-13-4-1,1 1 6,-4 1 0,-5-1 0,-5 5 1,-5-3-213,-4-1 0,-9-1 0,-5 6 0,-5 0 27,-4 0 1,-5 7 0,4 3 0,-2 5 109,-4 6 0,-1-2 0,-1 6 1,2-1-62,3 0 1,0 2 0,-1 5 0,6 1 144,3-1 0,3 6 0,2-1 1,2 1-38,-2 1 1,5-3 0,2 6 0,4 3 68,1 1 0,0 2 0,0 0 0,1 2 97,-1 3 1,0 4-1,1 7 1,1-1 72,3 1 1,-3 0 0,5-1 0,-1 1-5,-1 0 1,8 0-393,-2-1 334,3-6 1,0 0-50,-3-4 0,3 4 1,-5 7-1,2-1-26,0 1 0,-2-2 0,3-2 0,-1-1-202,2 1 1,1-3-275,2 1-292,0-6-32,7 3 233,-6-7 0,6 1 0,-7 5-1225,0 4 1687,7 4 0,2 9 0,7 1 1</inkml:trace>
  <inkml:trace contextRef="#ctx0" brushRef="#br0" timeOffset="18">22342 11568 8524,'9'-24'-181,"-2"-4"1,-7 7 0,0 0-6,0-2 0,-2 6 0,-3-4 0,-5 3 397,-4 3 1,-7 1-1,-4 3 1,-3 6-154,-5 3 0,-9 2 1,0 2-1,-5 3 28,-5 6 0,-4 8 0,-5 2 0,1-2 91,3-1 0,8-3 0,0 1 0,7-2-77,3-4 0,3-1 0,4-5 0,1 1-50,-1-2 0,1 4 0,-2 0 0,-2 2 61,-2 3 0,-5 4 1,4 5-1,-2 5-1,-4 4 0,-2 3 0,1 4 0,1 5-56,2 3 0,-5 14 0,-5 6 0,1 3-40,2 2 1,2 3-1,2-3 1,3 0-7,5 0 1,6-2-1,6-7 1,9-3 63,9-6 0,9-5 0,9-3 1,11-4 223,12-1 0,13-8 1,14-6-1,7-1-199,5 0 0,-27-14 1,1 0-1,-3 1 1,-1 0-1,3 0 0,-1-1-156,1 1 0,-1-1 0,-1 0 0,-1-1 0,3-2 1,-1-1-1,43 2-39,-3-1 0,-40-4 0,-1 0 1,44-3-1,-1-2 78,-1-3 1,-41 1 0,0-1-1,29-13 1,-4-1 4,-4-2 0,-1-7 0,-4 2 0,-7-5 61,-2-6 0,-8 2 1,-5-7-1,-3-1 4,1-3 0,0-6 0,-6-2 1,-1-1-30,-4 1 0,-3-9 0,-8 6 1,-1 3 61,-3 3 0,-4-1 1,-7-3-1,-2 3-74,-3 3 0,-4-7 1,-7 9-1,1 0-14,-1 3 1,0-1 0,-1 5 0,-3-2 15,0 0 1,-3 7 0,4-2 0,-4 4 36,-2 2 1,4-1 0,-5 1 0,0 1-27,2 4 1,-4-2 0,5 7-1,-2 2-55,-2 1 1,-3 3 0,-2-1-1,1 0-9,-1 1 1,-1 6 0,-2 2-1,-3 2 28,-2-1 0,3 1 1,-5 5-1,0 0 21,2 0 0,-5 5 1,3 2-1,-2 2 64,2 3 1,-7 2-1,7 2 1,2-2-4,0-4 0,8 8 0,-1-6 1,7 2-69,3 5 0,1-3 0,4 5 0,1-4-54,3-1 1,3 0 0,-1 0 0,3-1 47,2 1 0,-3 1 1,3 3-1,-2 2 40,-3 3 1,-4 3 0,-5 8 0,-5 8 142,-4 7 0,-8 10 1,-4 9-1,-4 1-58,-1 4 0,2 1 1,1-1-1,4-4-55,2-1 0,8-4 0,9-6 0,5-4-15,6-2 1,3-2-1,8-5 1,5 1 38,4-1 1,9-5 0,6 0 0,3-1 10,5 0 0,9-3 0,2-7 0,5-1-65,3-4 1,11-5 0,-2-10 0,2-6 23,3-3 0,13-4 0,1-5 0,4-7-43,2-5 1,-38 3 0,0-1 0,-1 0 0,0 1-1,0-2 1,0-1-91,-1 0 0,-1-1 1,3-3-1,-1-2 1,-3 1-1,-1 0 1,-1-1-1,0 0 55,0-2 1,0 0 0,31-21 0,-7-2-1,-6 4-384,-6 3 1,-5 1 0,-19 10 0,-4 3-305,-5 2 0,-11 0 1,-5 6-1,-3 1-70,-2 3 1,-7 3-1,-5 2 778,-7 1 0,8 1 0,-3-6 0</inkml:trace>
  <inkml:trace contextRef="#ctx0" brushRef="#br0" timeOffset="19">32138 11883 8544,'-7'-25'-220,"0"-3"1,-7 9-1,0 3-68,-4 4 0,-1 2 0,3-4 0,1 1 479,-1 3 1,-5 1 0,-2-3 0,-1 2-102,-4-3 1,-2-1 0,-1-1 0,-3-1-16,-2 0 1,-10-5 0,-8 0 0,-2 2-59,-3 2 0,-15-4 1,-4-2-1,-6 0-42,39 12 0,-1 0 0,0-3 0,-2 1 1,-7 2-1,0 0 0,0-1 0,0 1-51,-1 0 1,0-1 0,-6-1 0,0 0 0,3 1 0,1 1 0,-5 0 0,0 0 118,-2 0 0,-1-1 0,-8-3 1,0-2-1,-1 3 0,-1-1 1,-1-1-1,-1 0-87,-2-1 0,-1-1 0,-2 3 1,0 1-1,-1 0 0,0 2 0,0-2 1,-1 1 105,1 1 1,-1 0 0,23 2 0,0 0 0,0 0 0,-24-2 0,-1 0 0,27 3 0,0 1 0,-1 0-38,0 1 1,0 0-1,-1 0 1,-2 1 0,-1 1-1,0-1 1,2 0 0,0 0-1,1 0 1,-1 0 0,0 0-1,0-1-126,-2 0 1,0 0 0,-1 0 0,1 1 0,0 1 0,0 1 0,-2 0-1,0 0 1,0 1 0,1-1 0,1 0 0,0 0 60,1-1 1,1 0 0,-2 1 0,-7 0 0,-1 1 0,1-1 0,5 1 0,0-1 0,0 1 0,-1-1-1,0 1 1,0-1 27,2 2 1,1-1-1,-1 0 1,-6-1-1,-1-1 1,1 1-1,4 2 1,1 1-1,-1-1 1,-1 1-1,-1-1 1,0 0-96,-3 0 1,1-1-1,-2 1 1,-1 1-1,-1 1 1,0-1-1,2 0 1,-1-1-1,1 0 1,-1 1-1,-1 1 1,1 1 133,1 0 0,0 1 1,-1 0-1,-7 0 0,0 0 1,1 1-1,8 1 1,2 1-1,-2 0 0,-1 0 1,-1-1-1,-1 1 21,0 1 1,0 0-1,-1 0 1,-1 0-1,-1 1 1,0-1-1,3 0 1,0-1 0,1 1-1,3 1 1,1 0-1,-1 0-41,2 2 0,1-1 1,-1 1-1,-1 1 1,0-1-1,1 0 0,3 1 1,1 0-1,0 0 1,1 0-1,1 0 1,-1 0-15,2 0 0,1 2 0,-1-1 0,-2 1 1,0 0-1,1 1 0,4-2 0,2 1 1,-1 0-1,0 0 0,0 1 0,1 0-68,-26 7 1,0 0 0,-2 0 0,1 0 0,6 3 0,1 0 0,1-1-1,0 1 69,0 1 0,0 1 0,2 1 0,2 0 0,4-1 0,2 1 0,1 1 0,0 0 40,2 1 1,1 0 0,1 3 0,0 1 0,1 2 0,1 0-1,3-1 1,1 0-39,2-1 0,1 1 1,3 1-1,2 0 1,5 1-1,3 0 1,3-1-1,2 0 199,-26 31 0,14 1 1,12-8-1,9 3-248,10 2 0,9-2 0,14-2 0,10-1 51,13 1 1,15-3 0,15 2 0,-27-29 0,2-1 12,3 1 0,3-2 0,3 3 1,2 0-1,4-3 0,2 0 1,-1 0-1,1 0 81,1 0 1,0 0 0,4 2 0,2 0 0,2-2 0,2 0-1,2 1 1,1 0-87,1 2 1,2-1 0,5-1 0,0-2 0,-2 1 0,0 0 0,2 0 0,2-1-7,3 0 1,1 0-1,1 1 1,2-1-1,-25-10 1,0-1-1,1 1 1,-1-1-1,1 0 1,0 0-27,0-1 1,0 0-1,1 0 1,6 1-1,2 1 1,-1-2 0,1 0-1,0-1 1,1 1-1,0 0 1,0 0 0,1 0 35,-1 0 1,1 0 0,0-1 0,5 0 0,2-2-1,-2 0 1,-1 2 0,0-1 0,0 0 0,3 0 0,-1-1-1,2-1-7,2 1 0,0-1 0,1 1 0,2-1 0,0 1 1,1-1-1,-2 0 0,0 0 0,0 0 0,1-1 1,-1 1-1,1-1-100,-1 0 0,0 0 0,0-1 0,3-1 0,0 0 0,1 0 1,-3 1-1,1 0 0,0 0 0,1 0 0,0-1 0,0-1 79,1 0 0,1-2 0,-1 0 0,-2 1 0,0 0 0,1-1 0,1-1 0,1-1 0,0 0 0,0 1 0,1-1 0,-1 0 19,2 1 0,0-1 0,1 0 0,-22 0 0,0-1 0,0 1 0,0-2 0,0 1 1,0-2-1,0 1 0,1-1 0,-1 0 0,1 0 0,-1-1 0,1 0 15,-1 0 0,-1-1 0,1 1 0,0-1 0,3 1 0,0 0 1,0 0-1,0-1 0,-1 1 0,-1-1 0,0 1 0,-1-1 0,2 0 1,-1 0-1,1 0 0,-1 0 13,0-1 0,0 0 0,-1 1 0,1 0 0,19-1 1,1 1-1,-1-1 0,0 1 0,0-1 0,0 1 0,-2-1 1,-1 0-1,1-1 21,-3 1 0,0 0 0,0-2 0,5 0 1,1-1-1,-2-1 0,-7 1 0,-2-1 0,0 1 1,0-1-1,0 1 0,-2-1-102,-2 1 0,-2 0 0,1-2 0,2 0 0,1-2 0,-2 0 0,-6 1 1,-2 0-1,-1 0 0,0 0 0,-1 0 0,0-1-9,-1 0 1,0-1 0,-1 0 0,22-8 0,-2 0 0,-6 0 0,-2 0 0,-3-2 0,-2 0-36,-2-2 0,-1-1 0,1-3 0,-1-2 1,-8 1-1,-3-1 0,-1-1 0,-3-1 27,-5 2 1,-1-3-1,0-4 1,-3-3 0,-6 5-1,-2-1 1,-2-2 0,-1-1 43,-1-2 1,-2 0 0,-3-1 0,-1 0 0,-4 0 0,-2-2 0,-2 0 0,-1-1 383,1 2 0,-2-1 1,-3-3-1,-1 0 1,8-32-1,-8 1 54,-3 3 0,-2-6 1,-5 8-1,-1 3-128,-5 4 1,-8 3-1,-8 0 1,-3 2 119,-3 3 0,-8 4 0,-6 7 0,-6 0-882,-4-1 0,-4 8 0,-9 4 0,-3 2 151,-5 3 0,-2 1 0,0 2 0,3 4 166,2 1 0,4 2 0,8 6 0,6-1 355,3 0 0,9 0 0,5 2 0,5 2-561,4 2 366,7 6 0,-1-3 0,5 7 0,-5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9T00:53:56.71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16871 7812 10778,'2'-25'0,"3"6"0,7 7 1307,7 7 1,1-2 0,7 1 0,5 3-723,3 1 1,9 2-1,-1 0 1,8 0-271,7 0 1,8 0 0,4 0-1,3 0-189,8 0 1,4 0 0,-36 0 0,0-2 0,1 0-1,1-1-31,1-2 0,1 0 0,8-2 0,0 0 0,-2-1 0,-1 0 0,2 0 0,1 0-147,1 1 0,0-1 0,4-3 0,1 1 0,2-2 0,0 1 0,0 0 0,0-1 109,1 1 1,1 0 0,4-1 0,1 1-1,-5 1 1,-1 1 0,2-2 0,-1 1 233,1 0 1,1 0-1,7 1 1,-1 1 0,-4 0-1,-1 0 1,0 1-1,0 0-206,-1 2 1,-1 0 0,5 0 0,0 1 0,-3 2 0,-1 1 0,1-2 0,0 0-51,2 1 1,0 1-1,1 0 1,0 0-1,-3 1 1,0 0 0,1 0-1,-1 0-33,1 0 1,0 0 0,8 0 0,0 0 0,-6 1-1,0 0 1,3 0 0,1 1 5,0 1 0,2 0 0,-23-1 1,1-1-1,-1 1 0,30-2 1,-1 0-1,-1-1 0,0 0-145,-28 0 0,1-1 1,0 0-1,0 1 0,0 0 1,0-1-1,3-1 0,0 0 1,0-1-1,1 0 0,0 1 1,-1-1 122,1 2 0,-1-1 0,1 0 0,6-3 0,0-1 0,0 0 0,-3 2 0,-1 0 0,-1 0 0,1-1 0,-1 1 0,0 0 7,-1 1 1,0 0 0,-1 0 0,3-1 0,0 0 0,0 1-1,-2 0 1,-2 1 0,1-1 0,0 0 0,0-1 0,1 0 5,-1 0 0,1 0 1,-1 0-1,-1 1 1,-2 0-1,1 1 1,26-1-1,0-1 1,-3 2-1,-2-1 113,-4 2 0,-1 1 1,2 0-1,1 0 1,-4 1-1,-1 0 1,0 0-1,-1 0-116,-3 0 0,1 0 1,-2 0-1,-1 0 0,-5 0 1,-1 0-1,0 0 0,0 0 39,1 0 1,-1 0 0,-2 0 0,-1 0 0,-3 1-1,-1 0 1,-2 0 0,0 1-63,-3 1 0,1 0 0,3 0 1,0 1-1,-4-3 0,0 1 0,-1 1 1,0-1 25,-2 0 0,0 0 0,38 0 0,-2-2 0,-2 0 114,-5 0 1,-4 0 0,-17 0-1,-4 0-167,-4 0 0,-11 0 0,-7 0 0,-8 0 319,-5 0 1,-11 1-1338,-7 5 1,-16-3 1071,-16 8 0,8-8 0,-6 4 0</inkml:trace>
  <inkml:trace contextRef="#ctx0" brushRef="#br0" timeOffset="1">15550 9887 28084,'9'-7'-2622,"0"-7"1,-4-6 0,5 5 2817,4 2 1,9 5 0,5-5 0,7 5 312,7 1 0,10 1 0,6 5 0,3-3-320,2-1 1,5 0 0,2 5 0,0 0-70,0 0 0,-2 5 1,-3 0-1,1 0 12,2 2 1,0-3 0,-5 5-1,0-2 116,0-4 1,5-1-1,4-2 1,3 0-89,5 0 0,2 0 0,2 0 0,-39 0 0,1 0 98,3 0 1,1 0-1,8-2 1,1-1-1,-1-1 1,0 1-1,2-1 1,0-1-150,0-1 0,1 0 0,6 1 0,2 1 0,0-1 1,0 0-1,3-1 0,-1 1-103,1 1 1,0-1-1,1-1 1,0 0 0,-3 2-1,-2 1 1,1 0 0,-1-1 40,0 1 0,0-1 0,4 1 0,-1 1 1,-7 2-1,0 0 0,1 0 0,1 0 24,0 0 1,1 0 0,0 0 0,0 0 0,-1 0-1,-1 0 1,1 0 0,1 0 3,2 0 0,2 0 0,2-2 0,0-1 1,1 0-1,-1 0 0,0 1 0,1 1-38,0 0 1,2 0 0,6 1 0,0 0 0,-1 0 0,1 0 0,1 0 0,1 0-50,0 0 0,0 0 0,-24-1 0,0-1 0,0 0 0,28-1 1,1 1-1,-1-1 0,2 0 7,-29 1 1,0-1 0,0 1 0,0 2 0,0-1-1,1 1 1,0-2 0,1 0 0,0 0 0,0 2-1,-1-1 1,0 1-6,0 0 1,-1 0 0,1 0-1,5 0 1,-1 0 0,1 0-1,-6 0 1,0 0 0,0 0-1,1 0 1,1 0 0,-1 0 30,-1 0 1,1 0-1,0 0 1,2 0-1,1 0 1,0 0 0,-2 0-1,0 0 1,0 0-1,-1 0 1,0 0 0,1 0-5,0 0 0,0-1 0,1 2 0,-1 0 0,1 1 0,-1 0 0,1 0 0,0-1 0,1 1 0,-1 0 0,0 0 0,0-1-4,-2 2 1,1-1 0,0 0-1,5 0 1,0-2 0,-1 2-1,-4 0 1,-1 2 0,0-1 0,2 0-1,0-1 1,0 1-9,-1 0 0,0 0 0,0 0 0,3 0 0,2 0 1,-1 0-1,-2 1 0,-1 0 0,1 0 0,-1-1 1,0 0-1,0 0-1,1-1 0,1 0 0,0 1 0,-2 0 1,0 1-1,0-1 0,2 0 0,0-1 1,0 0-1,-1 1 0,-1-1 0,1 0-5,-3 0 0,1 1 0,0-1 1,6 2-1,0-1 0,-1 1 0,-4-2 1,-1-1-1,-1 1 0,2 0 0,-1-1 1,1 1 3,-2 1 0,0-1 0,1 0 1,1-1-1,0-1 0,0 1 0,-3 1 1,-1 1-1,0-1 0,26 1 0,-2-1 16,-3 1 1,-1-1 0,-2 1 0,-1 0-1,-6-3 1,0 0 0,-5 0 0,0 0 62,-3 0 0,-2 0 0,-2 0 1,-2 0-1,-4 0 0,-2 0 0,-1 0 1,-2 0-83,-2 0 0,-1 0 0,34 0 0,-13 0 0,-6 0 0,-8 0 0,-5 0 0,-5 0 0,-7 0 0,-7 0 0,0 5 0,-9 2 0,-3 0-1520,-4 0 1,-8 0 144,1-2 1,-5-1 0,-7 4-1,-9-1-1419,-8-3 2716,-20-2 0,-5 4 1,-14 3-1</inkml:trace>
  <inkml:trace contextRef="#ctx0" brushRef="#br0" timeOffset="2">14371 12433 28628,'21'-16'-2781,"2"0"2502,1 1 0,2-1 1,6 2-1,1 2 399,4 1 1,5 8 0,10-4 0,6 2 53,3-1 0,7 1 1,4 5-1,4 0-153,10 0 1,-2 0-1,3 2 1,-42-1 0,-1 1-14,3 1 1,1 0 0,1-1 0,1 1 0,1-3 0,0 0 0,2 0 0,0 0-25,1 0 1,0 0 0,6 0 0,1 0 0,-3 0 0,-1 0 0,4 0 0,1 0 47,0 0 0,1 0 0,1 0 0,0 0 0,3 0 0,0 0 1,4 0-1,2 0 129,1 0 0,2 0 0,6-1 0,0 0 0,-2-1 0,-1-1 0,2-1 1,1-1-73,-1 1 1,2-1-1,-23 1 1,0 0 0,1 0-1,0 1 1,0 1 0,1 0-1,1-1 1,0 1 0,1-2-64,1 1 0,0-2 1,1 1-1,0 0 0,0 0 1,1 0-1,2 0 0,0 0 1,1 0-1,-1 0 0,0 1 1,1-1 0,1 0 1,1 0 0,0 0 0,3 0-1,1 0 1,0 0 0,-3 0 0,1 0 0,-1 0-1,1 0 1,0 1 0,0-1 15,0 0 1,0 0 0,1 0 0,6-1 0,1 1 0,0-1 0,-3 0 0,0-1 0,1 1 0,0 0 0,1 1-1,0-1-17,1 2 0,0-1 0,-1 1 0,-1-1 1,0-1-1,-1 1 0,1 2 0,-1 0 0,0-1 1,0 1-1,0 0 0,1 0-22,-2-1 1,1 1-1,1 0 1,5-1 0,2 2-1,-2-1 1,-6 2 0,-1 0-1,1 0 1,0 0 0,0 0-1,0 0-11,-1 0 0,0 0 0,0 0 1,4 0-1,1 0 0,-1 0 1,-1 0-1,0 0 0,0 0 1,-1 1-1,0-1 0,1 1-14,0 1 1,1 0 0,-1-1 0,1 0 0,1-1 0,-1 1 0,-1 1 0,0 1 0,-1-1 0,0 0 0,0 0 0,0-1-1,-2 1 1,-1-1-1,2 1 1,5 2-1,2 0 1,-1-1-1,-7-1 1,-1 0-1,0-1 1,2 1-1,1 0 1,-1-1 24,-1 2 1,-1-1-1,2 0 1,3 0 0,2-2-1,-2 2 1,-4 1-1,-2 0 1,1 0 0,-3-1-1,1 1 1,-1-1 37,0-1 1,-1 0 0,0 0-1,3 1 1,0 1 0,-1-1-1,-1 0 1,0 1 0,-1-1-1,-2 0 1,0 1 0,0-1-21,-3 0 1,1 1 0,0-1 0,5 1 0,1 1-1,-1 0 1,-4-2 0,-2 0 0,1 1 0,-2-1-1,0 0 1,-1 1-10,-2-1 0,-1 0 0,1 1 0,3 0 0,1 1 0,-1-1 1,-3-1-1,0 1 0,-1-1 0,1 1 0,0-1 0,0 2-7,2 0 0,0 0 0,-1 0 0,-1-1 0,-1 0 0,-1 0 1,-1 0-1,0 1 0,-1-1 0,29 2 0,-2 1 4,-3-2 1,0 0 0,3 3-1,-1 0 1,-14-2 0,-3-1-1,-1 1 1,-1-1-4,-4-2 1,0 1-1,-2 1 1,-2-1 0,-3 0-1,-2-1 1,-2 1-1,-2-1 41,-3 2 1,-2-1 0,37-1 0,-14 3 0,-10-1 11,-7 1 0,-13-3 0,-5 5 1,-6-2-141,-5 0 1,-6 2 0,-7-1-1143,-2 4 1,-2 4-1,-7 2-4279,-3 0 5132,-11-1 0,-8 1 0,-8 0 1</inkml:trace>
  <inkml:trace contextRef="#ctx0" brushRef="#br0" timeOffset="3">14167 14445 27100,'-16'-9'-2222,"9"2"1,7 7 2488,9 0 0,12 0 0,7 0 0,5 0-147,3 0 1,13 5-1,0 0 1,5 1 35,6 1 1,1-6 0,5 5 0,4-5-106,4-1 0,6 0 1,-5 0-1,5 0-2,4 0 0,-38 0 0,-1 0 0,44 0 0,-42 0 0,1-1-44,1-2 1,1 0 0,1 2 0,-1-1 0,4-3 0,1-1-1,0 1 1,0 0 23,3 1 1,1-1 0,0-2 0,1 0 0,1 2 0,2 0 0,0-1 0,-1 0 125,-1 0 1,1 1-1,3-1 1,1 0 0,-3 3-1,0 1 1,1-1 0,1 0-201,1 0 0,1-1 1,-4 3-1,1 1 0,3-3 1,1 0-1,0 2 0,0 1 82,2 0 0,1 0 0,4 0 0,1 0 1,-2 0-1,0 0 0,0 0 0,-1 0-11,-2 0 1,1 0 0,10 0 0,0 0 0,-1 0 0,-1 0 0,4 0 0,0 0-130,1 0 0,-1 0 1,0 0-1,0 0 1,4-1-1,0 0 1,1-1-1,1 0 109,-2 0 1,2-1 0,-28 0 0,2-1-1,-2 1 1,28 0 0,-1 0 0,-28 2-1,0-1 1,0 0-1,0 0 1,0-1-1,0 1 1,4 1-1,0 0 1,-1 0-1,0-2 1,-1 0-1,1 0 1,-1 0-1,1 0 1,-1 0-92,2 0 0,0 0 0,1 1 0,1 0 0,1 0 0,0 0 0,-3 0 1,0-1-1,0 0 0,-2 0 0,0 0 0,0 0 115,-2 0 1,1 0-1,0 0 1,7 1-1,1 1 1,-1-1-1,-3-1 1,-1 0 0,0 0-1,0 1 1,1-1-1,0 1 6,-2 1 1,1 0-1,0 0 1,5-1 0,1 1-1,-1 0 1,-1 0 0,0 0-1,-1 0 1,1-1-1,0 0 1,0 0-4,0 1 0,0 0 1,0 0-1,4 0 0,-1 1 1,0-1-1,-2 1 0,-1 0 1,0 0-1,0 0 0,-1 0 1,1 0 2,-1 0 0,1 0 1,0 0-1,7 0 1,1 0-1,-1 0 1,-4 0-1,-2 0 1,1 0-1,2 0 1,0 0-1,0 0-21,0 0 0,0 0 0,1 0 0,3 0 0,2 0 0,-1 0 0,-3 0 0,1 0 0,-2 0 1,-1 1-1,0-1 0,0 1-2,-2 1 1,-1 0-1,2-1 1,3 0-1,1-1 1,0 1-1,-3 0 1,-1 1 0,1 0-1,0-1 1,1 0-1,-1 1 8,0-1 0,1 1 0,-1 0 0,4-1 0,0 0 1,0 0-1,-3 2 0,0 0 0,0 0 0,-1 0 1,0-1-1,-1 0-5,0-1 0,-1 0 0,1 1 0,1 0 0,1 1 0,-1 0 0,0 0 0,0 0 1,0 0-1,-1 0 0,1 1 0,0 0-4,0-1 0,0 1 0,-1-1 0,1-1 0,-1-1 0,0 1 0,-2 1 0,-1 1 0,0 0 0,-1-1 0,0 1 0,0-1 4,0 0 0,0 0 1,1 0-1,4 1 0,2 0 1,-1 0-1,-7-1 1,-1-1-1,0 0 0,-1 1 1,0 0-1,0 0 0,-2 1 1,0 0 0,0 0 0,2 0-1,-1 0 1,1 0 0,-2 0 0,-1 1-1,0-1 1,-1-1 0,-1 0 0,1 1 12,-1 0 1,0 0-1,-1 0 1,28 1-1,-1-1 1,-2 1-1,-2 0 1,-3 1-1,-2-1-52,-5-1 1,1 1 0,4 2 0,0 0-1,-10-3 1,-2 0 0,1 1 0,-1-1 84,-3-1 0,-1-1 0,-6 2 1,0-1-1,-4 1 0,-1-1 0,-4 1 1,-1-1 147,37 4 0,-7-1 1,-15-6-1,-6 0-141,-7 0 0,-12 5 1,-4 0-1,-8-1 767,-6-3-904,-1-1 1,-7 2 0,-6 2 0,-6 1 193,-8-2 1,-3-1-1,-3-2 1,-4 0-245,-5 0 1,-4-5 0,-3 0 0,-2 1-50,-2 2 1,1 1 0,4-3 0,2-1-645,4 1 0,-2 3 711,7 1 0,-7 7 0,4 1 0</inkml:trace>
  <inkml:trace contextRef="#ctx0" brushRef="#br1" timeOffset="4">19166 15498 15013,'14'-21'0,"-1"0"-1435,-3 2 1373,-6 8 0,1 4 0,-10 7 0,-4-2 135,0-3 0,-5 2 1,2-8-1,-6-1-124,-3-2 0,-6-2 1,0-1-1,-2-2 121,-3-2 1,-12-7 0,-4 3 0,-5-1 163,-1 0 0,-16 1 0,0-2 0,-5 0-49,-7-1 0,3 6 0,36 10 0,-1 1 0,0 0 0,1 1-66,-1-1 0,-1 1 1,-4-1-1,0 1 1,3 1-1,-1 1 1,-2-1-1,0 0 2,1 2 0,-1-2 0,-2-3 0,0 0 0,0 4 0,-1 0 0,0 0 0,-1-1-40,0 0 0,0 0 0,-6 1 0,1 1 0,1-1 0,0 0 0,-2 0 0,-1 0-20,0 0 0,-2 0 0,-5 0 0,0 1 1,0 0-1,1 0 0,-4 0 0,0 2-75,0-1 0,-1 1 0,-8 3 0,0 1 0,2-2 0,-1 0 1,-4 2-1,0 1 91,-3-1 1,0 2 0,-1-1 0,-1 0 0,5 0-1,0 0 1,1 0 0,0 0 24,1-1 1,1 2 0,-4 1 0,1 1 0,5 0 0,1 1 0,0 0 0,0 1 10,0 0 1,1 2-1,0 2 1,0 1-1,3 1 1,1 1-1,2 0 1,0 2-48,1 2 1,1 1 0,1 1 0,1 2 0,2 3 0,1 2 0,-1-1 0,2 1-133,0 0 1,1 2-1,1 1 1,1 2 0,3 3-1,2 2 1,0 1 0,1 1 20,1 1 1,2 1 0,2 0 0,0 0 0,2 1 0,1 1-1,2-1 1,2 0-103,1-1 0,3 1 0,1 1 0,1 0 0,5-4 1,1-1-1,2 2 0,1-1-159,-19 37 0,8 1 1,11-7-1,10-2-15,8-1 1,7-4-1,7-3 1,8-8-2,10-6 0,15-6 0,12-6 0,15-1 299,8 1 1,-28-17 0,2-1 0,3 0 0,1-2 0,3 0 0,1-3 32,5 1 1,0-2 0,6-2 0,1-2 0,0 2 0,1-1 0,2 0 0,0 0 6,3 0 1,2-1-1,6 0 1,1-1-1,-2-3 1,-1 0-1,2 0 1,2 0-47,-2 0 0,1 0 0,5 0 0,0 0 0,0 0 0,-1 0 0,-28 0 0,1-1 0,0 0 50,0 0 0,0-1 0,0 0 0,-1-1 0,1 0 0,0-1 0,1-2 1,1-2-1,0 1 0,-1-1 0,0-1 0,-1 1 43,-1 0 1,0 1 0,0-2 0,6-2 0,0-1 0,-2 0-1,23-4 1,-1-1 0,1-2 0,-1-1 98,-3-1 0,0-1 0,1-3 0,0-1 0,-7-1 0,-2 0 0,-4-1 0,-1 0-27,-2-1 0,-1-2 0,-4 2 1,-2-3-1,-8 1 0,-1-2 0,-4 1 1,0-1 44,-5 2 0,-1-1 1,-3-1-1,-3 0 0,20-23 1,-10 0-42,-13 4 0,-16 5 0,-11 5 1,-8 5-358,-9 4 0,-8 3 0,-18 2 1,-5 4 143,-3 1 0,-7 4 0,-2 8 0,-1 4-975,1 0 0,2 6 1048,5-5 0,1 10 0,4 1 0,6-1 0,2-3 0</inkml:trace>
  <inkml:trace contextRef="#ctx0" brushRef="#br1" timeOffset="5">29386 14696 24093,'-42'-24'0,"2"3"179,2 3 1,-13 3 0,-1-1 0,-8 2 223,-3 3 0,-15 4 0,-6 7 0,-5 0-495,40 0 0,-2 0 1,-3 0-1,-2 0 0,-5 0 1,0 0-1,-3 1 1,0 0 45,-1 1 0,-3 1 0,-10 1 1,-3 1-1,7 3 0,0 0 0,-3 0 1,0 0 1,-2-1 0,-1 1 1,-8 2-1,0 0 0,5-1 1,0 1-1,0-2 0,0 1 3,-2 0 1,0 1 0,2 2 0,1 1 0,-3-1 0,0 0 0,3 2 0,0 0 108,1 2 0,1 1 1,-3 1-1,2 1 1,10-1-1,2 1 1,-1 1-1,0 2 66,0 0 1,1 1 0,1 1 0,1 1 0,5 0 0,2 2 0,0 2 0,1 2-191,0 2 0,1 0 0,1-1 1,2 1-1,4 1 0,1 2 1,4-3-1,1 2-206,3-1 0,2 0 0,0 0 0,1 0 0,-24 29 0,9 0-201,9 0 0,13-1 1,13 1-1,9 0-313,10 0 1,21-2-1,19-1 1,14-6 670,14-5 0,-24-21 0,3-2 1,4-4-1,3-2 0,4-1 1,3 0 118,2-1 0,3-1 1,6-1-1,3-2 1,4-1-1,2 0 1,3-2-1,2-1 33,-27-4 1,1 0-1,1-1 1,1 0 0,0 0-1,1-1 1,0 0 0,1 0-1,-1-1 1,0-1 0,0 0-1,0-1 35,-3 0 0,1-1 0,-1 1 1,3-1-1,0 0 0,0 0 0,0-1 1,0 1-1,0-1 0,0 0 0,1-1 1,-1 0 77,1-1 1,-1-1-1,1 0 1,-3 0-1,-1-1 1,0 0-1,0 0 1,0-1-1,0 0 1,0 0-1,-1-1 1,0 1 55,1-1 0,-1 0 0,1 0 0,27-6 0,0-1 0,-3 3 0,-2 0 1,-2-1-1,-1 1 66,-1 0 0,0-1 1,2-1-1,0-2 1,-5 3-1,-1-2 1,-3 0-1,-1-1-74,-1-1 0,-1 0 0,-6 3 0,-2 0 0,-3-1 0,0 0 0,-4-1 0,0-2-415,-2 0 0,-1 0 0,1-2 1,-2 1-1,30-15 0,-10-2-290,-7-2 0,-12-7 0,-13 3 0,-11-5-233,-7-1 1,-10-5 0,-5-3 0,-10 0 465,-9-5 0,-13-1 1,-11-4-1,-1-1 265,-4-2 1,17 32 0,-1 0 0,-32-28 0,1 6-28,-2 7 1,-4 3-1,-1 9 1,3 2-407,2 4 0,-4 5 1,7 13-1,-3 1-529,-2 3 961,0-3 0,-3 18 0,-4-4 0,-3 1 0,-1 1 0</inkml:trace>
  <inkml:trace contextRef="#ctx0" brushRef="#br1" timeOffset="6">30078 12826 11934,'16'-26'0,"-2"1"0,-4 2-356,-5 4 0,-3 2 0,-4 1 118,-3 0 1,-11 8-1,-10 2 1,-3 5 252,-3 1 1,-5 0 0,-1 0 0,0 0 78,-1 0 0,-3 0 0,4 1 0,-1 3 28,1 1 0,-1 6 0,3-4 0,-4 1 25,-1 4 1,-9 9 0,3 6 0,-2 2-34,0 3 0,-4 6 1,-1 6-1,0 5-22,0 3 0,-4 7 0,4 1 0,0 6-43,26-30 0,2 2 0,-1 0 0,3 2 0,3 1 0,2 0 0,-13 41 7,10-5 1,13 0 0,11-9 0,12-3-176,10-6 0,20 1 0,12-10 0,10-4 49,7-8 0,-29-21 0,0-1 0,-1 0 0,1-2 0,5 0 0,2-2 20,3 0 1,2-3 0,2-3 0,1-2 0,-2 0-1,-1-2 1,0-1 0,-2-1-9,1 1 1,-1-2-1,-1 1 1,-1-1 0,-5-2-1,0-1 1,-1-2 0,1-2-88,-2-1 1,-1-1-1,38-18 1,-12 0-1,-9-6-92,-5-2 0,-6-13 1,-8 0-1,-5-5 217,-4-5 0,-3-13 0,-4-5 0,-5-2 21,-4-3 1,-8 2-1,-4 3 1,-3 4 279,-2 3 0,-9-9 0,-6 13 1,-10-6-101,-4-1 1,-10 7-1,-3-4 1,-3 4-123,-2 3 1,-6-2 0,1 13 0,1 1-97,2 2 0,2 9 1,2 3-1,1 6-962,2 5 945,7 3 1,-10 7-1,4 0 1</inkml:trace>
  <inkml:trace contextRef="#ctx0" brushRef="#br1" timeOffset="7">24889 10374 7880,'-7'-21'0,"-5"0"-137,-7 2 0,-5 6 0,-8 5 0,-1 1 338,-4 3 0,-8 2 0,-11 4 0,-3 5 15,-6 9 0,-8 7 0,-1 10 0,-1 2-65,2 1 1,32-11 0,1 1 0,2 0 0,-1 2 0,1 3-1,0 1-83,-1 1 0,1 2 0,-2 5 0,1 0 0,4 0 0,0 1 0,1 1 1,0 1-116,1 3 1,1-1 0,0 0-1,2 1 1,5-1 0,4-1 0,-12 38-91,14-7 1,10-1-1,12-10 1,10-4-15,13-4 1,11-4-1,13-5 1,4-2 228,4-3 1,12-3 0,-5-8 0,4-1 31,7-4 1,4-3-1,4-9 1,1-4-83,-39-6 0,1-2 0,3-2 0,0 0 1,-1-2-1,1-2 0,0 0 0,0-2-58,1 0 0,1-2 0,2-3 0,0-1 0,-4 0 0,0-2 0,-2-1 0,0 0 61,-3 0 1,1-1-1,1-2 1,0-1-1,-4 0 1,0 0-1,35-20-16,-4 1 1,-3-6-1,-6 2 1,-6-3-74,-3-2 0,-4-6 0,-4-1 0,-3 0 60,-3 0 1,-4-9 0,-8 2-1,-5-2 24,-10-3 0,-6 1 0,-11 4 1,-3 2 86,-5-1 0,-18-3 0,-11 11 0,-8 1 103,-5 2 1,-18 6 0,-4 4-1,-8 10-155,37 16 1,-2 1 0,-1 2 0,0 1 0,0 3 0,0 1-1,0 2 1,1 1-140,-42 0 1,42 2 0,1 0-1,-27 0 1,5 2 77,7 3 0,5 1 0,7 6 0,2 0 0,3-1 0</inkml:trace>
  <inkml:trace contextRef="#ctx0" brushRef="#br0" timeOffset="8">16556 6586 7699,'14'-16'0,"-3"0"0,-4 2-55,0 4 1,-5-4 0,3 3 435,-3-3 0,-4 0-329,-3 4 0,-6 3 0,-8 9 0,-4 1 60,-1 3 0,-1 13 0,-4 2 0,1 7-23,0 3 0,-6 6 0,10 1 0,0 2-28,3 4 1,10 0 0,6-2-1,3-8-41,2-6 1,7 0 0,5-7-1,6-1-46,3-3 0,12-8 1,-2-4-1,3-5 5,-1-5 0,4-4 0,-1-8 1,-1-3-39,-2-1 0,-8-7 0,-4 2 0,-6-3-87,-4-3 1,-4 1 0,-9-1-1,-5 1-61,-9-1 1,-6 6 0,-10 2 0,1 3 5,-1 7 1,-4 0 0,-1 9-1,2 1-19,2 2 0,3 4 220,4 3 0,-4 4 0,6 7 0</inkml:trace>
  <inkml:trace contextRef="#ctx0" brushRef="#br0" timeOffset="9">15770 8519 8313,'0'16'-42,"-1"5"0,-3 1 0,-3 3-40,-2 3 0,4 5 0,-5 2 0,-3-2-46,-1 2 1,4 5 0,1-3 0,0-2 54,1-2 1,4-7 0,-1 0-1,3 1-335,2-3 0,0 0 408,0-3 0,7 4 0,2 6 0</inkml:trace>
  <inkml:trace contextRef="#ctx0" brushRef="#br0" timeOffset="10">14277 11128 8149,'17'-21'-264,"4"0"0,-2-5 0,7 3 1,2-1 296,2-4 1,3 0-1,2 2 1,2 5 189,-2 3 0,-2 4 0,-1 4 0,-3 5-226,-3 3 0,-3 6 0,-9 6 0,-3 9-41,-6 4 1,-3 14 0,-4-2 0,-3 3-60,-6-1 1,-8 6 0,-4 1 0,0 0 57,1 1 1,-1-7-1,4-1 1,0-4 241,5-1 0,3-8 0,8-1-38,-3 0 1,10-6 0,12 4-1,6-5-46,3-6 1,10-1-1,-2-6 1,5 3-359,6-3 1,1-1-1,4-2 1,4-2 244,4-3 0,5-11 0,1-8 0</inkml:trace>
  <inkml:trace contextRef="#ctx0" brushRef="#br0" timeOffset="11">13742 13156 7976,'5'-16'-122,"1"0"0,6 1 0,-2 1 729,4 3 1,4-1-552,3 7 0,-4 0 0,4 5 0,-3 0-69,-3 0 1,1 0 0,0 0 0,-1 1 33,1 4 1,-2-1 0,-2 5 0,-1-1-209,1 1 0,-3-4 0,0 6 132,-2 1 1,3 2 0,-5 2 203,-1 0 1,3-6 0,-2 0-1,0 3-88,2 1 1,-3 7 0,6 0-1,2 0-112,2 1 0,2-3 0,-2 6 0,-2-1-26,-1 1 1,-2-4 0,3 3 0,-3 1 113,-2-1 0,-2 1 1,-7 3-1,-3-2 261,-6 2 1,-10 1 0,-3 3 0,-2-1-89,-1 1 0,3-3 1,-2-1-1,5-5-322,3-6 1,-1 3 0,2-12 0,3 1-951,0-4 0,5-3 1062,-1-2 0,-1-7 0,-5-2 0</inkml:trace>
  <inkml:trace contextRef="#ctx0" brushRef="#br0" timeOffset="12">12028 15231 8369,'-15'21'-37,"-1"-1"1,0 8 0,0 0 0,2 6 262,4 2 1,-2 1-1,6-7 1,3-4-141,1-5 1,9-4 0,5-3 0,8-3-91,6-6 1,11-3 0,3-4 0,2-3 39,0-6 1,0-3-1,5-3 1,0-2-37,0-2 0,0-7 0,0 3 0</inkml:trace>
  <inkml:trace contextRef="#ctx0" brushRef="#br0" timeOffset="13">12594 14948 8747,'-26'31'141,"0"1"1,0 6-1,-6 4 1,1 5 62,-1 5 0,1 11 1,-1 11-1,3 2 36,3 3 1,5-2-1,10-4 1,6-8-494,3-11 0,4 4 0,3-11 0,6 0-1785,3-3 2038,1-6 0,8-7 0,1 1 0</inkml:trace>
  <inkml:trace contextRef="#ctx0" brushRef="#br0" timeOffset="14">17295 16252 6291,'16'0'-181,"0"0"1,0-5-1,-1 0 181,1 1 0,0 3 0,-2 2 69,-4 4 0,-3-1 23,-7 6 1,0 1-156,0 5 0,0-1 63,0 1 0,0 0 0,0 0 0</inkml:trace>
  <inkml:trace contextRef="#ctx0" brushRef="#br0" timeOffset="15">17594 16331 7654,'-10'0'-983,"-1"0"1655,8 0-512,-4 0-272,7 0 284,0 0-845,0 7 673,7-5 0,1 12 0,8-6 0</inkml:trace>
  <inkml:trace contextRef="#ctx0" brushRef="#br0" timeOffset="16">22327 11081 8454,'-9'-7'-226,"-5"5"1,5-5-225,0 0 0,2 4 506,7-8 0,0 6 0,2-4 172,3 2 1,4-3 0,7 3-102,0-2 0,5 4 0,1-4 0,1 2-17,0 4 1,3 1-1,-3 2 1,-1 2-138,1 3 1,-4 6 0,-6 8 0,-5 3-204,-1 3 0,-1 8 0,-8 7 1,-5 2 53,-9 0 1,0-5 0,-5 3 0,4-2 255,1-3 0,2-3 0,4-6 0,4-5 42,5-4 0,8-6 1,5-2-1,7-3-123,7-2 0,6-8 1,3-2-1,3-3-871,2-3 872,-5-9 0,11-4 0,-6-6 0</inkml:trace>
  <inkml:trace contextRef="#ctx0" brushRef="#br0" timeOffset="17">6305 6586 8164,'0'15'0,"0"1"162,0 0 0,-5 5 0,-2 2 0,0 1-156,0 4 1,2 2 0,5-1 0,0-1 7,0-2 1,0-6 0,0 1 1,0-4 1,7-3 130,3-3 0,-3-6-75,-2-10 1,-3-4 0,-2-9-1,0-1-51,0-2 0,0-1 0,0 1 0,2-6-95,3-2 0,-1-3 0,6 1 0,2 1-23,2 4 0,4-4 0,1 6 1,4 1 167,1 7 1,-3 2-1,4 9-82,-3 2 1,-1 3-1,-7 5 1,-3 7 46,-6 7 0,-3 6 1,-2 6-1,0 1-180,0-1 0,0 1 1,0-1-1,0 0-183,0 1 1,5-2 0,2-3 0,0-2-289,0-2 1,5-2 614,-1-6 0,10 1 0,3 0 0</inkml:trace>
  <inkml:trace contextRef="#ctx0" brushRef="#br0" timeOffset="18">7028 6759 7841,'-1'-14'0,"-3"1"-537,-1 3 0,0 5 0,3-4 645,-3 2 0,3 0 0,-5 4 138,0-3 0,4 1 1,-6 7-1,0 3 124,0 6 0,6 3 0,-2 1 0,3 1-241,2 0 0,0-1 1,0 1-1,2-2-144,3-3 1,4 3-1,6-6 1,1 1-136,0-4 0,5-3 1,1-2-1,1 0 21,0 0 1,-2 0 0,-5-2-1,-2-3 44,-4-5 0,2 1 1,-7-2-1,-1-1 68,-2-2 0,-2-3 0,-2-3 0,-3-1-15,-6 2 0,-4 2 1,-5 1-1,-2 0 9,-3 1 0,4 1 0,-3 3 1,-1 4-41,1 0 1,5 5 0,-2-3-96,3 3 0,9 9 0,6 4-608,6 3 766,6 2 0,7-1 0,0 1 0</inkml:trace>
  <inkml:trace contextRef="#ctx0" brushRef="#br0" timeOffset="19">3947 8676 11568,'14'-21'0,"-2"2"0,-1 3-103,1 4 0,2 9 1,1-3-1,1 5 391,0 1 0,1 7 0,4 3 1,4 4-248,-1 2 1,11 0 0,-3-1 0,3-1 82,3-3 0,2 1 0,9-7 0,4-1 120,4-3 1,15-2 0,5-3-1,1-3-54,4-2 1,6 1 0,-3-3 0,1 4-52,0 0 1,-3 6 0,-2-5 0,-1 5 46,-1 1 0,6 0 0,-10 0 0,1 0-129,0 0 1,7 0 0,4 0 0,2 1 6,-44 2 1,1 0 0,8-3-1,2 1 1,-1 2 0,0-1 0,5 0-1,0-2-110,3 1 1,0-2-1,7-1 1,2-1-1,1 0 1,1-1 0,0 1-1,0-1 48,2 1 0,0-1 1,1-2-1,0 0 1,-4 1-1,0-1 1,0 0-1,-1 0 8,1 1 1,-1 0 0,7-2 0,0 0 0,-6 1 0,-1 1 0,0-1 0,1 0 53,0 1 0,0-1 0,-1 0 0,0 0 1,-2 2-1,-1 1 0,0 0 0,0-1 28,0 1 0,0-1 0,2 1 0,0-1 0,-5 2 0,-1 1 0,-1-2 0,0 1-101,-3 0 1,0 0 0,0 1 0,0 0-1,-3 1 1,-1-1 0,0-1 0,-2 0 11,-1 0 1,-1-1 0,-2 0 0,-1 1 0,-3 1 0,-1 0-1,-2-1 1,1 0-18,39-3 0,-13-2 0,-8 4 0,-10-3 85,-10 3 0,-4 1 0,-10 0 127,-2-3-306,-12 3 0,-8-3 1,-8 9-1,-5 3-78,-4 1 1,-4-2-1,-4 4 1,-1 2-172,-2 2 1,-7 2 0,2-2 0,-4-2-718,-1-1 0,-6-1 1038,0 6 1,1 0 0,4-1 0</inkml:trace>
  <inkml:trace contextRef="#ctx0" brushRef="#br0" timeOffset="20">3664 9494 15154,'-7'-16'-1900,"7"2"1,0 2 2144,9 1 1,12 8 0,5-3 0,3 5-65,3 1 0,6 0 0,3 1 0,2 3-61,4 1 0,-5 6 0,9-4 0,-4 0-14,2 0 0,9 0 0,-1-4 1,3 2-16,-3-1 0,10-2 0,-3-2 0,6 0-15,5 0 0,2-6 0,4-1 0,1 0-54,2 0 0,-39 4 1,0-1-1,0 3 1,0-1-1,1-1 1,0-1 147,1-1 1,0 1 0,2 2 0,0-1-1,0-1 1,0-1-126,0 2 1,0-1 0,0 0-1,2 1 1,2 1 0,0 1-1,-1-2 1,-1 0 0,-2 1 0,0-1 20,0 0 0,0-1 1,3 3-1,1 1 1,-1-3-1,0 0 1,1 2-1,-1 1-94,-2-1 0,0 2 0,7-1 0,1 0 0,-4 0 1,0 0-1,2 0 0,0 0 15,2 0 0,0 0 0,1 0 0,0 0 0,0-1 0,-1 0 0,1-1 0,-1 0-26,1 0 0,-1-1 0,3-2 0,-1 0 0,-1 1 0,-1 1 0,0-1 0,-1-1 11,-1-1 1,0 0-1,2 1 1,-1 1 0,-4-1-1,-1-1 1,0 1-1,-1-2 15,2 0 0,-1 0 0,0 0 0,-1-1 0,-3-1 1,-1 0-1,-2 0 0,0-1 61,39-11 0,-40 10 1,0 1-1,29-6 1,-5 0 177,-7 1 0,-7 1 0,-8 2 1,-6 3-138,-9 2 1,-1-4 0,-9 6-339,-2 2 1,-3 3-440,-5 5 0,-4 5 0,-7 10 688,0 1 0,-7-1 0,-2-4 0</inkml:trace>
  <inkml:trace contextRef="#ctx0" brushRef="#br0" timeOffset="21">3365 10374 11522,'-10'-5'-814,"-1"-1"1,8-1 515,-3 2 1,6 3 0,6-3 453,4 3 1,4 2 0,2 0 0,1 0-14,4 0 0,-2 0 0,8 0 1,1 0-37,1 0 0,3 0 1,-1 0-1,1 0 107,-1 0 0,6 0 0,1 0 0,2 0-164,4 0 0,7 6 1,3-1-1,2-2-25,3-1 1,4-7 0,3-2 0,3 0 27,-3 0 1,9-4 0,0 4 0,0 0-5,2 0 1,-2-3-1,0 5 1,-3-1-41,-2-1 0,3 6 0,-5-5 0,-1 5 25,-3 1 0,5 0 1,0 0-1,3 0-6,3 0 0,0 5 0,2 2 0,-2 2-15,0 3 1,9-3 0,-9-1 0,-1-1-65,-3-3 1,3 3 0,-6-2-1,-2-1 2,-1-3 1,-6-1 0,-3 0 0,-7-1 34,-3-5 0,1 3 1,-11-6-1,-1 2-5,-1 4 1,-10-4 0,-3 1 23,-4 3 0,6 1 1,2 2-1</inkml:trace>
  <inkml:trace contextRef="#ctx0" brushRef="#br0" timeOffset="22">7170 10562 11325,'16'-10'-507,"-1"-1"1,-4 6-1,1-5 1,4-3 321,3 0 1,2-1-1,-3 1 1,1 3 302,2-2 1,-6 3 0,-4 0 246,1 2 318,-5-5 0,-7 10 0,-10-3-150,-4 3 1,-2 2 0,0 0-46,0 0 1,3 2-337,2 3 0,4-1 1,9 4-1,3-1-158,6-3 1,9-2-1,8-4 1,6-3 75,2-6 1,13-3 0,-2-2 0,2 1 206,0-1 1,-2 0-1,2 1 1,2-1 13,1 0 0,6 0 0,-4 1 0,2-1-32,3 0 0,3 1 0,1-1 0,-1 2-216,1 3 0,-5-1 1,-2 7-1,-2 0 113,-3-2 1,-2 5 0,-2-3 0,-2 3-37,-3 2 1,-5 5-1,-9 2 1,-4 0-109,-1 0 0,-2 5 0,-5-3 1,-2 2-291,-4-1 1,2-5-209,-6 6-951,6-8 0,-9 4 91,8-7 0,-1-1 1,6-3 1338,0-1 1,6 0 0,3 5 0</inkml:trace>
  <inkml:trace contextRef="#ctx0" brushRef="#br0" timeOffset="23">4371 12889 8322,'-8'7'-709,"-5"-4"1,6 6 576,-1-2 1,-3-2-1,-5-5 1,1 0 176,-1 0 0,0-2 0,1-3 4,-1-5 0,5 3 1,3 0-7,1 0 0,3 5 0,9-3 0,8 3 33,6 2 1,5 0 0,9 0-1,4 0-7,5 0 1,4 0-1,1 2 1,0 1 6,0 2 1,5 1-1,3-6 1,0 0-9,5 0 1,8 0-1,5 0 1,3 0-32,-3 0 1,9 0-1,0 0 1,5 0-24,-42 0 1,1 0 0,5-1 0,0 0-1,-3-1 1,0 0 0,1 0 0,0-1-7,-2 1 1,2 1 0,1-3 0,1 1 0,-5-1-1,-1 1 1,-1-1 0,1 1-42,42-4 0,-5-4 1,-7 6-1,-3 0 13,-2-2 0,0 3 1,-4-4-1,2-1 5,-1 0 1,-3 4 0,-1-4 0,0 0 10,0 1 0,0 2 0,0-2 0,0-1 2,0 0 1,5 4 0,0-4 0,0 0-22,2 1 1,-11 4 0,4-1 0,-2 2 22,0-3 1,-5 5 0,-3-5 0,-4 5 29,-2 1 0,0 0 0,0-2 0,-1-2 21,-4-1 0,1 0 0,-4 5 0,-1 0-35,1 0 1,-3 0-1,-3 0 1,2 0-5,2 0 0,0 0 0,-4 0 0,2 0-29,2 0 1,-6 0 0,-5 0 0,0 0-8,-1 0 0,-2 0 0,-8 2 0,1 1-298,0 2 29,-8 1 1,-2-6 71,-12 0 0,-9 0 1,-11 0-1,-2 0 221,1 0 0,-2 7 0,4 1 0</inkml:trace>
  <inkml:trace contextRef="#ctx0" brushRef="#br0" timeOffset="24">3617 13266 7894,'8'7'-374,"-2"3"1,1-1 0,0 2 0,1-1 471,5-1 0,13 3 0,7-5 0,5 2-69,6 3 1,14-3 0,8 1 0,7 1 29,8-3 1,6 5 0,1-6 0,-43-4 0,0 1-32,3-1 0,0 0 0,5 4 0,1-1 0,-1-2 0,-1 0 0,-1 1 0,1-1-65,0-1 1,1-1-1,4 0 1,1 0-1,-2 0 1,0-1 0,1 2-1,1 0 60,0-1 0,1-1 0,4 0 0,0 0 0,-2-1 0,0 0 0,0 0 0,1 0-5,0 0 1,0 0 0,-1-2-1,0-1 1,1-1 0,0 1-1,-2-1 1,0 1 4,-1-1 1,-1 1-1,7-3 1,0 1-1,-7 2 1,-1-1-1,-1 1 1,0-1-19,-4 1 0,-1-1 0,3-1 0,-1 0 0,-6 1 0,0 1 1,-2-1-1,1 1-2,-1-1 0,1 1 0,0-1 0,0 1 0,40-1 1,-1-1 15,1 2 0,-41-1 0,-1 1 1,40-3-1,-4 1-10,-5-2 1,0 5 0,-5-3 0,0 2-18,0-3 0,-7 5 1,-5-5-1,-2 5 35,-6 1 0,8 1 1,-11 3-1,0 1 46,-3-1 1,0 3 0,-6 0-1,0 0-14,1 0 0,-2 3 1,-6-3-1,0 0-13,1 0 1,-6 4-1,0-4 1,0 0 81,-1-1 1,3 1 0,-5-3 0,-1 3-126,1 2 0,-2-4 0,-5 4 0,-1-1-29,1 1 1,0-4-26,0 6-424,-8-8-1,-1 11 1,-5-12-236,3 3 513,-3-3 1,-2-2 0,-10 0 0,-4 0 197,-2 0 0,0 0 0,0 0 0</inkml:trace>
  <inkml:trace contextRef="#ctx0" brushRef="#br0" timeOffset="25">3302 14319 6055,'2'-14'-8,"3"3"0,-1-1 53,6 7 0,1 0 1,3 3-1,-2-1 29,-2-3 0,-4 1 0,4 5-38,2 0 1,2 0 0,2 0 0,1 0-2,4 0 0,4 0 1,10 0-1,3 2 1,4 3 0,14-3 0,-4 3 0,8-1 8,3 1 0,5-3 0,2 5 0,0-2-33,0 0 1,-2 0 0,-4-5 0,1 0-5,-2 0 0,1 5 1,-11 1-1,-2-3 19,-3-1 1,-7-2 0,-5 0-13,-2 0 1,-10 0 5,-3 0 1,-12-5 0,-9-1 2,-9 3 0,-17-4 0,-6 2 0,-3 1-18,-3 3 0,-2-5 0,-7 1 0,-1 2-20,1 1 1,0 2 0,2 0 0,3 0 9,5 0 1,-1-2 0,-1-1-1,1-3-3,-1 3 0,1-1 0,3 1 0,-3-2-14,-3 1 1,5 1-1,-6-1 1,-2-1 4,-1 1 0,-1-3 0,4 2 0,6 0 13,2-2 0,3 5 1,-1-5-1,3 2 4,3 0 0,3-1 0,5 6-1,-3 0 1,-1 0-1,-4 0 1,5 0 4,3 0 0,2 0 1,1 0-1,-1 0 0,0 0 0,0 0-4,1 0 1,8 0-1,7 0 0,7 2 0,12 3 0,5 4 16,8 0 1,15 5 0,2-4 0,5 4 58,6 2 1,1-2 0,3-2 0,3-1-49,1 1 0,0-5 0,-5 0 0,-2-2-27,-3 0 0,-4 1 1,-7-6-1,-2 0-33,-3 0 1,-5 0 0,-9 0 0,-4-2-145,-1-3 0,-2-4 0,-7-7-111,-3 1 1,-4-6 287,-7 0 0,-14 0 0,-4 5 0</inkml:trace>
  <inkml:trace contextRef="#ctx0" brushRef="#br0" timeOffset="26">20613 519 8193,'-9'15'-535,"4"1"1,3 0 578,2 0 0,-5-1 0,0 1 0,1 1 33,2 4 1,2-1 0,0 4 0,0 1-63,0-1 1,0-3-1,0 3 1,0-1-12,0-4 1,2 4 0,2-2-146,1-2 0,0-1 1,-3-3 127,3 1 0,-1-2 13,6-3 0,1 2 0,4-4 0</inkml:trace>
  <inkml:trace contextRef="#ctx0" brushRef="#br0" timeOffset="27">20802 896 8429,'8'-7'-334,"6"3"1,-3-4 0,3-1 199,1 0 1,1 6 0,0-4-1,0 0 164,-1-4 1,1 3-1,0-1 1,0 0-100,-1 0 0,-1 4 0,-2-4 0,-3 1-91,-2-1 0,-2 4 234,-5-6 1,-1 8 66,-5-3 0,-2 5 0,-10 2 0,-1 5 65,-2 4 1,0 4 0,5 2 0,1 0-111,-1-1 0,2 1 0,3 0 0,6-1-121,3 1 1,2 0 0,4-2-1,5-2-143,6-1 0,10-6 0,-2 4 0,1-2-303,4-4 0,-4-1 471,3-2 0,-1 7 0,5 2 0</inkml:trace>
  <inkml:trace contextRef="#ctx0" brushRef="#br0" timeOffset="28">21352 723 8387,'-21'0'-252,"0"0"1,0 0 0,7 2 0,2 1 436,1 2 1,3 2 0,-5-3 0,5 3-50,1 2 1,0-1-1,3 5-61,-1-3 0,1-1 1,10 3-1,4-3-69,4-2 0,7 3 0,0-4 1,0-3-60,2-1 0,-6-2 0,4 0 0,-3 0 48,-3 0 1,-1 2 0,-1 1-46,-3 2 0,-7 7 229,3-1 1,-12 3-1,-4 0-170,-4-4 1,-2 3-1,2-6 1,2 0-766,2 0-611,6-2 1367,-3-5 0,14-7 0,2-2 0</inkml:trace>
  <inkml:trace contextRef="#ctx0" brushRef="#br0" timeOffset="29">21713 739 8183,'0'-16'-302,"0"0"0,-1 8 585,-5 2 0,-2 5 1,-8 1-1,0 0-28,1 0 1,-1 7-1,0 3-132,0 4 0,2 2 1,4-1-1,5 1-156,3 0 0,9-6 0,3-1 1,4 0-150,2 0 0,2-6 0,1 4 0,2-2-41,-2 1 1,-2 1-1,-1-4 1,-2 4 232,-3 2 1,-3-1-1,-4 5 1,1-3-47,-1 2 0,-3-3 0,-2 2 471,-5 1 1,-2-3-1,-8-1-347,0-1 1,7 0-1188,4-2 1099,10-3 0,11-2 0,9-8 0</inkml:trace>
  <inkml:trace contextRef="#ctx0" brushRef="#br0" timeOffset="30">22138 582 8184,'-16'7'-214,"8"-4"0,1 8 0,1 2 589,1 7 0,-5-1 0,4 5 0,3 1-132,1-1 0,2 1 0,2 1 1,3-3-77,6-1 1,3-4 0,1 3 0,1-4-455,0-1 1,-2-6-1,-2-1 1,-3 0-592,-2 0 0,3-4 878,-5 5 0,8-6 0,-5 3 0</inkml:trace>
  <inkml:trace contextRef="#ctx0" brushRef="#br0" timeOffset="31">21934 817 8168,'15'0'-140,"3"-5"1,1 0-1,4 0 471,1-2 0,2 5 0,4-3 0,-2 3-436,-2 2 1,-5-5-1,4-1 1,-3 3 61,-2 1 1,-3 2 0,-1 0 42,-1 0 0,8-7 0,2-2 0</inkml:trace>
  <inkml:trace contextRef="#ctx0" brushRef="#br0" timeOffset="32">22405 503 8044,'14'-7'27,"-3"7"526,-6 9 0,2 5 0,-2 3 0,0 2-238,2 2 1,-3 7-1,5-3 1,-2 1-380,-4 0 1,4 0 0,-2 4 0,1-4 39,1-5 0,-6 2 0,6-2-741,0-2 0,2-3 487,7-6 0,-6-3 0,-1-10 0,0-6 159,-1-7 1,-2-5-1,4 0 1,1-3 201,-3-1 1,5 3 0,-6 6 0,0 0-58,0 1 0,0 1 1,-2 3 45,5 6 0,-3 5 0,-1 5 0,-5 6-40,-1 3 1,6 1-1,-1 1 1,0 0-64,2-1 1,-5 1-1,5 0 1,0 0-357,3-1 0,-1-6 0,1-2 239,3 0 0,1-7 0,1 0 148,1-9 0,0-5 0,0-1 0</inkml:trace>
  <inkml:trace contextRef="#ctx0" brushRef="#br0" timeOffset="33">22893 660 8425,'0'-16'462,"0"1"0,-2 6-75,-3 4 1,3 5 0,-3 5-150,3 5 1,4 4 0,1 2 0,4 0-325,2 0 0,1-2 1,4-2-1,-1-2-609,-3 2 1,1 2 0,4 0 54,1-3 1,-6-4 0,1-7 110,1 0 0,-3 0 529,1 0 0,-1-2 0,3-1 53,-1-3 1,-6-4 0,4 3 366,-2-2 1,5 6 256,-1-3 0,-3 5 154,3 1-649,-8 0 0,9-2 0,-5-3-157,2-6 1,-4 3-1,6-3 1,-1-1-22,-1-2 0,5 3 1,-3 1-1,3-1 162,1 3 0,1-5 0,0 8-62,-1 2 1,1 1 0,0 2-16,0 0 1,-2 2 0,-2 3-243,-2 5 0,1 4 0,3 2-306,-4 0 0,-1-2 0,-6-2 459,3-1 0,6-1 0,-3 6 0</inkml:trace>
  <inkml:trace contextRef="#ctx0" brushRef="#br0" timeOffset="34">24402 644 14185,'16'0'202,"-1"0"0,3 0 0,5 0 0,6 0 175,6 0 0,9 0 1,0-1-1,5-5-67,3-4 0,4 1 0,-7-1 0,-6-1-31,-2 3 0,-10-5 1,-6 8-1,-3 0-585,-3-2 1,-1 5 0,-2-3-276,-1 3 1,-4 2-2500,-1 0 2990,-6 0 0,3 7 1,-7 2-1</inkml:trace>
  <inkml:trace contextRef="#ctx0" brushRef="#br0" timeOffset="35">25707 362 24455,'0'15'-2246,"0"1"0,-2 1 1,-1 4 2074,-2 6 1,-2 1 0,3-1 0,-1 0 82,1 1 1,3 0-1,1-1 1,0-2-435,0-2 0,0-2 1,1-4-1,5 1 385,4-3 1,4 4 222,2-8 0,-1-4 1,1 0-1</inkml:trace>
  <inkml:trace contextRef="#ctx0" brushRef="#br0" timeOffset="36">25864 754 20626,'11'0'-828,"-1"0"1,2 0 835,2 0 0,4-1 1,1-5-1,2-2 301,-2-1 0,4-5 0,-2 4 0,-2-4-567,-1-2 1,-3-5 0,1 0 0,-2 2-43,-3 1 0,1 3 1,-7-1-1,-1 0-192,-3 0 1,-2 1 0,-5 1 0,-4 1 443,-4 3 0,-2 7 0,-1-3 1,-3 6 286,-1 6 1,0-1 0,6 9 0,1 3-203,3 1 0,-1 4 0,7 1 1,1 2-286,3 2 0,8-4 0,5 0 1,7-4 58,7-3 0,4 3 0,0-10 0,-2-1-163,-2-2 1,-5 1 0,3-2 0,-1-2-11,-4-1 1,-1-4 646,-3-3 1,1-4-1,0-6 1</inkml:trace>
  <inkml:trace contextRef="#ctx0" brushRef="#br0" timeOffset="37">26430 283 19535,'0'16'-1443,"0"-1"0,0 1 0,0 0 0,0 0 1176,0-1 1,0 6 0,0 0 0,0-2 146,0-1 0,0 3 1,0 0-1,0-2-48,0-2 0,0 4 0,0 0 0,0-1 32,0-3 1,0-1 0,0-1 0,0 1-321,0 0 0,0 0 413,0-1 0,0 1 0,0 0 0</inkml:trace>
  <inkml:trace contextRef="#ctx0" brushRef="#br0" timeOffset="38">26242 534 17197,'15'0'0,"3"0"364,3 0 0,1 0 0,6 0 0,-1 0-231,1 0 1,1 0 0,1 0-1,-4 0-632,-5 0 0,2 0 0,-2 0 499,-2 0 0,-1 0 0,-3 0 0</inkml:trace>
  <inkml:trace contextRef="#ctx0" brushRef="#br0" timeOffset="39">26399 424 14411,'-9'0'-785,"2"-7"0,7-3 233,0-4 1,2-2 0,3 1 588,6-1 1,-3 2 0,1 2 0,0 1 94,0-1 0,-4 3 21,5-1 1,-1 4 0,3-2-53,-1 1 0,-6 1 0,5 6 1,3 0 0,-5 0 0,3 2-532,1 3 1,2-3 0,2 3-70,0-3 0,-6 5 576,0 4 1,1-4 0,5 0 0</inkml:trace>
  <inkml:trace contextRef="#ctx0" brushRef="#br0" timeOffset="40">26871 267 18275,'-2'11'-2136,"-2"1"1,-1 4 2036,2 3 0,-4 7 0,1-3 1,3 1 32,1 4 0,2 0 0,0 0 1,0-4-329,0-1 1,2 0-1,3-4 1,4 2-22,0-2 0,-2-1 0,-7-3-252,0 1 1,0-5 709,0-1 0,-7-6 1,-2 3-1</inkml:trace>
  <inkml:trace contextRef="#ctx0" brushRef="#br0" timeOffset="41">26729 550 16653,'-7'0'188,"7"0"1,9 0 0,12 0 0,5 0-268,4 0 0,-1 0 0,-1 0 0,-2 0-977,2 0 1056,2 0 0,2 0 0,-1 0 0</inkml:trace>
  <inkml:trace contextRef="#ctx0" brushRef="#br0" timeOffset="42">20707 1713 8737,'0'-15'-544,"0"-1"0,0 0 732,0 0 1,0 1-1,0-1 51,0 0 1,0 6 0,0-1-85,0-1 0,0 3 0,-2 1-148,-3 1 1,-3 3 0,-8 9 0,-2 6 49,-3 3 0,4 7 0,-6 1 0,2 3-42,0 3 1,7-4-1,7 1 1,2-3-153,0-2 0,1-3 0,10-3 0,6-3 125,7-6 1,4-3 0,5-2 0,-4-2 46,-1-3 1,0-4 0,-4-7-1,0 0 54,-5 1 1,2-1 0,-8 0-20,1 1-105,-2-1 0,-7 11 0,0 8 5,0 11 1,5 17 0,1 1-1,-1 1 76,2 0 0,-4 4 0,6 1 0,-2 1-4,-3-1 1,3 4 0,-2-5 0,-2-2 92,-1-2 0,-2-7 0,0 0 0,-2 0 55,-3-1 0,-4-2 0,-6-8 0,-1-1-179,0-3 0,0 1 0,-1-5-275,-4 2 0,3-6 0,-2 1 0,4-8-268,5-6 0,4-6 1,9-3-1,3-6-81,6-4 0,5 1 628,4-9 1,5-10 0,6-2 0</inkml:trace>
  <inkml:trace contextRef="#ctx0" brushRef="#br0" timeOffset="43">20959 1776 9448,'2'9'-1641,"3"-4"2036,5-3 1,-1-2-22,1 0-297,1 0 1,-2-7-174,-4-4 0,-3-3 0,-1-1 1,3-1 33,1 0 1,2 1 0,-2-1 0,4 0 77,0 0 0,5 1 1,-4 1-1,4 1 19,2 3 0,-6 1 0,1-1 0,1 3 42,2 0 1,-3 5 0,-1-3 0,2 3-118,2 2 1,2 0 0,0 0-181,0 0 0,-6 0 0,0 0-74,3 0 0,-5 0 1,1 2-1,0 1-158,0 3 454,-6-1 1,11-5 0,-5 0 0</inkml:trace>
  <inkml:trace contextRef="#ctx0" brushRef="#br0" timeOffset="44">21368 1572 8394,'-7'9'265,"0"4"0,-6-2 1,3 1-58,-2-1 0,-2 3 0,-2-4 1,0 4-147,1 2 1,4 0-1,2-1-163,2 1 0,2 0 0,7-1-154,3 1 0,0-7 0,9-2 0,4-2 96,-1 0 0,6 1 1,0-6 166,1 0 1,2-7-1,6-2 1</inkml:trace>
  <inkml:trace contextRef="#ctx0" brushRef="#br0" timeOffset="45">21556 1682 9118,'-1'-9'20,"-5"4"0,-2 3 1,-6 4 2,3 3 1,2-1 0,6 6 0,-2 2 33,1 2 1,2-3 0,2-1 0,0 2-285,0 2 1,2-3 0,3-2 0,4-1 36,0 1 0,5-5 1,-4 1-1,4-3-78,2-2 1,0 0 22,-1 0 1,1 0 114,0 0 201,-7 0-73,5-7 1,-6-2-1,8-7 1</inkml:trace>
  <inkml:trace contextRef="#ctx0" brushRef="#br0" timeOffset="46">21808 1572 9463,'-9'-7'527,"4"7"0,5 2 0,3 8 1,4 2-593,2 2 1,-4 2-1,6 0 1,-1-1-517,-1 1 0,3 0 0,-5 0 18,2-1 0,-6 1 1,3 0 552,-5-1 1,-1 1 0,0 0-1</inkml:trace>
  <inkml:trace contextRef="#ctx0" brushRef="#br0" timeOffset="47">21713 1745 9464,'2'-11'-430,"5"1"1,7-1 570,5 3 1,8-6-1,-5 3 1,3-1-177,3 1 1,0-1 0,-2 7 0,-3 0-292,-1-2 1,-4 5-1,3-3 194,-4 3 1,-6 2-765,-1 0 884,-6 0 1,10 7 0,-6 2 0</inkml:trace>
  <inkml:trace contextRef="#ctx0" brushRef="#br0" timeOffset="48">22059 1635 9464,'-8'1'40,"2"5"0,5-3 119,1 8 1,0-1 0,1 6-242,5 0 1,1-6 0,5-1-1,-2-1-218,3 1 0,-5-5 0,3 1-287,1-3 1,2-2 596,2 0 0,-1 0 1,1 0-1</inkml:trace>
  <inkml:trace contextRef="#ctx0" brushRef="#br0" timeOffset="49">22264 1792 9469,'15'0'-128,"1"0"0,0 0 0,-2-2 299,-4-3 1,4 1 0,-5-6-1,2-2-91,-1-2 0,-5-7 0,4 0 0,0 2-227,0 1 0,-1-3 0,4 0-265,-1 2 0,-6 3 196,6 6 0,-6 3 0,4 9 184,-2 3 0,0 2 0,-4 5 0,4-3-49,2-2 0,1 3 0,6-3 0,2 0 73,2 0 0,5 5 1,6-3-1</inkml:trace>
  <inkml:trace contextRef="#ctx0" brushRef="#br0" timeOffset="50">23113 1320 9704,'0'16'0,"-2"0"0,-3-1-35,-6 1 0,3 7 1,-3 3-1,-1 4 344,-2 1 1,5 1 0,4-1-1,3 1-445,2-1 0,0-5 1,0-1-1,0-3-544,0-3 1,7-1 629,4-2 1,-4-1-1,0 1 1</inkml:trace>
  <inkml:trace contextRef="#ctx0" brushRef="#br0" timeOffset="51">22830 1572 13637,'16'0'0,"1"0"0,2 0 43,2 0 0,5 0 0,-3 0 0,0 2-127,-1 3 1,6-3-1,-1 3 1,1-3 91,-2-2 0,10 0 0,-2 0 0</inkml:trace>
  <inkml:trace contextRef="#ctx0" brushRef="#br0" timeOffset="52">23317 1352 13119,'5'15'-3167,"2"1"3178,2 0 1,-5 0 0,1 1 0,-2 2 77,3 2 0,-5 5 0,5-5 0,-5-1-112,-1-3 0,6-1 1,-1 0-1,-2-1-87,-1 1 1,0-7-1,1-2 1,4-2 11,2 0 1,-4 0 0,6-5 0,1-1-18,2-5 0,2-1 0,-1-5 1,1 2-117,0-3 1,0 1 817,-1 2-81,1-4 1,-7 14 0,-4 0-369,-3 9 0,-2-1 1,0 3-32,0 1 1,7-5-1,3-2-324,4-3 1,2-2 0,0 0 273,-1 0 0,1 0 0,0 0 1</inkml:trace>
  <inkml:trace contextRef="#ctx0" brushRef="#br0" timeOffset="53">23726 1588 13514,'10'0'453,"1"0"0,-1 1-633,6 4 0,0-3-157,0 3 0,-1-3-73,1-2 0,-7-2 0,-2-1-51,0-2 1,-4-6 134,8 6 371,-1 0 0,6 5 147,0 0 0,-6 5 1,1 2 169,1 2 1,-3-6 0,1 2-124,2-3 0,2-2 0,2 0-449,0 0 0,-1 0 210,1 0 1,0 0 0,0 0 0</inkml:trace>
  <inkml:trace contextRef="#ctx0" brushRef="#br0" timeOffset="54">24622 1556 8454,'-9'-7'435,"-3"4"91,7-8 0,8 8 0,11-3-541,6 5 1,8 1 0,-2 0 0,4 0-254,1 0 1,0 0 0,1 0 0,-2 0-554,-4 0 0,2 5 821,-7 0 0,0 7 0,-6-3 0</inkml:trace>
  <inkml:trace contextRef="#ctx0" brushRef="#br0" timeOffset="55">25581 1650 8041,'0'16'199,"0"0"172,0 0 0,-5-1 0,0 1-376,1 0 0,3-1-274,1 1 290,0-7 0,0-9 1,0-11-1,0-3-9,0-1 0,0-6 0,0-2 0,0-1 3,0-4 1,0 0-1,0 0 1,0 3-30,0 3 0,0 1 0,0 5-250,0 0 1,1 7 32,5 4 1,2 3-1,8 2 1,0 2-1035,-1 3 1275,8-3 0,2 12 0,6-5 0</inkml:trace>
  <inkml:trace contextRef="#ctx0" brushRef="#br0" timeOffset="56">25927 1572 6991,'2'16'845,"1"-1"-689,3 1 0,4 0 0,-5-1-231,-1 1 0,3 0-173,-2 0 1,2-8-6,-2-3 0,2-10 253,4-5 0,10-4 0,-4-2 0</inkml:trace>
  <inkml:trace contextRef="#ctx0" brushRef="#br0" timeOffset="57">25990 1367 8489,'-7'-10'-154,"-3"-1"1,1 8 0,-2-2 802,-1 3-963,-2 2 0,5 2 0,6 1 314,6 2 0,6 8 0,7-5 0</inkml:trace>
  <inkml:trace contextRef="#ctx0" brushRef="#br0" timeOffset="58">26462 1446 7129,'-16'0'202,"0"0"156,1 0 1,-6 7 0,0 4-1,0 2-89,-2 3 0,4 0 1,-6 0-1,3-1-58,2 1 0,10 0 1,5 0-224,3-1 0,4-1 1,5-3-1,7-6-129,5-3 0,9-2 0,-2-2 0,4-2-111,1-1 0,-5 0 1,-1 5-1,-1 0 102,1 0 1,-6 0 0,0 2 0,-5 3 92,-3 5 0,-8 6 1,2 3-1,-3 2 127,-2-2 0,-7 4 1,-3-2-1,-4-2 171,-2-1 0,0-2 1,2-1-1,2 1 10,1 0 1,3-6 0,-4-1-1,1-2-130,-1-4 1,3-1-1,-1-2-163,-3 0 1,6-2 0,0-3-1,2-5-415,0-4 0,0-7 457,5 0 0,14-14 0,3 2 0</inkml:trace>
  <inkml:trace contextRef="#ctx0" brushRef="#br0" timeOffset="59">26729 1352 8573,'16'0'56,"-1"0"1,1 0 137,0 0 0,-2 1 0,-2 5 0,-1 4-2,1 4 0,-5 7 0,-2 2 0,-3 1 3,-2 4 1,0-5-1,-2 0 1,-1-2-116,-3 0 0,-1 0 1,4-6-756,-2 1 320,-1-7 0,12-9 0,1-11 0,1-5 223,5-4 0,-1 0 1,0-6-1,-2-2-372,3-2 1,-1 1 0,0 1 0,0 3 308,6 3 0,-2 1 1,5 5-1,-4 2 349,-1 4 0,-1 3 0,1 7 0,0 0 172,0 0 1,-1 1 0,-1 5 0,-1 4 73,-3 4 1,-5 3 0,4 3 0,-2 2-170,-3 3 0,-1-4 1,0 3-1,3-1-249,-3-4 1,-1 0 0,-2 1-443,0 1 0,0 0 0,0-6-655,0 1 1,-2-2 1114,-3-4 0,-4 4 0,-6-5 0</inkml:trace>
  <inkml:trace contextRef="#ctx0" brushRef="#br0" timeOffset="60">27169 1446 8573,'11'-2'-314,"-1"-3"0,-6 2 435,1-8 0,4 6-121,1-6 0,4-6 0,2-8 0</inkml:trace>
  <inkml:trace contextRef="#ctx0" brushRef="#br0" timeOffset="61">27515 1116 13102,'0'23'-850,"0"-1"1,0 5 0,0-5 875,0 1 1,0-4 0,0 7 0,0 1 96,0-3 0,0 0 0,0-4 0,0 1-214,0-2 0,0-2-1,0-1 1,-2 0-56,-3-1 1,2 1-1,-6 0-452,2 0 1,-5-1 615,1 1 0,-3 0 0,-1 0 0</inkml:trace>
  <inkml:trace contextRef="#ctx0" brushRef="#br0" timeOffset="62">27421 1415 10612,'7'-11'87,"3"1"0,4 1 1,2-2-1,0 4 483,-1 0 1,8 6 0,3-5 0,4 5-694,1 1 0,6-2 1,0-2-1,0-1-1370,1 2 1498,-5 1 1,6 2-1,-8 0 1</inkml:trace>
  <inkml:trace contextRef="#ctx0" brushRef="#br0" timeOffset="63">25094 2578 17338,'0'-16'-4501,"0"0"4536,0 1 1,-2 4-15,-3 1 0,-4 1 0,-7-2 314,1 6 1,-1 3-1,-2 2 1,-1 0 40,-2 0 0,-7 2 0,2 3 0,-4 8-63,-1 6 0,-6 12 0,-1 11 0,-2 5-97,-4 6 1,6 3-1,1 6 1,7 1-298,9 0 1,7 0 0,18-2-1,6-3 81,11-6 0,21 1 1,12-4-1,9-8 123,5-6 1,6-1 0,-3-13 0,1-4-1,-2-5 1,5-5-1,-16-7 1,-1 0-149,-2 0 1,-4-7 0,-5-3 0,-1-6-101,-4-5 0,0-3 0,-9-10 0,-3-2-269,-1-6 0,-6-11 0,-2-2 1,-5-3-123,-6 0 1,-3-5 0,-7-5 0,-2 2 200,-3 1 1,-11 9-1,-13 2 1,-10 4 534,-8 3 0,-10 3 0,-3 14 1,-3 2 4,0 2 0,-7 7 1,13 0-1,3 6-143,3 8 1,18-2 0,7 2-1139,6 1 1054,12 3 1,8 8 0,8 1 0</inkml:trace>
  <inkml:trace contextRef="#ctx0" brushRef="#br0" timeOffset="64">25000 2719 19926,'-2'14'-657,"-3"-3"1,1 8 0,-6-2 0,-1 4 342,2 2 1,-5 5 0,6-2 0,-3 2-28,1-2 0,6 2 0,-1-5 1,3 0-168,2-1 1,2-1 0,3-5 354,6 0 0,3-1 1,1 1-1</inkml:trace>
  <inkml:trace contextRef="#ctx0" brushRef="#br0" timeOffset="65">25345 2798 25855,'-10'0'-2209,"-1"0"2191,-1 0 0,-2 2 0,-1 3 1,-1 5-43,0 4 0,-5 9 0,2 1 0,3 3-128,4-1 0,8-2 0,-1 4 0,3-3-208,2-3 1,2 4 0,2-3 0,3 0 13,1 0 0,8-4 0,5-7 0,-2-1 280,-1 1 1,-2-5 0,1 0 0,2-2-199,2 0 0,0 0 1,-7-6-1,-2-3-156,-1-1 0,-2-7 0,1 1 0,-3-4-12,0-6 1,-5 3 0,3-5-1,-3 2 237,-2 0 1,-2 1-1,-3 4 1,-6 2 505,-3 3 1,-1-1-1,-1 7 1,0 1 237,0 3 1,1 1 0,1 1-1,1 5-333,3 4 1,7 4-1,-3 2 1,5 0-2006,1-1 1569,7 1 1,8 7-1,10 1 1</inkml:trace>
  <inkml:trace contextRef="#ctx0" brushRef="#br0" timeOffset="66">25424 3568 12927,'0'-11'-759,"0"1"1377,0 6 0,2-2 373,3 6 1,-3 1-695,3 4 0,2-1 0,0 5 0,0-1 43,0 1 0,5-4 0,-1 4 0,3 0-58,1 0 1,1-6 0,2 4 0,1-2-37,2 1 0,5 4 1,-5-5-1,-2 1-75,-1 1 0,3-4 1,0 7-1,-2 1-64,-2-2 1,-1 5 0,0-4-1,-1 4 21,1 2 0,0-6 0,0 1 0,-1 1-111,1 2 1,1 2-1,3-1 1,1 1 53,-2 0 1,-2 0 0,-1-1-1,0 1 39,-1 0 0,1-1 0,0 1 1,-2 0-45,-4 0 0,4-1 1,-3 1-1,1 0-65,-1-1 0,3 1 0,-4 0-63,4 0 1,2-1-1,-1-1 1,-1-1 12,-3-3 1,3-5 280,-4 6 0,3-6 1,-3 5 133,-5 3 1,-1-5-282,1 3 1,-3-6-236,3 6 0,-1-3-61,1 3 0,4-4-334,6-7 0,-4 0 496,-1 0 1,-5 0 259,6 0 195,-8 0-388,4 0 0,-7-2-161,0-3 1,0 1 215,0-6-68,0-1 1,0 1-149,0-1 0,-1 8 85,-5-2 1,3 3 0,-8 2 26,-1 0 0,3 0 0,-1 0-24,-2 0 0,3-5 0,-1-1-5,-3 3 1,5-4 0,-3 2 0,1 0 179,1-2 1,0 5-1,6-5-69,-3 0 0,-1 0 0,4-5-295,-2 1 0,-1 1 64,6-6 1,0 0 116,0 0 1,2 8 79,3 3 1,-1 5 14,6 5 0,-6-2 1,3 6-1,-2 0 81,0-1 0,8 3 1,-5 5-65,1-1 0,5 1 0,-5 0-20,0 0 1,3-6 0,-5-1-1,0-1-41,0 1 0,0-5 1,-4 3-215,2 0 0,1-4 70,-6 8-253,0-8 15,0 4 0,-2-7-1249,-3 0 96,3 0 0,-10 2-397,6 3 1,1-1 1918,5 6 1,7 1-1,2 4 1</inkml:trace>
  <inkml:trace contextRef="#ctx0" brushRef="#br0" timeOffset="67">26682 4417 8316,'-7'-2'-1582,"7"-2"1397,9-1 0,-1-7 1,3 3-1,-1-1 210,-1-1 1,3 6 0,-5-5 0,0-3 188,0-1 1,-2 4 0,-5-1-33,0-1 1,0-2 0,0-1 0,0-1 122,0 0 0,0 0 0,0 1 0,0-1-97,0 0 1,0 1-1,-1-1-13,-5 0 1,-2 0 0,-8 1-1,0 1 36,1 3 1,-3-1-1,-3 7 1,-3 1 88,-1 2 1,-10 2 0,2 2-1,-4 3 35,-1 6 1,-11 12 0,0 6-1,-3 8-45,-2 3 0,1 6 0,8 4 0,3-1-113,5 2 0,16 5 0,7-4 0,7-1-122,9-2 1,14-2 0,15-2-1,13-1-32,12-2 0,1-14 0,13 0 0,-2-7-205,0-6 0,6-2 0,-6-13 1,-3 0-245,-6 0 1,-5-13 0,-10-4 0,-6-6 17,-6-5 0,-6-1 0,-2-5 0,-6-2 53,-6-6 1,-8 2 0,1-4 0,-5-3 66,-5-4 0,-4-1 0,-9 5 1,-3 1 161,-5 4 0,2-1 0,-2 8 0,-2 3 40,-2 4 0,0 9 1,2-2-1,4 5-80,1 6 1,-3 3 0,5 7 0,2 0-114,1 0 259,9 0 0,-4 7 0,4 2 0</inkml:trace>
  <inkml:trace contextRef="#ctx0" brushRef="#br0" timeOffset="68">26415 4464 8541,'0'16'-22,"-6"-6"0,1 1 0,0 1-19,-2 2 1,5 3-1,-3 2 1,1 2-121,-1-1 1,3 2-1,-1-1 1,5-2-91,3-1 1,5-2 0,-3-1-16,2 1 1,0-5-97,1-1 362,-3-6 0,-7-11 0,0-11 0</inkml:trace>
  <inkml:trace contextRef="#ctx0" brushRef="#br0" timeOffset="69">26556 4527 8541,'16'-16'0,"0"6"0,1-1 0,2 1-105,2 1 1,0-5 0,-3 5-1,1 0 33,2 4 1,-6-2 0,-4 2 171,1 1 1,0 4-1,-1 6 32,-6 4 1,-5 4 0,-3 2 0,-4 1-9,-2 4 1,4-2 0,-4 6 0,0-1-9,0 1 0,6-4 0,-2 3 0,3-1-114,2-4 0,0-1 0,0-3 0,0 1-558,0 0 1,2-6-825,3 1 1380,-3-8 0,12 4 0,-6-7 0</inkml:trace>
  <inkml:trace contextRef="#ctx0" brushRef="#br0" timeOffset="70">26855 4873 8433,'-11'0'536,"1"0"-173,6 0 0,10-6 0,9 1 6,3 2 1,-1-1 0,-1 1 19,0-3 1,-1 1-1,1 5 0,0 0 1,-6 2-1,1 1-29,1 3 0,2 4 0,2-3-96,-1 2 0,1 1 0,0 4 0,0-2 36,-1-1 0,1-6 0,0 4-124,0-2 0,-1 0 1,1-4-1,0 4 0,-1 2-4,1 3 1,0-3 0,0 2 0,-2 1 8,-4 2 1,4 7-1,-5 1 1,-1 1 83,-2 0 0,1 3 1,0-5-1,0 0-58,0 2 1,5-6-1,-2 4 1,3-4-14,-3-1 0,4-5 0,-3-1 0,1 2-157,-2 2 1,2-3-1,-5-1 1,0 3-131,0 0 0,4 3 1,-4 0-55,2 0 0,-6-1 0,4-1 1,-2-1 7,1-3 0,4 1 0,-3 4 0,0 1 113,0 0 1,4-6 0,-4 2 0,0 4-22,0 3 0,3 2 1,-5-3-1,-1 1 140,-3 2 0,5 5 0,-1-5 0,0-2-40,2-1 1,-5-3 0,5 1 0,-2 0-35,0 0 1,8-1 0,-3-1-149,4-3 0,-3 1 0,-3-5 0,-1 2 28,-3 3 0,3-3 106,-2 1 0,6 1 77,-6 4-12,0-6-21,-5 5 0,2-12-1086,3 3-2499,-3-3-1761,5-2 5297,-7 7 0,14 1 0,3 8 0</inkml:trace>
  <inkml:trace contextRef="#ctx0" brushRef="#br0" timeOffset="71">28003 5863 8433,'0'-16'-411,"0"6"0,0-1 368,0-1 0,0-2 0,0-2 365,0 0 1,0 1-1,-2 1-46,-3 3 1,1-3 68,-6 4 1,-1 1-248,-5-1 0,1 6 1,-1-1 41,0 3 0,6 2 0,-1 0 0,-1 2 27,-2 3 1,-7 4 0,0 7 0,0-1 19,-2 1 0,-1 7 0,-6 3 0,2 4 49,2 1 1,0 0-1,-6 1 1,3-1-24,3 1 1,3-3-1,7 1 1,2-2-72,4 0 0,4 0 0,13-9 0,9 2-104,9-2 1,11-1-1,10-2 1,10-2 38,12-4 1,5-3-1,2-7 1,-3 0-270,-2 0 0,3 0 0,-5 0 0,-5-2 64,-9-3 1,-8-2 0,-15-5 0,-1 1 77,-4-1 0,-3-4 0,-9-5 1,-2-5-62,-2-3 1,-6-8 0,1-3-73,-3-6 1,-4 6-1,-3-9 1,-7 2-1,-7 5-48,-8 2 1,-2 5-1,-5 7 1,-1 5 73,-1 6 1,-1-1 0,6 13 0,-1 2 260,1 1 0,1 2 0,4 0 0,5 0-386,3 0 1,4 2-1177,4 3 0,5 2 1458,10 3 0,4-3 0,6-7 0</inkml:trace>
  <inkml:trace contextRef="#ctx0" brushRef="#br0" timeOffset="72">27971 5878 8485,'-7'-8'297,"4"2"0,-8 12 0,1 4-70,1 4 0,-5 2 0,5 0 0,0-1-132,4 1 0,-2 0 0,2-1 0,2 1-354,1 0 1,2 0 0,2-2 0,1-2-1219,2-2 0,7-6 1477,-1 1 0,3 4 0,2 0 0</inkml:trace>
  <inkml:trace contextRef="#ctx0" brushRef="#br0" timeOffset="73">28270 5863 8433,'-7'-14'-251,"-4"3"638,-3 6 1,-1 5 0,-1 4-105,0 1 1,2 7-1,2-2 1,3 4-90,2 2 0,2 0 0,5 0-244,0-1 1,7 1 0,4-2 0,2-2-118,3-1 1,0-3-1,0 5 1,-1-5 165,1-1 0,-7 6 132,-4-3 1,-3-1 0,-4 0 0,-3-2-111,-6-4 0,-3-1 0,-1-2 1,-1 0-289,0 0 1,1 0-1,1-2 23,3-3 1,2-4 0,6-7 0,-2 1 57,1-1 0,4 0 0,4 0 0,3 3-2,1 2 0,3-3 1,4 4-1,1-3-144,0 3 0,-6 3 0,1 7 332,1 0 0,-5 0 0,7-7 0,-5-2 0</inkml:trace>
  <inkml:trace contextRef="#ctx0" brushRef="#br0" timeOffset="74">28443 6240 7402,'-16'-16'-161,"6"8"1,1 1 760,2 0-276,2 5 0,5-7 571,0 4-246,0 3 1,1-5-68,5 7 0,-3 7 0,8 4-91,1 3 1,2-4 0,2-1 0,-1-1-48,1 1 0,5-4 1,0 4-1,0 0-85,2 0 0,-4-4 0,7 4 0,0-1 79,-1 1 0,4 0 1,-2 3-1,2-1-248,3 1 0,-8 2 0,-1 1 1,-2 1-120,0 0 0,5 0 0,-5-1 0,-2 1-84,-1 0 1,-4 5 0,0 0 0,-2-2 78,0-2 1,6-1 0,-8 0-1,4-1-79,2 1 1,-1 0 0,1 0 0,0-1 32,0 1 1,-1-5 0,1-3 0,0 1-93,-1 0 0,1-1 0,0 5 68,0-3 1,-2 1-1,-2 4 31,-2 1 0,-6 0-6,1 0 1,-1-2-1,-1-2-556,2-2-626,1-6 1,-6 4-730,0-2 1,0-3 147,0 8 1,0-6-1634,0 5 3375,0-6 0,7 10 0,1-5 0</inkml:trace>
  <inkml:trace contextRef="#ctx0" brushRef="#br0" timeOffset="75">29638 6727 8153,'0'-15'-2,"0"-1"0,-2 0 240,-3 0 1,3 6-1,-5 1 114,0 2 0,4-3 1,-8 4-58,-1 3 1,-2 1 0,-2 2-108,0 0 0,-1 7 0,-2 4 0,-4 4-39,-1 6 1,3 2 0,-6 7 0,-1-1 43,-1 5 1,2 6-1,3-2 1,3 1-25,7-1 1,5 4 0,9-4 0,0 1-61,0-1 1,13-1-1,6-6 1,7-1-28,7-4 1,7 2 0,1-7 0,2-3-168,6-6 0,7 0 1,-2-7-1,-1-1 0,-4-2 0,5-2 0,-12-2 0,-4-3-81,-3-6 1,-11-3 0,-1-3 0,-4-4-9,-3-6 1,3-4-1,-10-6 1,0-3-35,-4 0 0,-3-11 1,-2 2-1,0-1 146,0 1 1,-9 0 0,-7 11-1,-8 1 51,-6 4 1,-3 5 0,-4 12 0,-5 2 151,-3 4 0,0-3 0,3 8 0,5 2-223,4 1 0,8 4-313,4 3 0,11-2 1,8 6-1,9-2-1383,9-3 1778,10 4 0,5-6 0,10 5 0</inkml:trace>
  <inkml:trace contextRef="#ctx0" brushRef="#br0" timeOffset="76">29528 6853 8002,'0'16'0,"-2"-1"355,-3 1 0,1 2 0,-5 1 0,1 2-263,-1-2 1,5-2 0,-3 1-1,2 1 46,0 2 1,0 0-1,5-5-829,0-1 0,7-6 1,3-4 690,4-3 0,9-9 0,1-2 0</inkml:trace>
  <inkml:trace contextRef="#ctx0" brushRef="#br0" timeOffset="77">29763 6947 8237,'0'-10'-363,"0"-1"100,0-1 1,-1 3 292,-4-1 0,1 1-54,-6-1 1,-1 3 0,-5 7 78,1 0 1,4 5 0,1 2 0,-1 2 230,2 3 1,-3 2 0,7 2-87,1-1 1,3-4 0,1-1-142,0 2 1,1-5-1,5-1 1,4-5-13,4-1 0,-3 0 0,-1-1 0,2-5-232,2-4 1,2 1 0,0-1 0,-1-1-128,1 3 1,-5-1 310,-1 4 0,-6 12 0,1 1 153,-3 10 0,-2 4 0,0-2 0,0 2-32,0 3 1,-6-4-1,1 3 1,2-1 80,1-4 0,-3-1 1,-1-3-250,3 1 1,1 0-1844,2-1 1891,0-6 0,7-2 0,2-7 0</inkml:trace>
  <inkml:trace contextRef="#ctx0" brushRef="#br0" timeOffset="78">26273 2483 7680,'-21'7'482,"0"4"0,-7-4 0,2 0 0,-4-2-161,-1 0 0,6 1 0,3-8 0,1-3 53,0-6 1,0-6 0,3-3 0,-1 3-214,-2-2 0,-5-6 0,1 3 0,-1-1-157,-2 0 0,-5 2 0,7 6 0,-4-1-90,-1 0 1,-1 2-1,-1 2 1,-2 3 161,-2 2 1,-4-5 0,2 3 0,1-1 290,-1-1 1,-4 1 0,1-4 0,-4 2-17,-1 1 1,2 2-1,1-3 1,2 3-51,-2 2 1,1 2 0,-1 5 0,4 0-153,1 0 0,3 0 1,4 0-1,3 2-208,2 3 0,-2-1 0,4 4 1,-1 1-88,0 0 0,1 1 0,-3 6 0,2 0 32,-2-1 1,-1 1 0,-3 0 0,1 0 107,-1-1 0,-4 1 0,-3 2 0,1 1 133,-1 2 0,-4 1 0,1-2 0,-2 2 171,2 3 1,-3-1 0,4 4 0,1-2-95,4 2 0,-1 2 0,4 1 0,3-1-123,0-4 0,8 4 0,1-4 0,3 2-86,2-2 0,1 2 1,-1-5-1,0 0-43,1-1 0,4 5 1,2-5-1,2 3 3,4 3 0,-4 1 0,2 3 0,1 1 27,2 4 0,2 3 0,2 5 0,2-1 62,1-2 0,5 3 0,-3 6 0,2-2 55,3 1 0,1 1 0,-1-2 0,-2 0 88,2-2 1,2 7-1,4-10 1,1-1-108,2 3 1,7-1 0,-2 4-1,4 2-144,1 1 0,3 6 1,2-4-1,4 0-10,1 0 1,-1 6 0,-4-3 0,5 3 38,-1-3 0,4 8 0,-4-4 1,2 0 145,1 0 0,6 7 0,-7-8 0,4-3 94,1-1 1,5 7-1,2-3 1,0-3-34,1-1 0,2 3 1,-1-1-1,4 3-182,-28-29 1,0-1 0,2 1 0,-1 1 0,-2 0 0,0 0 0,1 1 0,-1 0-74,1-1 1,-1 1-1,1 2 1,-1 1-1,1-1 1,-1-1-1,0 0 1,1-1 55,-1 0 1,1 0 0,-1 1 0,1 0 0,0-2-1,0 0 1,1-1 0,-1-1 115,31 30 1,-27-28 0,-1-1 0,28 23 0,2 1-17,0-3 1,3 1 0,2-2 0,0 1-103,-1 1 1,5-5-1,-4 5 1,0-4-44,-1-2 1,-32-20 0,0 0 0,33 19-1,1 3 31,-33-23 1,-1 0 0,3 0-1,1 1 1,-1 0 0,0 1 0,-1-2-1,-1-1 60,0-2 0,1 1 1,36 22-1,-37-24 1,1 1-1,-1-1 1,1-1 2,1-1 0,0 0 1,2 1-1,0 0 0,-1-3 1,0-2-1,1 1 0,0-1-2,40 17 0,-38-19 1,1-1-1,-1 1 1,-1-2-1,43 12-66,-42-14 0,1 0 0,0 1 0,-1-1 0,2-1 0,-1 1 0,-1 1 0,-1 0-71,43 13 1,-41-11-1,1 0 1,-2-3-1,-1 1 1,43 10-76,-8 1 0,5 5 1,-7-2-1,1 2 134,0-2 1,5 2-1,-8-5 1,-4 0 71,-2-1 1,9-1 0,-13-7-1,3-3 82,-5-6 1,1-3 0,2-2 0,-6 0-207,-3 0 0,2-7 1,-4-4-1,0-3-96,0-1 0,-1-6 0,-6-2 0,-2-2 33,-3-3 1,2 1 0,-7-1 0,-2 1 166,-2-1 1,-4-6 0,-2-3 0,-5 2 128,1 2 0,-5-6 1,1-3-1,-5-3 14,-4-2 0,-4-6 0,2-1 0,-1-2-64,-3-3 1,-3-2 0,-2-2 0,-5 0 38,-4 0 0,-4 0 0,-2 1 0,-1-1-18,-4 0 0,-4 0 1,-6-2-1,-2-1 93,-4-2 0,-1-7 1,-8 3-1,1-1-53,-4-1 1,23 38 0,-1-1 0,2-1 0,0-1 0,-2 2 0,0-1 68,-1 1 0,0 1 1,0 0-1,0 0 1,-2-1-1,0-1 1,2 1-1,-1 1-72,0-2 1,-2 1 0,-1 1 0,-2 0 0,-1 0 0,0 0 0,0 1 0,0 1 92,1 0 1,-2 1 0,-3-2 0,0-1 0,0-1 0,1 0 0,-1 0 0,1-1-136,0 1 0,-1 1 0,-4-2 0,1-1 1,2 2-1,1-1 0,-1-1 0,0-1-101,0 1 0,-1 0 1,0-3-1,-2 2 1,2 3-1,-1 0 0,0 0 1,1 1-37,1 2 1,0 0-1,-1-2 1,0 0-1,1 6 1,0 1-1,1 0 1,1 0-54,-1 1 0,1 0 0,-34-24 0,-1 5 0,-1 0 12,3 0 0,32 24 0,1 0 0,-34-21 0,-1 4 32,0 2 0,1-4 0,-5 5 0,2 2 82,0 2 0,-4-4 1,8-1-1,-3 0 68,-1-1 0,-5 1 0,8 1 0,-1-3-62,-1 0 0,10-4 0,-1 6 1,6-1-102,-1 1 1,6 1-1,2 4 1,5 0-98,5 1 0,3-3 0,8 9 0,1-2-99,4 2 0,-2-2 0,5 5 1,1 1 10,-1-1 1,2 0 0,5 4-1,0-2 89,1 2 1,-1 2 0,0 1 145,1 0 0,4 2 0,2 2 462,2 1 1,-3 6-115,5-5 0,-1 4-658,6-4 0,0 5 0,2-4 0,3 0-56,6 1 1,3 2 0,3-4 0,3-2-172,0-2 1,7-2-1,-5-2 1,1-1-792,0-2 0,3 0 0,-3 6 0,1-3 1348,4-3 0,2 4 0,1-6 0</inkml:trace>
  <inkml:trace contextRef="#ctx0" brushRef="#br0" timeOffset="79">3208 14256 14618,'-16'0'0,"0"0"-232,1 0 0,-1-5 0,0-2 0,2-2 35,4-3 0,3-2 1,9-2-48,3 0 0,18 8 0,17 3 1,12 5 214,11 5 0,9 2 0,-3 5 0,1-2 109,0 3 0,-3-1 0,-11-2 0,-9-4 62,-9-5 1,-6-1 0,-6 0-116,-5 0 1,-11-7-1,-5-3-130,-3-4 0,-7 3 0,-2 1 0,-2-1-45,-3 3 0,-2-6 0,-3 3 52,-4-3 0,3-1 1,-1-1 68,7 0-90,5 7 0,14-5 1,1 6-1</inkml:trace>
  <inkml:trace contextRef="#ctx0" brushRef="#br0" timeOffset="80">4764 14979 7360,'-31'0'-197,"0"0"1,1 0 0,4 2-1,5 1 446,3 3 1,2-1 0,1-5-240,-1 0 1,7 2-1,6 1-114,6 2 0,8 1 0,13-5 0,9 3 137,8 1 0,13 5 0,-7-4 0,2-1 13,0 2 0,-4-5 0,-1 3 0,-4-2-1,-2 3 1,-3-5 0,-7 6 0,-3-1 80,-2-1 0,-3 7 0,-4-3 0,0 0-61,0-4 0,-6 4-92,1 1 1,-10-3 0,-4-2 0,-16-3 42,-16-2 0,-23-4 0,-12-4 0,-12-10-59,35 7 1,0 0-1,-2 1 1,0 0-1,-3 0 1,1-1-1,2 2 1,0 1-14,0 0 1,0 0 0,-33-6 0,14 4 0,14 5 169,10 3 1,13 2-1,10 0 50,3 0 0,9 7-143,4 3 0,10-3 0,8-2 0,4-1-4,4 1 0,7-3 0,0 3 0,5-3-41,4-2 0,5 0 0,-5 0 0,-3 0 6,0 0 0,2 0 0,1 0 0,-2 0-12,-2 0 0,-7-5 0,-1-1-96,-2 3 86,-2-6 1,-14 8 0,-9-5-10,-12 5 1,-9-1 0,-10-3 0,-4-4 49,-5 0 1,-7-5 0,0 4-1,6-4 3,3-2 1,5 2 0,10 2 0,8 1-2,4-1 1,10 3 0,0 1-1,8 1-13,10 3 1,15 2-1,14 2 1,7 0-69,6 0 0,10 6 0,2 1 0,1 0-87,0 0 1,4-2 0,-6-5 0,-2 0-100,-1 0 0,-4-2 264,-4-3 0,-2-4 0,-8-7 0</inkml:trace>
  <inkml:trace contextRef="#ctx0" brushRef="#br0" timeOffset="81">8727 9258 8212,'0'-16'-885,"-2"0"986,-3 1 0,3 4 0,-3 1 70,3-3 1,-3-1-1,-1-1 1,1-1 8,-2 0 0,4 1 1,-6-1-1,0 0-42,0 0 1,-1 6 0,-6 0 0,2-3-2,4-1 0,-9 4 0,3-1 0,-2 1-93,1 1 0,1-5 1,-1 4-1,-3-3-44,-1 3 1,-5-4 0,4 4 0,-3-3 54,-3 3 0,-2-4 0,-3 5 0,-2 0 10,-1 4 0,-8-2 0,0 2 0,-3 1 23,0 3 0,-7 1 0,10 0 0,0 0 13,-1 0 0,0 1 0,-3 3 1,3 3 3,3 2 1,-2 1 0,6 6 0,0 0-25,-1-1 1,-5 8-1,3 3 1,-3 4-47,2 1 1,-3 6-1,3 1 1,-2 1 0,2-1 1,-3 9 0,4-1 0,-1 1 9,1 4 0,6 4 0,-4 0 1,2-1-4,1 0 0,-1 5 1,7-1-1,4 3 31,5 2 1,6-2 0,4-2 0,6-3 23,3-2 1,9 4 0,7-4 0,9 0-4,8 0 0,11-1 0,2-8 0,6-1-18,8-2 1,8-7 0,8 3 0,4-1-53,-35-19 0,0 1 0,4-1 0,0 0 0,-1-2 0,-1-2 0,2 0 1,1 0-81,-2 0 1,2-2 0,6-3 0,0 0 0,-3 0-1,0-1 1,0-2 0,1-2 14,-1 0 1,1-1 0,2 3-1,0-1 1,-2-2 0,-1-1 0,-1 0-1,0 0-73,0-1 0,-1-1 0,0 1 0,-2-2 0,42 1 0,-7 0 31,-6 0 0,-1-5 0,-7-2 0,-4-2 46,-4-3 0,-2-2 0,-10-1 0,-2-3 41,-1-3 1,-6-3 0,-3-8-1,-4 1-48,-6-1 1,4-11 0,-6-6 0,1-4-14,-4-1 1,-4-10-1,-3 1 1,-3-4 35,-6-2 1,-3 4 0,-4-3 0,-2 5 138,-1 5 0,-12 4 1,1 7-1,-2 2 132,1 3 0,-4-2 0,0 6 0,0-1-179,-2 1 0,1-1 0,-6 4 1,1-1-68,0 1 0,2-4 0,-1 1 0,-2 0-19,-2-1 1,-6-3 0,-3 6-1,-1 1-86,-4 1 1,-3 5 0,-4 3 0,-3 5 37,-2 3 0,-1 2 1,-6 2-1,0 4 57,0 5 1,0-2 0,0 2 0,2 1-4,3 2 1,-1-3-1,7-2 1,1 0 50,2 0 0,4-3 0,3 3 0,5 0 66,4 0 0,1 1 0,3 6-135,2 0 1,0 0-1,6 2 1,1 3-1,3 6-178,1 3 1,0 9-1,2 1 1,2 2-216,2 0 1,6-5-1,-1 6 1,5-1-69,5-2 0,4 4 0,8-5 0,4 1 487,6 4 0,2 2 0,3 1 0</inkml:trace>
  <inkml:trace contextRef="#ctx0" brushRef="#br0" timeOffset="82">10487 9478 7385,'-1'-11'295,"-5"1"1,5-1 0,-6-3 0,2 2-34,-1 2 0,-1 1 0,4-3 85,-2 1 1,-8 8-175,3-2 0,1 3 0,-1 2-60,-3 0 0,1 12 1,0 6-1,1 4 75,-1 6 1,3 4-1,1 4 1,-1 6-31,0 4 1,6 1 0,-2 0 0,3-2 49,2-3 0,7-3 0,5-10 0,5-2-211,4-7 1,6-4 0,-5-5-1,1-6-61,0-3 1,3-4 0,-3-5 0,-1-7-29,1-5 1,-2-7 0,-5 1 0,0-3 56,-1-5 1,-4-2 0,-3 4 0,-1-1 58,-3 1 1,-2-4-1,-2 0 1,0 3 74,0 3 1,0-3 0,-2 11 0,-3 2 73,-6 2 0,-3 1 0,-3 2 1,-2 4 3,-2 4 0,-6 5 0,5 1 0,-1 0-71,0 0 0,2 5 0,6 2 1,-1 0-327,0 0 1,6-2 0,1-3-448,2 3 1,3-3-1,10 1-296,4-6 0,4-1 0,4-6 963,3-2 0,-4-2 0,6-2 0</inkml:trace>
  <inkml:trace contextRef="#ctx0" brushRef="#br0" timeOffset="83">11022 9179 7648,'-7'14'212,"-2"0"0,-1 2 179,-1 7 1,-3 10 0,-5 7 0,2 4 103,-3 4 1,1 10 0,4 1 0,-1 6-82,0 3 0,6-1 0,1-8 1,2-5-394,3-5 1,4-2 0,6-14 0,4-5-9,4-3 0,4-6 0,3-9 1,3-4-1591,0-5 1,4-2 1576,-7-5 0,7-2 0,-3-8 0</inkml:trace>
  <inkml:trace contextRef="#ctx0" brushRef="#br0" timeOffset="84">11305 9336 7701,'0'16'0</inkml:trace>
  <inkml:trace contextRef="#ctx0" brushRef="#br0" timeOffset="85">11305 9446 6866,'0'23'131,"0"3"1,-2 4 0,-1 3-1,-4 2 246,-2 2 0,4-1 0,-4-2 1,0-1-19,1-2 1,4 2 0,-1-12-126,3-1 1,2-12-91,0-8 1,0-12 0,2-11-1,1-1-205,3-4 0,6-2 1,-2-3-1,3-2-14,-3-1 0,4-8 0,-3 4 0,3 0-16,1 3 0,4 5 1,-1 4-1,-4 6-8,0 4 0,0 6 87,2 12 0,-6 9 1,-1 5-1,-2 7-195,-4 3 0,-1 1 1,-2 3-1,2-4-217,3-1 1,-3-2-1,5-6 424,0 1 0,8 0 0,10 0 0</inkml:trace>
  <inkml:trace contextRef="#ctx0" brushRef="#br0" timeOffset="86">12044 9321 7407,'-7'31'-29,"4"6"1,-6 1 0,0 1 247,0-1 1,6 4 0,-4-5 0,2-4-188,-1-5 0,1-6 0,5-6-735,0 0 703,7-7 0,2-2 0,7-7 0</inkml:trace>
  <inkml:trace contextRef="#ctx0" brushRef="#br0" timeOffset="87">12374 9415 7646,'-10'0'30,"-1"2"0,-1 1 185,-2 2 0,-2 13 0,1-1 0,-1 4 98,0 2 1,6 5-1,1-4 1,0 1-2,0-4 1,6 2-237,-2-2 1,10-6-1,5-6 1,4-2-229,2-4 1,0-8 0,0-4 0,-1-1-337,1 0 1,3 4 0,-1-2 0,-4 1 191,0 3 0,-2 4 0,0 5 1,-3 6 159,-2 3 0,-2 8 1,-5 6-1,0 6 77,0 2 0,0 6 0,-2-3 0,-3-1 576,-5 0 0,1-1 1,-2-5-1,-1-3-91,-2-3 1,0 2 0,2-7 0,2-1 36,-3-3 0,-1-1 0,-1-1-200,-1 1 1,0-7 0,0-4-337,1-3 0,6-4-513,4-3 0,5-4 0,3-8 1,6-3 585,5 0 0,-2-8 0,11 3 0</inkml:trace>
  <inkml:trace contextRef="#ctx0" brushRef="#br0" timeOffset="88">12673 9572 7637,'-5'23'0,"-2"1"0,0 3 228,0-1 1,1-5 0,6 3 0,-1-3 527,-5-7 0,6 0-620,0-9 1,2-1 0,9-11 0,1-7-136,2-5 1,7-8-1,0 5 1,-2-1 58,-1 0 1,3-3-1,-1 5 1,0 2-214,-3 1 1,-1 8-1,0 1 1,1 2-89,4 4 0,-3 6 0,1 4 0,-5 2 214,-4 3 1,1 2 0,3 2 0,-2-2-296,-2-4 1,1 4-104,5-3 1,-1-4-707,1-2 1131,0-3 0,-1-9 0,1-2 0</inkml:trace>
  <inkml:trace contextRef="#ctx0" brushRef="#br0" timeOffset="89">13286 8991 7488,'0'15'43,"7"8"1,4 5 0,3 5 383,1 4 1,-4 6-1,-1-1 1,1 4-236,-3 1 0,5 4 0,-8-3 1,-2-2 82,-1-1 1,-2 1 0,0-1 0,0-1 65,0-2 1,-2-7-1,-1 0 1,-4-6-106,-2-3 1,0-6-1,-3 1-701,2-4 0,1-6 0,-3-3 295,1-1 1,8-3 169,-2-9 0,-4-11 0,0-9 0</inkml:trace>
  <inkml:trace contextRef="#ctx0" brushRef="#br0" timeOffset="90">13286 9006 8448,'11'14'346,"-3"9"1,1 10-97,0 9 1,-4 10 0,4 6 0,0 1-127,-1-1 1,1 7 0,1-6 0,-4 0-174,-5 3 0,-1-10 0,0-1 0,0-6 147,0-1 0,0 3 0,0-9 0,0-1-71,0-4 0,-7 0 1,-3-12-1,-2-1 37,1-3 0,-3-3 0,4-4-64,-4-4 0,-2-5 0,0-1 0</inkml:trace>
  <inkml:trace contextRef="#ctx0" brushRef="#br0" timeOffset="91">22908 6177 8056,'-5'-21'-272,"0"-2"1,1-1 257,3-4 0,-5 4 0,1-3 0,0-1 101,-2-1 0,5-3 0,-5 1 0,0 1 117,-3 4 0,-4-2 1,-4 7-1,-3 2-11,-5 1 1,-4 4 0,-1 4 0,0 5-1,-1 3 0,-6 2 0,-4 2 0,-4 3-83,-1 5 0,-5 10 1,-1 2-1,3 5 58,1 6 0,2 5 1,-1 11-1,3 3 45,3 6 1,5 15 0,11 8 0,7 4-139,12-39 1,2-1 0,0 1 0,3-1 0,1 1 0,2 1 0,0-2-1,1 0-21,3 1 0,1-1 0,1 0 1,3-1-1,23 33 0,2-5-227,2-9 0,14-4 0,1-10 0,7-7-38,4-7 0,0-7 1,2-14-1,3-4-68,5-5 1,3-12 0,-1-10 0,-2-13 183,2-10 1,-37 12-1,-1-3 1,0-2 0,0-1-1,-3-2 1,0-1 121,-1-2 1,-2-1 0,-3 3 0,-1-1 0,-2-4 0,-2-1 0,-2 0 0,-1 0 104,-3-1 0,-1-1 0,1 2 0,-3 0 0,2-40 0,-7 4 98,-6 6 1,-11 5-1,-10 10 1,-12 7-38,-10 8 0,-17 6 1,-8 11-1,-5 5-12,-5 3 1,3 10 0,2 2 0,6 3-87,8-2 1,7 3 0,9-3 0,8 3-1159,10 2-241,4 0 0,9 2 1304,4 3 0,17-3 0,6 5 0</inkml:trace>
  <inkml:trace contextRef="#ctx0" brushRef="#br0" timeOffset="92">18710 8142 7097,'-15'-5'0,"-3"-2"-93,-3-2 1,2 5-1,-7-3 1,0 2 238,1 0 0,-10 0 0,4 5 1,-4 0-16,-4 0 0,6 0 0,-5 1 0,-1 3 30,-3 1 0,-1 7 0,-1 1 0,4 4 15,1 4 1,-2 7-1,2 0 1,1 7 34,-1 7 0,3 8 0,4 5 0,1 2-45,-1 8 0,10-2 0,6 5 0,9-4-102,5-1 1,9 5 0,7 0 0,9-1-228,8-3 0,9 3 0,1-1 1,0-3-56,3-2 1,10 2 0,-7-11-1,2-1 72,0-2 0,-2-9 1,1-5-1,-1-7 94,0-7 0,-2-5 0,1-6 0,-1-5 126,4-3 0,9-16 1,-1-7-1,3-7-83,-2-3 0,1-13 0,-5-5 0,-2-5-67,-3-5 0,0-8 0,-12-4 0,-4-3 14,-5-1 0,-5-8 0,-9 6 0,-2 2 110,-1 3 0,-8-5 0,1 14 0,-6 0 190,-3 4 1,-13 7-1,1 8 1,-6 6-22,-5 4 1,-9 1-1,-5 12 1,-3 4-89,-2 5 1,-6-1 0,-1 8 0,0 2-7,0 1 1,3 2 0,8 0 0,4 0-323,6 0 1,0 0 0,12 0 0,2 2-257,1 3 1,9 4-1,4 6-178,3 1 0,11-2 633,7-4 0,6 11 0,10-3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41E87-2EBE-43C4-82F3-669C2E3D345A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1372E-E7BF-4B59-9E1C-9FE72C83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7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Answer: 33 28 16 17 30 48 43 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1372E-E7BF-4B59-9E1C-9FE72C8304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24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Answer: 17 16 30 28 43 59 48 33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1372E-E7BF-4B59-9E1C-9FE72C8304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35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Answer: 16 17 28 30 33 43 48 59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1372E-E7BF-4B59-9E1C-9FE72C8304B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06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Answer: 33 28 48 16 30 43 59 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1372E-E7BF-4B59-9E1C-9FE72C8304B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3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72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56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1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7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35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5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3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2884F1-FFEA-405F-9602-3DCA865EDA4E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3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2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D291B17-9318-49DB-B28B-6E5994AE9581}" type="datetime1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862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Search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gocheatsheet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66EE1-5CE2-4670-B97E-F74A1D410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CSE 205 </a:t>
            </a:r>
            <a:br>
              <a:rPr lang="en-US"/>
            </a:br>
            <a:r>
              <a:rPr lang="en-US"/>
              <a:t>Final Exam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C802C-4373-4CF2-980C-7F2F15ACF7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Tuesday April 28</a:t>
            </a:r>
            <a:r>
              <a:rPr lang="en-US" baseline="30000"/>
              <a:t>th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281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42A6-112D-46F6-8734-9A668CD6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Search –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7CCAE-007D-45AB-8DBE-B86EC8ED3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sz="2800"/>
              <a:t>Best case: O(1)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/>
              <a:t>Why?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/>
          </a:p>
          <a:p>
            <a:pPr marL="0" indent="0">
              <a:buNone/>
            </a:pPr>
            <a:r>
              <a:rPr lang="en-US" sz="280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/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Worst case: O(n)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/>
              <a:t>Why?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415CDF-A0E5-4D2D-9ECA-A5CAE0EC0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92253"/>
              </p:ext>
            </p:extLst>
          </p:nvPr>
        </p:nvGraphicFramePr>
        <p:xfrm>
          <a:off x="6699243" y="2215066"/>
          <a:ext cx="623978" cy="411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978">
                  <a:extLst>
                    <a:ext uri="{9D8B030D-6E8A-4147-A177-3AD203B41FA5}">
                      <a16:colId xmlns:a16="http://schemas.microsoft.com/office/drawing/2014/main" val="3940183562"/>
                    </a:ext>
                  </a:extLst>
                </a:gridCol>
              </a:tblGrid>
              <a:tr h="411303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N(1)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5042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BB7D06-722D-467F-818D-713C1C9E5302}"/>
              </a:ext>
            </a:extLst>
          </p:cNvPr>
          <p:cNvSpPr txBox="1"/>
          <p:nvPr/>
        </p:nvSpPr>
        <p:spPr>
          <a:xfrm>
            <a:off x="4999811" y="1734515"/>
            <a:ext cx="434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Best Case: Array or Array List with 1 element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EF6CED-66E9-4D04-BE5F-ED1C7349DB0F}"/>
              </a:ext>
            </a:extLst>
          </p:cNvPr>
          <p:cNvSpPr txBox="1"/>
          <p:nvPr/>
        </p:nvSpPr>
        <p:spPr>
          <a:xfrm>
            <a:off x="4858363" y="3968325"/>
            <a:ext cx="45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Worst Case: Array or Array List with n elements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044A023A-8C35-46E4-B125-41522769311F}"/>
              </a:ext>
            </a:extLst>
          </p:cNvPr>
          <p:cNvSpPr/>
          <p:nvPr/>
        </p:nvSpPr>
        <p:spPr>
          <a:xfrm>
            <a:off x="6969789" y="2654465"/>
            <a:ext cx="168442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24FE7-DA27-46CC-8330-858E9FF4D16E}"/>
              </a:ext>
            </a:extLst>
          </p:cNvPr>
          <p:cNvSpPr txBox="1"/>
          <p:nvPr/>
        </p:nvSpPr>
        <p:spPr>
          <a:xfrm>
            <a:off x="4703385" y="3008525"/>
            <a:ext cx="4936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This is either the element we are looking for or the element is not in the list.</a:t>
            </a:r>
          </a:p>
          <a:p>
            <a:pPr algn="ctr"/>
            <a:r>
              <a:rPr lang="en-US" sz="1200"/>
              <a:t>The key operation is only performed once.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825715-8175-4AC5-A34A-3EB035EA19A5}"/>
              </a:ext>
            </a:extLst>
          </p:cNvPr>
          <p:cNvSpPr/>
          <p:nvPr/>
        </p:nvSpPr>
        <p:spPr>
          <a:xfrm>
            <a:off x="4538905" y="1750633"/>
            <a:ext cx="5030211" cy="1807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CD77595-A4F6-497F-A941-043B200B9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082303"/>
              </p:ext>
            </p:extLst>
          </p:nvPr>
        </p:nvGraphicFramePr>
        <p:xfrm>
          <a:off x="4491945" y="4529170"/>
          <a:ext cx="518828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536">
                  <a:extLst>
                    <a:ext uri="{9D8B030D-6E8A-4147-A177-3AD203B41FA5}">
                      <a16:colId xmlns:a16="http://schemas.microsoft.com/office/drawing/2014/main" val="3408357192"/>
                    </a:ext>
                  </a:extLst>
                </a:gridCol>
                <a:gridCol w="648536">
                  <a:extLst>
                    <a:ext uri="{9D8B030D-6E8A-4147-A177-3AD203B41FA5}">
                      <a16:colId xmlns:a16="http://schemas.microsoft.com/office/drawing/2014/main" val="165110320"/>
                    </a:ext>
                  </a:extLst>
                </a:gridCol>
                <a:gridCol w="648536">
                  <a:extLst>
                    <a:ext uri="{9D8B030D-6E8A-4147-A177-3AD203B41FA5}">
                      <a16:colId xmlns:a16="http://schemas.microsoft.com/office/drawing/2014/main" val="3660393376"/>
                    </a:ext>
                  </a:extLst>
                </a:gridCol>
                <a:gridCol w="648536">
                  <a:extLst>
                    <a:ext uri="{9D8B030D-6E8A-4147-A177-3AD203B41FA5}">
                      <a16:colId xmlns:a16="http://schemas.microsoft.com/office/drawing/2014/main" val="3543113047"/>
                    </a:ext>
                  </a:extLst>
                </a:gridCol>
                <a:gridCol w="648536">
                  <a:extLst>
                    <a:ext uri="{9D8B030D-6E8A-4147-A177-3AD203B41FA5}">
                      <a16:colId xmlns:a16="http://schemas.microsoft.com/office/drawing/2014/main" val="608391310"/>
                    </a:ext>
                  </a:extLst>
                </a:gridCol>
                <a:gridCol w="648536">
                  <a:extLst>
                    <a:ext uri="{9D8B030D-6E8A-4147-A177-3AD203B41FA5}">
                      <a16:colId xmlns:a16="http://schemas.microsoft.com/office/drawing/2014/main" val="750368628"/>
                    </a:ext>
                  </a:extLst>
                </a:gridCol>
                <a:gridCol w="648536">
                  <a:extLst>
                    <a:ext uri="{9D8B030D-6E8A-4147-A177-3AD203B41FA5}">
                      <a16:colId xmlns:a16="http://schemas.microsoft.com/office/drawing/2014/main" val="300979714"/>
                    </a:ext>
                  </a:extLst>
                </a:gridCol>
                <a:gridCol w="648536">
                  <a:extLst>
                    <a:ext uri="{9D8B030D-6E8A-4147-A177-3AD203B41FA5}">
                      <a16:colId xmlns:a16="http://schemas.microsoft.com/office/drawing/2014/main" val="3473600715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N(2)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N(4)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N(5)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N(n-1)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solidFill>
                            <a:schemeClr val="tx1"/>
                          </a:solidFill>
                        </a:rPr>
                        <a:t>N(n)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567494"/>
                  </a:ext>
                </a:extLst>
              </a:tr>
            </a:tbl>
          </a:graphicData>
        </a:graphic>
      </p:graphicFrame>
      <p:sp>
        <p:nvSpPr>
          <p:cNvPr id="13" name="Arrow: Up 12">
            <a:extLst>
              <a:ext uri="{FF2B5EF4-FFF2-40B4-BE49-F238E27FC236}">
                <a16:creationId xmlns:a16="http://schemas.microsoft.com/office/drawing/2014/main" id="{602674CE-CF26-42A6-9052-652B0672FC10}"/>
              </a:ext>
            </a:extLst>
          </p:cNvPr>
          <p:cNvSpPr/>
          <p:nvPr/>
        </p:nvSpPr>
        <p:spPr>
          <a:xfrm>
            <a:off x="9256295" y="4927917"/>
            <a:ext cx="168442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2D1E62-F7D5-4F13-BDE4-E4110535D205}"/>
              </a:ext>
            </a:extLst>
          </p:cNvPr>
          <p:cNvSpPr txBox="1"/>
          <p:nvPr/>
        </p:nvSpPr>
        <p:spPr>
          <a:xfrm>
            <a:off x="4744202" y="5272353"/>
            <a:ext cx="4936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This is either the element we are looking for or the element is not in the list.</a:t>
            </a:r>
          </a:p>
          <a:p>
            <a:pPr algn="ctr"/>
            <a:r>
              <a:rPr lang="en-US" sz="1200"/>
              <a:t>The key operation is performed n times.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20374-BC21-4C16-B3E5-D2017716FFC7}"/>
              </a:ext>
            </a:extLst>
          </p:cNvPr>
          <p:cNvSpPr/>
          <p:nvPr/>
        </p:nvSpPr>
        <p:spPr>
          <a:xfrm>
            <a:off x="4418961" y="3919383"/>
            <a:ext cx="5559228" cy="19497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04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2FE49-22BB-4C24-9620-98D562A3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18D8C-B296-4DEE-8A75-01A8C43A2C02}"/>
              </a:ext>
            </a:extLst>
          </p:cNvPr>
          <p:cNvSpPr txBox="1"/>
          <p:nvPr/>
        </p:nvSpPr>
        <p:spPr>
          <a:xfrm>
            <a:off x="1097280" y="1800803"/>
            <a:ext cx="107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Iterative: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C8C0EB-ECBB-4C36-B082-6A53B2600855}"/>
              </a:ext>
            </a:extLst>
          </p:cNvPr>
          <p:cNvSpPr txBox="1"/>
          <p:nvPr/>
        </p:nvSpPr>
        <p:spPr>
          <a:xfrm>
            <a:off x="6322422" y="1765920"/>
            <a:ext cx="134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Recursive: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95535C-E6AD-4A56-ACBC-BA986145F7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4"/>
          <a:stretch/>
        </p:blipFill>
        <p:spPr>
          <a:xfrm>
            <a:off x="6322422" y="2163812"/>
            <a:ext cx="3915087" cy="391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CB91F1-E1DF-497C-9143-6CD0158A4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98" y="2233578"/>
            <a:ext cx="3612069" cy="386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92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8AD8-A54C-4BF6-B03D-ACC2EB63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F34904-319C-4464-B758-859886C9F149}"/>
              </a:ext>
            </a:extLst>
          </p:cNvPr>
          <p:cNvSpPr/>
          <p:nvPr/>
        </p:nvSpPr>
        <p:spPr>
          <a:xfrm>
            <a:off x="1030182" y="1962288"/>
            <a:ext cx="5776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https://www.cs.usfca.edu/~galles/visualization/Search.html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7BD44-3DA1-42E0-9EEE-07C31D9E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Search –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67299-136E-4DE4-AA56-EDDEBC8BF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We can only perform binary search on a sorted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/>
              <a:t>The midpoint comparison does not work on unsorted lists.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 Best Case: O(1)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/>
              <a:t>The array has only 1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/>
              <a:t>Worst Case: O(lg(n))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/>
              <a:t>The element requested is not in the list.</a:t>
            </a:r>
          </a:p>
        </p:txBody>
      </p:sp>
    </p:spTree>
    <p:extLst>
      <p:ext uri="{BB962C8B-B14F-4D97-AF65-F5344CB8AC3E}">
        <p14:creationId xmlns:p14="http://schemas.microsoft.com/office/powerpoint/2010/main" val="3023532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B191-C4CF-4424-B081-916B239F4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Sorting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2D21E-989F-420C-9C8C-6753E507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0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5566-9011-4DDB-9934-46C955FD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good news!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9DC58-F904-4DAF-BB0E-5BC617F7D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2821315"/>
            <a:ext cx="10429875" cy="1762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D5A6A8-7DB2-4189-A5B2-AF5660F50C07}"/>
              </a:ext>
            </a:extLst>
          </p:cNvPr>
          <p:cNvSpPr txBox="1"/>
          <p:nvPr/>
        </p:nvSpPr>
        <p:spPr>
          <a:xfrm>
            <a:off x="1097280" y="2318994"/>
            <a:ext cx="458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 the Final Exam Information &amp; Start Page: </a:t>
            </a:r>
          </a:p>
        </p:txBody>
      </p:sp>
    </p:spTree>
    <p:extLst>
      <p:ext uri="{BB962C8B-B14F-4D97-AF65-F5344CB8AC3E}">
        <p14:creationId xmlns:p14="http://schemas.microsoft.com/office/powerpoint/2010/main" val="621406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0815-D046-40DC-953D-EC412C13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5C607-F300-4B55-8978-D8E8FF59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6" y="1937208"/>
            <a:ext cx="6759019" cy="40167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DB08FB-9FD1-4E87-A7D2-9747540575A5}"/>
                  </a:ext>
                </a:extLst>
              </p:cNvPr>
              <p:cNvSpPr txBox="1"/>
              <p:nvPr/>
            </p:nvSpPr>
            <p:spPr>
              <a:xfrm>
                <a:off x="7824248" y="2846894"/>
                <a:ext cx="29529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Worst time complexity: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)</a:t>
                </a:r>
              </a:p>
              <a:p>
                <a:r>
                  <a:rPr lang="en-US"/>
                  <a:t>	</a:t>
                </a:r>
              </a:p>
              <a:p>
                <a:r>
                  <a:rPr lang="en-US"/>
                  <a:t>Why?</a:t>
                </a:r>
              </a:p>
              <a:p>
                <a:r>
                  <a:rPr lang="en-US"/>
                  <a:t>The list is in reverse order.	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DB08FB-9FD1-4E87-A7D2-974754057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48" y="2846894"/>
                <a:ext cx="2952988" cy="1200329"/>
              </a:xfrm>
              <a:prstGeom prst="rect">
                <a:avLst/>
              </a:prstGeom>
              <a:blipFill>
                <a:blip r:embed="rId3"/>
                <a:stretch>
                  <a:fillRect l="-1860" t="-2538" r="-103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270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47FB-1131-464E-8FFD-315507D2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391E3-0815-4182-9DA0-7734C5808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51" y="1959720"/>
            <a:ext cx="6394548" cy="4175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3239D4-C60E-4A77-9EB6-FD2C4B23DFC5}"/>
                  </a:ext>
                </a:extLst>
              </p:cNvPr>
              <p:cNvSpPr txBox="1"/>
              <p:nvPr/>
            </p:nvSpPr>
            <p:spPr>
              <a:xfrm>
                <a:off x="7824248" y="2846894"/>
                <a:ext cx="295298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Worst time complexity: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)</a:t>
                </a:r>
              </a:p>
              <a:p>
                <a:r>
                  <a:rPr lang="en-US"/>
                  <a:t>	</a:t>
                </a:r>
              </a:p>
              <a:p>
                <a:r>
                  <a:rPr lang="en-US"/>
                  <a:t>Why?</a:t>
                </a:r>
              </a:p>
              <a:p>
                <a:r>
                  <a:rPr lang="en-US"/>
                  <a:t>The list is in reverse order.	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3239D4-C60E-4A77-9EB6-FD2C4B23D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248" y="2846894"/>
                <a:ext cx="2952988" cy="1200329"/>
              </a:xfrm>
              <a:prstGeom prst="rect">
                <a:avLst/>
              </a:prstGeom>
              <a:blipFill>
                <a:blip r:embed="rId3"/>
                <a:stretch>
                  <a:fillRect l="-1860" t="-2538" r="-1033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509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DA98C6E-F5E5-42AF-9D55-0EDAD9723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35" y="775355"/>
            <a:ext cx="4619599" cy="53072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96BD04-C1BE-49DB-A0C1-4A55888F98AC}"/>
              </a:ext>
            </a:extLst>
          </p:cNvPr>
          <p:cNvSpPr/>
          <p:nvPr/>
        </p:nvSpPr>
        <p:spPr>
          <a:xfrm>
            <a:off x="320977" y="332692"/>
            <a:ext cx="14264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Quick Sort: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9BA35E-5417-4309-A263-1401D673BD65}"/>
              </a:ext>
            </a:extLst>
          </p:cNvPr>
          <p:cNvSpPr txBox="1"/>
          <p:nvPr/>
        </p:nvSpPr>
        <p:spPr>
          <a:xfrm>
            <a:off x="6609347" y="1179095"/>
            <a:ext cx="3505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Average time complexity: O(n lg(n))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A60910-AFE6-4345-BBB5-1C4C730BE6B5}"/>
                  </a:ext>
                </a:extLst>
              </p:cNvPr>
              <p:cNvSpPr txBox="1"/>
              <p:nvPr/>
            </p:nvSpPr>
            <p:spPr>
              <a:xfrm>
                <a:off x="6872592" y="2310063"/>
                <a:ext cx="36264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Worst time complexity: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)</a:t>
                </a:r>
              </a:p>
              <a:p>
                <a:r>
                  <a:rPr lang="en-US"/>
                  <a:t>	Where the list is already sorted.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A60910-AFE6-4345-BBB5-1C4C730BE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592" y="2310063"/>
                <a:ext cx="3626442" cy="646331"/>
              </a:xfrm>
              <a:prstGeom prst="rect">
                <a:avLst/>
              </a:prstGeom>
              <a:blipFill>
                <a:blip r:embed="rId3"/>
                <a:stretch>
                  <a:fillRect l="-1345" t="-5660" r="-100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637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B128-D6FE-42F5-9F07-E01737832DEA}"/>
              </a:ext>
            </a:extLst>
          </p:cNvPr>
          <p:cNvSpPr txBox="1">
            <a:spLocks/>
          </p:cNvSpPr>
          <p:nvPr/>
        </p:nvSpPr>
        <p:spPr>
          <a:xfrm>
            <a:off x="550983" y="161838"/>
            <a:ext cx="3059941" cy="7126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Merge Sort: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0800AC-5DF1-4AA5-99FB-840E6D480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965" y="161838"/>
            <a:ext cx="5610218" cy="65343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036375-8528-4AD3-8E97-BDA201E1F756}"/>
              </a:ext>
            </a:extLst>
          </p:cNvPr>
          <p:cNvSpPr txBox="1"/>
          <p:nvPr/>
        </p:nvSpPr>
        <p:spPr>
          <a:xfrm>
            <a:off x="236113" y="1630836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Average time complexity: O(n lg(n)) 	</a:t>
            </a:r>
          </a:p>
        </p:txBody>
      </p:sp>
    </p:spTree>
    <p:extLst>
      <p:ext uri="{BB962C8B-B14F-4D97-AF65-F5344CB8AC3E}">
        <p14:creationId xmlns:p14="http://schemas.microsoft.com/office/powerpoint/2010/main" val="417045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3ABF-AAAA-4AE9-B5DE-AEC2CD419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 Notation – 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CC965-5B65-4BDE-B6C9-F025C7882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45075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Measure of the “efficiency” of sorting algorithms under the worst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We use the key operation of an algorithm to determine its time complexity.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Why can we not use a stopwatch?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733F3B-49BE-4239-9F43-8A370420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79" y="3184358"/>
            <a:ext cx="6200273" cy="298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94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8E2D7-B18E-457C-9C21-213EC6031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D31B2-AD3C-40B0-A812-E83EA84A0A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99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2DF8-78E8-41AE-B63F-4520C03B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Lists – Singly Linked List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FD4061-666C-4CD8-BD92-DD1DE5410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817" y="1917126"/>
            <a:ext cx="8028365" cy="178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8671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6D6A-F53B-4EFA-B80D-DC96C2D6F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Linked Lists – Doubly-Linked Lists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DB71B84-F8A2-41D3-B909-745ADF604F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 t="13233" r="9217" b="27617"/>
          <a:stretch/>
        </p:blipFill>
        <p:spPr bwMode="auto">
          <a:xfrm>
            <a:off x="1755366" y="2222369"/>
            <a:ext cx="8681267" cy="1206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889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A01D-E081-4E3E-89D9-7CED6308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47202B7-0320-4676-A606-0EDD9CBC6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839" y="2018845"/>
            <a:ext cx="5956414" cy="416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ED15F8-3DA1-4E30-9B79-F0B6D023E094}"/>
              </a:ext>
            </a:extLst>
          </p:cNvPr>
          <p:cNvSpPr txBox="1"/>
          <p:nvPr/>
        </p:nvSpPr>
        <p:spPr>
          <a:xfrm>
            <a:off x="1197204" y="1913641"/>
            <a:ext cx="2971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LIFO  - Last in First 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0C296-145B-4031-8309-1EFCF347F735}"/>
              </a:ext>
            </a:extLst>
          </p:cNvPr>
          <p:cNvSpPr txBox="1"/>
          <p:nvPr/>
        </p:nvSpPr>
        <p:spPr>
          <a:xfrm>
            <a:off x="1097280" y="3429000"/>
            <a:ext cx="2934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What does peek() do?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4C23D7-D685-D542-ACCC-56B407185D53}"/>
                  </a:ext>
                </a:extLst>
              </p14:cNvPr>
              <p14:cNvContentPartPr/>
              <p14:nvPr/>
            </p14:nvContentPartPr>
            <p14:xfrm>
              <a:off x="5003640" y="2332800"/>
              <a:ext cx="6668280" cy="2568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4C23D7-D685-D542-ACCC-56B407185D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4280" y="2323440"/>
                <a:ext cx="6687000" cy="258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6141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1F5B-51A6-4414-B4D0-87AD60A15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0B58D6C-0F61-4642-A611-ECA1D7B3CD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418" y="1940531"/>
            <a:ext cx="575845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9A2E31-97E5-4F8D-9079-082A0E2B0577}"/>
              </a:ext>
            </a:extLst>
          </p:cNvPr>
          <p:cNvSpPr txBox="1"/>
          <p:nvPr/>
        </p:nvSpPr>
        <p:spPr>
          <a:xfrm>
            <a:off x="1291472" y="2413262"/>
            <a:ext cx="2875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FIFO – first in first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EE8EC-C9CB-489A-B0FA-37F8A14D5D42}"/>
              </a:ext>
            </a:extLst>
          </p:cNvPr>
          <p:cNvSpPr txBox="1"/>
          <p:nvPr/>
        </p:nvSpPr>
        <p:spPr>
          <a:xfrm>
            <a:off x="1188126" y="3752241"/>
            <a:ext cx="2934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What does peek() do?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630320D-A445-1643-B3B8-D74FE4A48D3D}"/>
                  </a:ext>
                </a:extLst>
              </p14:cNvPr>
              <p14:cNvContentPartPr/>
              <p14:nvPr/>
            </p14:nvContentPartPr>
            <p14:xfrm>
              <a:off x="1284840" y="1561680"/>
              <a:ext cx="9731880" cy="4289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630320D-A445-1643-B3B8-D74FE4A48D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5480" y="1552320"/>
                <a:ext cx="9750600" cy="430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1057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5598-45EB-43F3-AA34-29E87802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Trees &amp; Binary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CB708-D769-4BA2-82A1-05C88F761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668" y="1957918"/>
            <a:ext cx="2211707" cy="1745164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Traversals: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err="1"/>
              <a:t>PreOrder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err="1"/>
              <a:t>PostOrder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err="1"/>
              <a:t>InOrder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Breath-first</a:t>
            </a:r>
            <a:br>
              <a:rPr lang="en-US"/>
            </a:br>
            <a:r>
              <a:rPr lang="en-US"/>
              <a:t>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66ABE9-EE70-4871-85A7-E7EC917D2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832" y="1971253"/>
            <a:ext cx="5905500" cy="401002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FEE8A6B-150C-488B-91C2-48A2523229C2}"/>
              </a:ext>
            </a:extLst>
          </p:cNvPr>
          <p:cNvSpPr/>
          <p:nvPr/>
        </p:nvSpPr>
        <p:spPr>
          <a:xfrm>
            <a:off x="7162800" y="2428875"/>
            <a:ext cx="51435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838192-CE88-4E84-8B92-B684A607DA1D}"/>
              </a:ext>
            </a:extLst>
          </p:cNvPr>
          <p:cNvSpPr txBox="1"/>
          <p:nvPr/>
        </p:nvSpPr>
        <p:spPr>
          <a:xfrm>
            <a:off x="6499500" y="2348984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Root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9CB02F1-1337-41F2-BAB1-6A032973B73B}"/>
              </a:ext>
            </a:extLst>
          </p:cNvPr>
          <p:cNvSpPr/>
          <p:nvPr/>
        </p:nvSpPr>
        <p:spPr>
          <a:xfrm>
            <a:off x="5572125" y="3413641"/>
            <a:ext cx="51435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A9A05-86C3-4A18-9944-6C51A4B4BC2F}"/>
              </a:ext>
            </a:extLst>
          </p:cNvPr>
          <p:cNvSpPr txBox="1"/>
          <p:nvPr/>
        </p:nvSpPr>
        <p:spPr>
          <a:xfrm>
            <a:off x="4026958" y="3333750"/>
            <a:ext cx="154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Parent Node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51246DD-257A-4B94-A0E9-67F1382B3AE0}"/>
              </a:ext>
            </a:extLst>
          </p:cNvPr>
          <p:cNvSpPr/>
          <p:nvPr/>
        </p:nvSpPr>
        <p:spPr>
          <a:xfrm>
            <a:off x="4764512" y="4368073"/>
            <a:ext cx="514350" cy="209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8ED55-CE5B-4991-BA0A-F2362B5B05F8}"/>
              </a:ext>
            </a:extLst>
          </p:cNvPr>
          <p:cNvSpPr txBox="1"/>
          <p:nvPr/>
        </p:nvSpPr>
        <p:spPr>
          <a:xfrm>
            <a:off x="3219345" y="4288182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Child Node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B3950BC-2273-4090-BD8C-EED640286338}"/>
              </a:ext>
            </a:extLst>
          </p:cNvPr>
          <p:cNvSpPr/>
          <p:nvPr/>
        </p:nvSpPr>
        <p:spPr>
          <a:xfrm>
            <a:off x="5512035" y="3936854"/>
            <a:ext cx="6123771" cy="2048912"/>
          </a:xfrm>
          <a:custGeom>
            <a:avLst/>
            <a:gdLst>
              <a:gd name="connsiteX0" fmla="*/ 5394090 w 6123771"/>
              <a:gd name="connsiteY0" fmla="*/ 82696 h 2048912"/>
              <a:gd name="connsiteX1" fmla="*/ 1517415 w 6123771"/>
              <a:gd name="connsiteY1" fmla="*/ 177946 h 2048912"/>
              <a:gd name="connsiteX2" fmla="*/ 2940 w 6123771"/>
              <a:gd name="connsiteY2" fmla="*/ 1559071 h 2048912"/>
              <a:gd name="connsiteX3" fmla="*/ 1279290 w 6123771"/>
              <a:gd name="connsiteY3" fmla="*/ 2016271 h 2048912"/>
              <a:gd name="connsiteX4" fmla="*/ 5746515 w 6123771"/>
              <a:gd name="connsiteY4" fmla="*/ 778021 h 2048912"/>
              <a:gd name="connsiteX5" fmla="*/ 5394090 w 6123771"/>
              <a:gd name="connsiteY5" fmla="*/ 82696 h 204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3771" h="2048912">
                <a:moveTo>
                  <a:pt x="5394090" y="82696"/>
                </a:moveTo>
                <a:cubicBezTo>
                  <a:pt x="4689240" y="-17316"/>
                  <a:pt x="2415940" y="-68117"/>
                  <a:pt x="1517415" y="177946"/>
                </a:cubicBezTo>
                <a:cubicBezTo>
                  <a:pt x="618890" y="424009"/>
                  <a:pt x="42627" y="1252684"/>
                  <a:pt x="2940" y="1559071"/>
                </a:cubicBezTo>
                <a:cubicBezTo>
                  <a:pt x="-36748" y="1865459"/>
                  <a:pt x="322028" y="2146446"/>
                  <a:pt x="1279290" y="2016271"/>
                </a:cubicBezTo>
                <a:cubicBezTo>
                  <a:pt x="2236552" y="1886096"/>
                  <a:pt x="5057540" y="1100283"/>
                  <a:pt x="5746515" y="778021"/>
                </a:cubicBezTo>
                <a:cubicBezTo>
                  <a:pt x="6435490" y="455759"/>
                  <a:pt x="6098940" y="182708"/>
                  <a:pt x="5394090" y="82696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BDDFA8-E6FB-4DBC-9C9B-A942640BD604}"/>
              </a:ext>
            </a:extLst>
          </p:cNvPr>
          <p:cNvSpPr txBox="1"/>
          <p:nvPr/>
        </p:nvSpPr>
        <p:spPr>
          <a:xfrm>
            <a:off x="6812278" y="5031132"/>
            <a:ext cx="122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Leaf Nodes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2B3EAB5-71D1-4D51-B2A8-17970DAD1374}"/>
              </a:ext>
            </a:extLst>
          </p:cNvPr>
          <p:cNvSpPr txBox="1">
            <a:spLocks/>
          </p:cNvSpPr>
          <p:nvPr/>
        </p:nvSpPr>
        <p:spPr>
          <a:xfrm>
            <a:off x="1169667" y="3705041"/>
            <a:ext cx="2211707" cy="872582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/>
              <a:t> Binary Trees: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Sorted</a:t>
            </a:r>
            <a:br>
              <a:rPr lang="en-US"/>
            </a:br>
            <a:r>
              <a:rPr lang="en-US"/>
              <a:t>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551B8B-7884-654E-BFDE-656474F765D5}"/>
                  </a:ext>
                </a:extLst>
              </p14:cNvPr>
              <p14:cNvContentPartPr/>
              <p14:nvPr/>
            </p14:nvContentPartPr>
            <p14:xfrm>
              <a:off x="2394360" y="2229480"/>
              <a:ext cx="3209760" cy="1652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551B8B-7884-654E-BFDE-656474F765D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5000" y="2220120"/>
                <a:ext cx="3228480" cy="16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7548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8D6D-6E95-4FBA-B8B8-7DCB1769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 - Preorder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B407-169F-441C-AE80-71F5A1E1A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3153"/>
            <a:ext cx="4076700" cy="4023360"/>
          </a:xfrm>
        </p:spPr>
        <p:txBody>
          <a:bodyPr/>
          <a:lstStyle/>
          <a:p>
            <a:r>
              <a:rPr lang="en-US"/>
              <a:t>Preorder – root, left,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66A85-02F0-45E6-9587-AE982A8B0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60" y="1914314"/>
            <a:ext cx="5905500" cy="4010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6175995-2F6D-8141-A80C-72B5BF5D99F5}"/>
                  </a:ext>
                </a:extLst>
              </p14:cNvPr>
              <p14:cNvContentPartPr/>
              <p14:nvPr/>
            </p14:nvContentPartPr>
            <p14:xfrm>
              <a:off x="1392480" y="2082240"/>
              <a:ext cx="10397520" cy="3827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6175995-2F6D-8141-A80C-72B5BF5D99F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3120" y="2072880"/>
                <a:ext cx="10416240" cy="384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4659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8D6D-6E95-4FBA-B8B8-7DCB1769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 - </a:t>
            </a:r>
            <a:r>
              <a:rPr lang="en-US" err="1"/>
              <a:t>Postorder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B407-169F-441C-AE80-71F5A1E1A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3153"/>
            <a:ext cx="4076700" cy="4023360"/>
          </a:xfrm>
        </p:spPr>
        <p:txBody>
          <a:bodyPr/>
          <a:lstStyle/>
          <a:p>
            <a:r>
              <a:rPr lang="en-US" err="1"/>
              <a:t>Postorder</a:t>
            </a:r>
            <a:r>
              <a:rPr lang="en-US"/>
              <a:t> – left, right, root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66A85-02F0-45E6-9587-AE982A8B0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60" y="1914314"/>
            <a:ext cx="5905500" cy="4010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9A3B14-DEF6-4947-B4CF-B95FE89A2AA8}"/>
                  </a:ext>
                </a:extLst>
              </p14:cNvPr>
              <p14:cNvContentPartPr/>
              <p14:nvPr/>
            </p14:nvContentPartPr>
            <p14:xfrm>
              <a:off x="1302120" y="2263320"/>
              <a:ext cx="10089720" cy="3494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9A3B14-DEF6-4947-B4CF-B95FE89A2A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2760" y="2253960"/>
                <a:ext cx="10108440" cy="35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635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8D6D-6E95-4FBA-B8B8-7DCB1769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 - </a:t>
            </a:r>
            <a:r>
              <a:rPr lang="en-US" err="1"/>
              <a:t>Inorder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B407-169F-441C-AE80-71F5A1E1A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3153"/>
            <a:ext cx="4076700" cy="4023360"/>
          </a:xfrm>
        </p:spPr>
        <p:txBody>
          <a:bodyPr/>
          <a:lstStyle/>
          <a:p>
            <a:r>
              <a:rPr lang="en-US" err="1"/>
              <a:t>Inorder</a:t>
            </a:r>
            <a:r>
              <a:rPr lang="en-US"/>
              <a:t> – left root right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66A85-02F0-45E6-9587-AE982A8B0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60" y="1914314"/>
            <a:ext cx="5905500" cy="4010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8EB7172-5DEE-2544-BB40-657D0E1011CA}"/>
                  </a:ext>
                </a:extLst>
              </p14:cNvPr>
              <p14:cNvContentPartPr/>
              <p14:nvPr/>
            </p14:nvContentPartPr>
            <p14:xfrm>
              <a:off x="1228320" y="2235240"/>
              <a:ext cx="10092600" cy="2913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8EB7172-5DEE-2544-BB40-657D0E1011C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18960" y="2225880"/>
                <a:ext cx="10111320" cy="29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0172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8D6D-6E95-4FBA-B8B8-7DCB1769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 – Breath-First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DB407-169F-441C-AE80-71F5A1E1A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33153"/>
            <a:ext cx="4076700" cy="4023360"/>
          </a:xfrm>
        </p:spPr>
        <p:txBody>
          <a:bodyPr/>
          <a:lstStyle/>
          <a:p>
            <a:r>
              <a:rPr lang="en-US"/>
              <a:t>Breath- First: level by level, left, to right, starting at level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66A85-02F0-45E6-9587-AE982A8B0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60" y="1914314"/>
            <a:ext cx="5905500" cy="4010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C04AE24-7B71-E941-84D2-0DD07B63040A}"/>
                  </a:ext>
                </a:extLst>
              </p14:cNvPr>
              <p14:cNvContentPartPr/>
              <p14:nvPr/>
            </p14:nvContentPartPr>
            <p14:xfrm>
              <a:off x="1483200" y="2229480"/>
              <a:ext cx="10488600" cy="3293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C04AE24-7B71-E941-84D2-0DD07B6304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3840" y="2220120"/>
                <a:ext cx="10507320" cy="331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00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CFB0-B4F2-47AE-89FA-E9C807AA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Determine the Time Complexity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A5761E-B1F2-422F-8C27-CD2ECB2C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631"/>
          <a:stretch/>
        </p:blipFill>
        <p:spPr>
          <a:xfrm>
            <a:off x="1183005" y="2213810"/>
            <a:ext cx="4943475" cy="2652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643C71-91EB-4DC3-95FF-F9542B22A0E7}"/>
              </a:ext>
            </a:extLst>
          </p:cNvPr>
          <p:cNvSpPr txBox="1"/>
          <p:nvPr/>
        </p:nvSpPr>
        <p:spPr>
          <a:xfrm>
            <a:off x="6561055" y="2142128"/>
            <a:ext cx="1725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Operation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2680F4-D8A7-498C-87D5-028131208F68}"/>
              </a:ext>
            </a:extLst>
          </p:cNvPr>
          <p:cNvSpPr txBox="1"/>
          <p:nvPr/>
        </p:nvSpPr>
        <p:spPr>
          <a:xfrm>
            <a:off x="8182936" y="4161875"/>
            <a:ext cx="1595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Key Operation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2683E0-20B4-46D6-B386-AE4716C1006D}"/>
              </a:ext>
            </a:extLst>
          </p:cNvPr>
          <p:cNvSpPr txBox="1"/>
          <p:nvPr/>
        </p:nvSpPr>
        <p:spPr>
          <a:xfrm>
            <a:off x="9580014" y="2142128"/>
            <a:ext cx="199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Time Complexity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B8E39-4163-4238-9488-0A82E044326A}"/>
              </a:ext>
            </a:extLst>
          </p:cNvPr>
          <p:cNvSpPr txBox="1"/>
          <p:nvPr/>
        </p:nvSpPr>
        <p:spPr>
          <a:xfrm>
            <a:off x="7854908" y="2142128"/>
            <a:ext cx="1994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# Of Executions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01BFF7-5B13-4D29-9744-B216F0C79FEC}"/>
              </a:ext>
            </a:extLst>
          </p:cNvPr>
          <p:cNvSpPr txBox="1"/>
          <p:nvPr/>
        </p:nvSpPr>
        <p:spPr>
          <a:xfrm>
            <a:off x="8533847" y="5472981"/>
            <a:ext cx="89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/>
              <a:t>Answer </a:t>
            </a:r>
          </a:p>
        </p:txBody>
      </p:sp>
    </p:spTree>
    <p:extLst>
      <p:ext uri="{BB962C8B-B14F-4D97-AF65-F5344CB8AC3E}">
        <p14:creationId xmlns:p14="http://schemas.microsoft.com/office/powerpoint/2010/main" val="1471070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8214-5708-4887-BEE1-F33C1732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 - Balancing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B15841-DA8E-4A2C-9513-B8FB73A53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388" y="1966913"/>
            <a:ext cx="5905500" cy="40100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F7F3DC-9AEF-4265-85D1-A038B19726FE}"/>
              </a:ext>
            </a:extLst>
          </p:cNvPr>
          <p:cNvSpPr txBox="1">
            <a:spLocks/>
          </p:cNvSpPr>
          <p:nvPr/>
        </p:nvSpPr>
        <p:spPr>
          <a:xfrm>
            <a:off x="1097280" y="1933153"/>
            <a:ext cx="40767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/>
              <a:t> A binary tree is balanced when the levels of the leaf nodes do not differ by more than 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Is this tree balanced?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956C692-300E-D340-AA52-487170F50B28}"/>
                  </a:ext>
                </a:extLst>
              </p14:cNvPr>
              <p14:cNvContentPartPr/>
              <p14:nvPr/>
            </p14:nvContentPartPr>
            <p14:xfrm>
              <a:off x="1851120" y="2603520"/>
              <a:ext cx="10160280" cy="3247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956C692-300E-D340-AA52-487170F50B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1760" y="2594160"/>
                <a:ext cx="10179000" cy="326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3468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406F-AEFB-44BA-A9AA-6D6D4740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Trees - Balancing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0BF2-96AB-436C-9543-35AB7817C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74309"/>
            <a:ext cx="309372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Is this tree balanced?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Time complexity of well- balanced binary tree operations – O(lg n)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Worse case for an unbalanced binary tree – O(n)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Why?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8B7A1-BAD4-4777-9634-F714FE72B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2"/>
          <a:stretch/>
        </p:blipFill>
        <p:spPr>
          <a:xfrm>
            <a:off x="5286374" y="1763231"/>
            <a:ext cx="5705476" cy="43190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EF6CB78-1AA5-1842-AACA-14EF0EB03758}"/>
                  </a:ext>
                </a:extLst>
              </p14:cNvPr>
              <p14:cNvContentPartPr/>
              <p14:nvPr/>
            </p14:nvContentPartPr>
            <p14:xfrm>
              <a:off x="1115280" y="90360"/>
              <a:ext cx="10713600" cy="5924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EF6CB78-1AA5-1842-AACA-14EF0EB037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5920" y="81000"/>
                <a:ext cx="1073232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418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E3BF-03BD-4FB5-9CED-812F6A6046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9942A-8FF1-45C1-89A5-BBC97D238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Alex Amaya</a:t>
            </a:r>
          </a:p>
          <a:p>
            <a:r>
              <a:rPr lang="en-US"/>
              <a:t>amamaya2@asu.edu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F57251-1D08-9744-B307-2884B29D3B96}"/>
                  </a:ext>
                </a:extLst>
              </p14:cNvPr>
              <p14:cNvContentPartPr/>
              <p14:nvPr/>
            </p14:nvContentPartPr>
            <p14:xfrm>
              <a:off x="6050880" y="305640"/>
              <a:ext cx="5303880" cy="466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F57251-1D08-9744-B307-2884B29D3B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1520" y="296280"/>
                <a:ext cx="5322600" cy="46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192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A6AA-3025-40FC-8DD4-E7CD656E5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8835A-85E2-4981-8E47-5E4673DC9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083" y="2111604"/>
            <a:ext cx="4728917" cy="3318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2C6EFE-4839-42C1-A214-9C7A2835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549" y="2489422"/>
            <a:ext cx="4270113" cy="23050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792FE4-01C8-4EAA-ADB4-D4BAED0B9F9A}"/>
              </a:ext>
            </a:extLst>
          </p:cNvPr>
          <p:cNvSpPr/>
          <p:nvPr/>
        </p:nvSpPr>
        <p:spPr>
          <a:xfrm>
            <a:off x="6269549" y="4880629"/>
            <a:ext cx="343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4"/>
              </a:rPr>
              <a:t>https://www.bigocheatsheet.com/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0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7FB6-6D05-471A-91F9-C1796C80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632" y="671467"/>
            <a:ext cx="10058400" cy="1014296"/>
          </a:xfrm>
        </p:spPr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09ADA-7F6E-4F67-89CC-70E289348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670" y="1845734"/>
            <a:ext cx="7484694" cy="28763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A method that calls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A problem broken down into smaller sub-problems.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Has a </a:t>
            </a:r>
            <a:r>
              <a:rPr lang="en-US" b="1"/>
              <a:t>base-case</a:t>
            </a:r>
            <a:r>
              <a:rPr lang="en-US"/>
              <a:t> where the problem cannot become any smaller and   the method returns.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B4FC0-DDF7-4B68-A041-F37F458E66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599"/>
          <a:stretch/>
        </p:blipFill>
        <p:spPr>
          <a:xfrm>
            <a:off x="8771612" y="1900894"/>
            <a:ext cx="3031893" cy="439856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131182-C5A3-4A7C-AD02-3AFC9AE7D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632" y="3429000"/>
            <a:ext cx="4724979" cy="287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061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715F-CFFF-4B41-A2E8-39375FCC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Trace the Recursive Method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3ACFC5-0A6E-4457-9514-2B90F44E9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817" y="1861596"/>
            <a:ext cx="6037279" cy="1835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79BA2E-8AE5-425D-B644-4CA0425A394E}"/>
              </a:ext>
            </a:extLst>
          </p:cNvPr>
          <p:cNvSpPr txBox="1"/>
          <p:nvPr/>
        </p:nvSpPr>
        <p:spPr>
          <a:xfrm>
            <a:off x="368967" y="3939049"/>
            <a:ext cx="33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We want to trace factorial(4):</a:t>
            </a:r>
          </a:p>
        </p:txBody>
      </p:sp>
    </p:spTree>
    <p:extLst>
      <p:ext uri="{BB962C8B-B14F-4D97-AF65-F5344CB8AC3E}">
        <p14:creationId xmlns:p14="http://schemas.microsoft.com/office/powerpoint/2010/main" val="155443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B191-C4CF-4424-B081-916B239F4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Searching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2D21E-989F-420C-9C8C-6753E5077D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2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B1CE-D76C-4ACF-A585-72B13ECC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News!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1C662-972D-4C98-9ACB-1958E70E7116}"/>
              </a:ext>
            </a:extLst>
          </p:cNvPr>
          <p:cNvSpPr txBox="1"/>
          <p:nvPr/>
        </p:nvSpPr>
        <p:spPr>
          <a:xfrm>
            <a:off x="1097280" y="2318994"/>
            <a:ext cx="4583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 the Final Exam Information &amp; Start Page: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28467E-8512-425A-9BC0-4E5500868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30" y="3054268"/>
            <a:ext cx="103251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0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CA17-2AA9-4DBF-A90A-D0167B87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1CE0B-A5E1-42F1-B59A-55229ED1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327" y="1784970"/>
            <a:ext cx="5165819" cy="31928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144092-4BCC-4093-AA20-4F46C4073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141" y="5025418"/>
            <a:ext cx="7083718" cy="12349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FA11D6-F0DE-451A-8FAD-FFD6DA2744FA}"/>
              </a:ext>
            </a:extLst>
          </p:cNvPr>
          <p:cNvSpPr txBox="1"/>
          <p:nvPr/>
        </p:nvSpPr>
        <p:spPr>
          <a:xfrm>
            <a:off x="1622065" y="1832582"/>
            <a:ext cx="144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Pseudocode: </a:t>
            </a:r>
          </a:p>
        </p:txBody>
      </p:sp>
    </p:spTree>
    <p:extLst>
      <p:ext uri="{BB962C8B-B14F-4D97-AF65-F5344CB8AC3E}">
        <p14:creationId xmlns:p14="http://schemas.microsoft.com/office/powerpoint/2010/main" val="217007595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EE6FCF08A154AA880866BEECD18B3" ma:contentTypeVersion="13" ma:contentTypeDescription="Create a new document." ma:contentTypeScope="" ma:versionID="16c7c42f05acad966385549129a55f28">
  <xsd:schema xmlns:xsd="http://www.w3.org/2001/XMLSchema" xmlns:xs="http://www.w3.org/2001/XMLSchema" xmlns:p="http://schemas.microsoft.com/office/2006/metadata/properties" xmlns:ns3="5c3072bc-f3af-4c22-ba2e-fae3ab843366" xmlns:ns4="9b3c61d0-fcd8-4ce6-9bb2-b7739c75dd22" targetNamespace="http://schemas.microsoft.com/office/2006/metadata/properties" ma:root="true" ma:fieldsID="eaf8a10cf14560a80c39bbae5c21a792" ns3:_="" ns4:_="">
    <xsd:import namespace="5c3072bc-f3af-4c22-ba2e-fae3ab843366"/>
    <xsd:import namespace="9b3c61d0-fcd8-4ce6-9bb2-b7739c75dd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3072bc-f3af-4c22-ba2e-fae3ab8433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3c61d0-fcd8-4ce6-9bb2-b7739c75dd2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49DDE6-F557-4DAF-8598-BBD306C6D1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3072bc-f3af-4c22-ba2e-fae3ab843366"/>
    <ds:schemaRef ds:uri="9b3c61d0-fcd8-4ce6-9bb2-b7739c75dd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A43B8F-1659-47E5-A6F3-C9A1C16BC6D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A32D74C-E733-4454-92EE-326C72FE5E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696</Words>
  <Application>Microsoft Office PowerPoint</Application>
  <PresentationFormat>Widescreen</PresentationFormat>
  <Paragraphs>129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Retrospect</vt:lpstr>
      <vt:lpstr>CSE 205  Final Exam Review</vt:lpstr>
      <vt:lpstr>Big O Notation – Time Complexity</vt:lpstr>
      <vt:lpstr>Determine the Time Complexity</vt:lpstr>
      <vt:lpstr>Big O</vt:lpstr>
      <vt:lpstr>Recursion</vt:lpstr>
      <vt:lpstr>Trace the Recursive Method</vt:lpstr>
      <vt:lpstr>Searching Algorithms</vt:lpstr>
      <vt:lpstr>Good News!</vt:lpstr>
      <vt:lpstr>Linear Search</vt:lpstr>
      <vt:lpstr>Linear Search – Time Complexity</vt:lpstr>
      <vt:lpstr>Binary Search</vt:lpstr>
      <vt:lpstr>Binary Search Visualization</vt:lpstr>
      <vt:lpstr>Binary Search – Reminders</vt:lpstr>
      <vt:lpstr>Sorting Algorithms</vt:lpstr>
      <vt:lpstr>More good news!</vt:lpstr>
      <vt:lpstr>Selection Sort</vt:lpstr>
      <vt:lpstr>Insertion Sort:</vt:lpstr>
      <vt:lpstr>PowerPoint Presentation</vt:lpstr>
      <vt:lpstr>PowerPoint Presentation</vt:lpstr>
      <vt:lpstr>Data Structures</vt:lpstr>
      <vt:lpstr>Linked Lists – Singly Linked List</vt:lpstr>
      <vt:lpstr>Linked Lists – Doubly-Linked Lists</vt:lpstr>
      <vt:lpstr>Stacks</vt:lpstr>
      <vt:lpstr>Queues</vt:lpstr>
      <vt:lpstr>Trees &amp; Binary Trees</vt:lpstr>
      <vt:lpstr>Binary Trees - Preorder</vt:lpstr>
      <vt:lpstr>Binary Trees - Postorder</vt:lpstr>
      <vt:lpstr>Binary Trees - Inorder</vt:lpstr>
      <vt:lpstr>Binary Trees – Breath-First</vt:lpstr>
      <vt:lpstr>Binary Trees - Balancing</vt:lpstr>
      <vt:lpstr>Binary Trees - Balancing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  Final Exam Review</dc:title>
  <dc:creator>Alexander Amaya</dc:creator>
  <cp:lastModifiedBy>Alexander Amaya</cp:lastModifiedBy>
  <cp:revision>1</cp:revision>
  <dcterms:created xsi:type="dcterms:W3CDTF">2020-04-27T22:09:27Z</dcterms:created>
  <dcterms:modified xsi:type="dcterms:W3CDTF">2020-04-29T02:31:56Z</dcterms:modified>
</cp:coreProperties>
</file>