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5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1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6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4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49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0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1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9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8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006C03-A219-47CE-8E3D-CFA30F3BDA25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053EA83-CB15-4FFE-8F3C-C78D7AE9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4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EFB5-80E1-4547-9BD6-FBE8BB882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Intermediate GET/POST and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3A0D9-3B9D-4E32-8EA5-A1137CD34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en-US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350122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CA18-BFAC-4153-949A-C11942C1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AD117-F29C-4782-8CC1-B37D3F7C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and Get Request</a:t>
            </a:r>
          </a:p>
          <a:p>
            <a:r>
              <a:rPr lang="en-US" dirty="0" err="1"/>
              <a:t>IsSET</a:t>
            </a:r>
            <a:endParaRPr lang="en-US" dirty="0"/>
          </a:p>
          <a:p>
            <a:r>
              <a:rPr lang="en-US" dirty="0"/>
              <a:t>Text Files (Read and Write)</a:t>
            </a:r>
          </a:p>
          <a:p>
            <a:r>
              <a:rPr lang="en-US" dirty="0"/>
              <a:t>Registration Form</a:t>
            </a:r>
          </a:p>
          <a:p>
            <a:r>
              <a:rPr lang="en-US" dirty="0"/>
              <a:t>CRUD Functions on file</a:t>
            </a:r>
          </a:p>
          <a:p>
            <a:r>
              <a:rPr lang="en-US" dirty="0"/>
              <a:t>Redirects</a:t>
            </a:r>
          </a:p>
        </p:txBody>
      </p:sp>
    </p:spTree>
    <p:extLst>
      <p:ext uri="{BB962C8B-B14F-4D97-AF65-F5344CB8AC3E}">
        <p14:creationId xmlns:p14="http://schemas.microsoft.com/office/powerpoint/2010/main" val="3396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C824-06A5-4156-88B5-9AAC6F6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file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ECDC-A388-4A40-825A-027A82539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8ED7D-D4DC-4829-9C0B-EFC5EA10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426757"/>
            <a:ext cx="79438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5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3D96-3FD0-4106-BBFE-14E1AC54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$POST and $GET $REQUEST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CAEB-C680-477E-8A83-FA2F3478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F385C-E047-4672-AF92-D407B164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603500"/>
            <a:ext cx="7010400" cy="2219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12F0B-9B30-48D2-A138-6E914AD81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3359150"/>
            <a:ext cx="3981450" cy="95250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BED3522-BA82-40C8-8449-B16F857DDB5D}"/>
              </a:ext>
            </a:extLst>
          </p:cNvPr>
          <p:cNvSpPr/>
          <p:nvPr/>
        </p:nvSpPr>
        <p:spPr>
          <a:xfrm>
            <a:off x="3116062" y="1651247"/>
            <a:ext cx="5706354" cy="1828800"/>
          </a:xfrm>
          <a:custGeom>
            <a:avLst/>
            <a:gdLst>
              <a:gd name="connsiteX0" fmla="*/ 0 w 5706354"/>
              <a:gd name="connsiteY0" fmla="*/ 1651246 h 1828800"/>
              <a:gd name="connsiteX1" fmla="*/ 852256 w 5706354"/>
              <a:gd name="connsiteY1" fmla="*/ 1065320 h 1828800"/>
              <a:gd name="connsiteX2" fmla="*/ 1154097 w 5706354"/>
              <a:gd name="connsiteY2" fmla="*/ 861134 h 1828800"/>
              <a:gd name="connsiteX3" fmla="*/ 1384917 w 5706354"/>
              <a:gd name="connsiteY3" fmla="*/ 710213 h 1828800"/>
              <a:gd name="connsiteX4" fmla="*/ 2139519 w 5706354"/>
              <a:gd name="connsiteY4" fmla="*/ 248574 h 1828800"/>
              <a:gd name="connsiteX5" fmla="*/ 2982897 w 5706354"/>
              <a:gd name="connsiteY5" fmla="*/ 8877 h 1828800"/>
              <a:gd name="connsiteX6" fmla="*/ 3275860 w 5706354"/>
              <a:gd name="connsiteY6" fmla="*/ 0 h 1828800"/>
              <a:gd name="connsiteX7" fmla="*/ 3586579 w 5706354"/>
              <a:gd name="connsiteY7" fmla="*/ 8877 h 1828800"/>
              <a:gd name="connsiteX8" fmla="*/ 3897297 w 5706354"/>
              <a:gd name="connsiteY8" fmla="*/ 79899 h 1828800"/>
              <a:gd name="connsiteX9" fmla="*/ 4065973 w 5706354"/>
              <a:gd name="connsiteY9" fmla="*/ 133165 h 1828800"/>
              <a:gd name="connsiteX10" fmla="*/ 4634144 w 5706354"/>
              <a:gd name="connsiteY10" fmla="*/ 479394 h 1828800"/>
              <a:gd name="connsiteX11" fmla="*/ 4935985 w 5706354"/>
              <a:gd name="connsiteY11" fmla="*/ 763479 h 1828800"/>
              <a:gd name="connsiteX12" fmla="*/ 5264458 w 5706354"/>
              <a:gd name="connsiteY12" fmla="*/ 1198485 h 1828800"/>
              <a:gd name="connsiteX13" fmla="*/ 5415379 w 5706354"/>
              <a:gd name="connsiteY13" fmla="*/ 1393794 h 1828800"/>
              <a:gd name="connsiteX14" fmla="*/ 5584055 w 5706354"/>
              <a:gd name="connsiteY14" fmla="*/ 1624613 h 1828800"/>
              <a:gd name="connsiteX15" fmla="*/ 5610688 w 5706354"/>
              <a:gd name="connsiteY15" fmla="*/ 1651246 h 1828800"/>
              <a:gd name="connsiteX16" fmla="*/ 5406501 w 5706354"/>
              <a:gd name="connsiteY16" fmla="*/ 1535836 h 1828800"/>
              <a:gd name="connsiteX17" fmla="*/ 5326602 w 5706354"/>
              <a:gd name="connsiteY17" fmla="*/ 1500326 h 1828800"/>
              <a:gd name="connsiteX18" fmla="*/ 5299969 w 5706354"/>
              <a:gd name="connsiteY18" fmla="*/ 1482570 h 1828800"/>
              <a:gd name="connsiteX19" fmla="*/ 5415379 w 5706354"/>
              <a:gd name="connsiteY19" fmla="*/ 1606858 h 1828800"/>
              <a:gd name="connsiteX20" fmla="*/ 5513033 w 5706354"/>
              <a:gd name="connsiteY20" fmla="*/ 1704512 h 1828800"/>
              <a:gd name="connsiteX21" fmla="*/ 5539666 w 5706354"/>
              <a:gd name="connsiteY21" fmla="*/ 1731145 h 1828800"/>
              <a:gd name="connsiteX22" fmla="*/ 5672831 w 5706354"/>
              <a:gd name="connsiteY22" fmla="*/ 1828800 h 1828800"/>
              <a:gd name="connsiteX23" fmla="*/ 5681709 w 5706354"/>
              <a:gd name="connsiteY23" fmla="*/ 1358283 h 1828800"/>
              <a:gd name="connsiteX24" fmla="*/ 5539666 w 5706354"/>
              <a:gd name="connsiteY24" fmla="*/ 1402671 h 1828800"/>
              <a:gd name="connsiteX25" fmla="*/ 5477522 w 5706354"/>
              <a:gd name="connsiteY25" fmla="*/ 1411549 h 1828800"/>
              <a:gd name="connsiteX26" fmla="*/ 5308847 w 5706354"/>
              <a:gd name="connsiteY26" fmla="*/ 1455937 h 1828800"/>
              <a:gd name="connsiteX27" fmla="*/ 5246703 w 5706354"/>
              <a:gd name="connsiteY27" fmla="*/ 1491448 h 1828800"/>
              <a:gd name="connsiteX28" fmla="*/ 5211192 w 5706354"/>
              <a:gd name="connsiteY28" fmla="*/ 1509203 h 1828800"/>
              <a:gd name="connsiteX29" fmla="*/ 5211192 w 5706354"/>
              <a:gd name="connsiteY29" fmla="*/ 1464815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06354" h="1828800">
                <a:moveTo>
                  <a:pt x="0" y="1651246"/>
                </a:moveTo>
                <a:cubicBezTo>
                  <a:pt x="269118" y="1435954"/>
                  <a:pt x="565803" y="1256289"/>
                  <a:pt x="852256" y="1065320"/>
                </a:cubicBezTo>
                <a:lnTo>
                  <a:pt x="1154097" y="861134"/>
                </a:lnTo>
                <a:cubicBezTo>
                  <a:pt x="1230585" y="810142"/>
                  <a:pt x="1312177" y="766422"/>
                  <a:pt x="1384917" y="710213"/>
                </a:cubicBezTo>
                <a:cubicBezTo>
                  <a:pt x="1637472" y="515057"/>
                  <a:pt x="1797357" y="375890"/>
                  <a:pt x="2139519" y="248574"/>
                </a:cubicBezTo>
                <a:cubicBezTo>
                  <a:pt x="2512304" y="109864"/>
                  <a:pt x="2569571" y="67229"/>
                  <a:pt x="2982897" y="8877"/>
                </a:cubicBezTo>
                <a:cubicBezTo>
                  <a:pt x="3079637" y="-4780"/>
                  <a:pt x="3178206" y="2959"/>
                  <a:pt x="3275860" y="0"/>
                </a:cubicBezTo>
                <a:lnTo>
                  <a:pt x="3586579" y="8877"/>
                </a:lnTo>
                <a:cubicBezTo>
                  <a:pt x="3691955" y="22425"/>
                  <a:pt x="3794453" y="53236"/>
                  <a:pt x="3897297" y="79899"/>
                </a:cubicBezTo>
                <a:cubicBezTo>
                  <a:pt x="3954372" y="94696"/>
                  <a:pt x="4011318" y="111043"/>
                  <a:pt x="4065973" y="133165"/>
                </a:cubicBezTo>
                <a:cubicBezTo>
                  <a:pt x="4272918" y="216928"/>
                  <a:pt x="4461229" y="339415"/>
                  <a:pt x="4634144" y="479394"/>
                </a:cubicBezTo>
                <a:cubicBezTo>
                  <a:pt x="4739878" y="564988"/>
                  <a:pt x="4849738" y="656253"/>
                  <a:pt x="4935985" y="763479"/>
                </a:cubicBezTo>
                <a:cubicBezTo>
                  <a:pt x="5011160" y="856940"/>
                  <a:pt x="5172584" y="1077598"/>
                  <a:pt x="5264458" y="1198485"/>
                </a:cubicBezTo>
                <a:cubicBezTo>
                  <a:pt x="5288881" y="1230620"/>
                  <a:pt x="5403155" y="1375458"/>
                  <a:pt x="5415379" y="1393794"/>
                </a:cubicBezTo>
                <a:cubicBezTo>
                  <a:pt x="5460831" y="1461973"/>
                  <a:pt x="5527677" y="1568235"/>
                  <a:pt x="5584055" y="1624613"/>
                </a:cubicBezTo>
                <a:lnTo>
                  <a:pt x="5610688" y="1651246"/>
                </a:lnTo>
                <a:cubicBezTo>
                  <a:pt x="5673669" y="1777211"/>
                  <a:pt x="5604121" y="1623665"/>
                  <a:pt x="5406501" y="1535836"/>
                </a:cubicBezTo>
                <a:cubicBezTo>
                  <a:pt x="5379868" y="1523999"/>
                  <a:pt x="5352670" y="1513360"/>
                  <a:pt x="5326602" y="1500326"/>
                </a:cubicBezTo>
                <a:cubicBezTo>
                  <a:pt x="5317059" y="1495554"/>
                  <a:pt x="5293138" y="1474373"/>
                  <a:pt x="5299969" y="1482570"/>
                </a:cubicBezTo>
                <a:cubicBezTo>
                  <a:pt x="5336163" y="1526002"/>
                  <a:pt x="5377448" y="1564934"/>
                  <a:pt x="5415379" y="1606858"/>
                </a:cubicBezTo>
                <a:cubicBezTo>
                  <a:pt x="5529278" y="1732747"/>
                  <a:pt x="5413795" y="1617679"/>
                  <a:pt x="5513033" y="1704512"/>
                </a:cubicBezTo>
                <a:cubicBezTo>
                  <a:pt x="5522482" y="1712779"/>
                  <a:pt x="5529220" y="1724181"/>
                  <a:pt x="5539666" y="1731145"/>
                </a:cubicBezTo>
                <a:cubicBezTo>
                  <a:pt x="5688655" y="1830471"/>
                  <a:pt x="5463479" y="1642707"/>
                  <a:pt x="5672831" y="1828800"/>
                </a:cubicBezTo>
                <a:cubicBezTo>
                  <a:pt x="5699695" y="1667620"/>
                  <a:pt x="5728024" y="1538911"/>
                  <a:pt x="5681709" y="1358283"/>
                </a:cubicBezTo>
                <a:cubicBezTo>
                  <a:pt x="5676560" y="1338200"/>
                  <a:pt x="5546966" y="1400585"/>
                  <a:pt x="5539666" y="1402671"/>
                </a:cubicBezTo>
                <a:cubicBezTo>
                  <a:pt x="5519546" y="1408420"/>
                  <a:pt x="5498129" y="1407913"/>
                  <a:pt x="5477522" y="1411549"/>
                </a:cubicBezTo>
                <a:cubicBezTo>
                  <a:pt x="5418256" y="1422008"/>
                  <a:pt x="5364314" y="1431670"/>
                  <a:pt x="5308847" y="1455937"/>
                </a:cubicBezTo>
                <a:cubicBezTo>
                  <a:pt x="5286989" y="1465500"/>
                  <a:pt x="5267648" y="1480024"/>
                  <a:pt x="5246703" y="1491448"/>
                </a:cubicBezTo>
                <a:cubicBezTo>
                  <a:pt x="5235085" y="1497785"/>
                  <a:pt x="5221779" y="1517143"/>
                  <a:pt x="5211192" y="1509203"/>
                </a:cubicBezTo>
                <a:cubicBezTo>
                  <a:pt x="5199355" y="1500325"/>
                  <a:pt x="5211192" y="1479611"/>
                  <a:pt x="5211192" y="1464815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D3BF-3AD6-47F9-B405-F163CD7A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record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B09E-350B-40B9-9A97-930AD840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F257B-0CF7-426C-8589-4696F7DFD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34" y="3242691"/>
            <a:ext cx="11387982" cy="18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D2FF-47FF-47E0-8A44-51528DD57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last ID from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3F62-862F-4A4B-850A-2EE090C3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30583-BFD6-4266-9F12-6DBEBDA1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265" y="1865312"/>
            <a:ext cx="6424567" cy="48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6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6F37-C8FA-486B-A9A6-62E559D5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940C7-6D71-40CB-99C4-59266CCA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6F348-0383-4434-BD1A-00D5E98B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17" y="1690157"/>
            <a:ext cx="77533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8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2128-29DE-4954-B084-C496105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6C91-0CCF-4CD3-B41F-779860A3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679B4-8ED3-4E2A-BDE0-79DDA26F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181" y="-95250"/>
            <a:ext cx="667543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67002-2B81-4DED-84CC-AB35A087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2" y="2603500"/>
            <a:ext cx="5354522" cy="218156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C0F295C-FD8F-405E-9296-58F9398C96BF}"/>
              </a:ext>
            </a:extLst>
          </p:cNvPr>
          <p:cNvSpPr/>
          <p:nvPr/>
        </p:nvSpPr>
        <p:spPr>
          <a:xfrm>
            <a:off x="1420427" y="3240350"/>
            <a:ext cx="2547891" cy="9676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294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6BAC-675A-45B6-AB14-8984718B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1D33-9717-4616-B117-F0B3CE86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2BF5A-8E15-4B4B-984D-BFEBE23D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23" y="2539793"/>
            <a:ext cx="10540781" cy="33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1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881</TotalTime>
  <Words>57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Web Intermediate GET/POST and STORAGE</vt:lpstr>
      <vt:lpstr>Agenda</vt:lpstr>
      <vt:lpstr>Read file line by line</vt:lpstr>
      <vt:lpstr>$POST and $GET $REQUEST</vt:lpstr>
      <vt:lpstr>Write record to file</vt:lpstr>
      <vt:lpstr>Get last ID from File</vt:lpstr>
      <vt:lpstr>Search for user</vt:lpstr>
      <vt:lpstr>Delete Record</vt:lpstr>
      <vt:lpstr>Update Record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Intermediate</dc:title>
  <dc:creator>Dr. Ayman Ezzat</dc:creator>
  <cp:lastModifiedBy>Dr. Ayman Ezzat</cp:lastModifiedBy>
  <cp:revision>21</cp:revision>
  <dcterms:created xsi:type="dcterms:W3CDTF">2022-03-20T07:20:07Z</dcterms:created>
  <dcterms:modified xsi:type="dcterms:W3CDTF">2022-03-27T10:20:37Z</dcterms:modified>
</cp:coreProperties>
</file>