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179322"/>
            <a:ext cx="19621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75">
                <a:latin typeface="Arial"/>
                <a:cs typeface="Arial"/>
              </a:rPr>
              <a:t>Course </a:t>
            </a:r>
            <a:r>
              <a:rPr dirty="0" sz="1100" spc="-65">
                <a:latin typeface="Arial"/>
                <a:cs typeface="Arial"/>
              </a:rPr>
              <a:t>Name: </a:t>
            </a:r>
            <a:r>
              <a:rPr dirty="0" sz="1100" spc="-55">
                <a:latin typeface="Arial"/>
                <a:cs typeface="Arial"/>
              </a:rPr>
              <a:t>Web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Programming.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8339" y="1556688"/>
            <a:ext cx="2854325" cy="930910"/>
          </a:xfrm>
          <a:prstGeom prst="rect">
            <a:avLst/>
          </a:prstGeom>
        </p:spPr>
        <p:txBody>
          <a:bodyPr wrap="square" lIns="0" tIns="20129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585"/>
              </a:spcBef>
            </a:pPr>
            <a:r>
              <a:rPr dirty="0" sz="2200" spc="-85" i="1">
                <a:latin typeface="Trebuchet MS"/>
                <a:cs typeface="Trebuchet MS"/>
              </a:rPr>
              <a:t>Homes </a:t>
            </a:r>
            <a:r>
              <a:rPr dirty="0" sz="2200" spc="-60" i="1">
                <a:latin typeface="Trebuchet MS"/>
                <a:cs typeface="Trebuchet MS"/>
              </a:rPr>
              <a:t>&amp;</a:t>
            </a:r>
            <a:r>
              <a:rPr dirty="0" sz="2200" spc="-254" i="1">
                <a:latin typeface="Trebuchet MS"/>
                <a:cs typeface="Trebuchet MS"/>
              </a:rPr>
              <a:t> </a:t>
            </a:r>
            <a:r>
              <a:rPr dirty="0" sz="2200" spc="-120" i="1">
                <a:latin typeface="Trebuchet MS"/>
                <a:cs typeface="Trebuchet MS"/>
              </a:rPr>
              <a:t>Lands.</a:t>
            </a:r>
            <a:endParaRPr sz="2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dirty="0" sz="1600" spc="-90" i="1">
                <a:latin typeface="Trebuchet MS"/>
                <a:cs typeface="Trebuchet MS"/>
              </a:rPr>
              <a:t>Professor. </a:t>
            </a:r>
            <a:r>
              <a:rPr dirty="0" sz="1600" spc="-95" i="1">
                <a:latin typeface="Trebuchet MS"/>
                <a:cs typeface="Trebuchet MS"/>
              </a:rPr>
              <a:t>Abdel </a:t>
            </a:r>
            <a:r>
              <a:rPr dirty="0" sz="1600" spc="-85" i="1">
                <a:latin typeface="Trebuchet MS"/>
                <a:cs typeface="Trebuchet MS"/>
              </a:rPr>
              <a:t>razzaq </a:t>
            </a:r>
            <a:r>
              <a:rPr dirty="0" sz="1600" spc="-90" i="1">
                <a:latin typeface="Trebuchet MS"/>
                <a:cs typeface="Trebuchet MS"/>
              </a:rPr>
              <a:t>al</a:t>
            </a:r>
            <a:r>
              <a:rPr dirty="0" sz="1600" spc="-215" i="1">
                <a:latin typeface="Trebuchet MS"/>
                <a:cs typeface="Trebuchet MS"/>
              </a:rPr>
              <a:t> </a:t>
            </a:r>
            <a:r>
              <a:rPr dirty="0" sz="1600" spc="-75" i="1">
                <a:latin typeface="Trebuchet MS"/>
                <a:cs typeface="Trebuchet MS"/>
              </a:rPr>
              <a:t>natsheh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24" y="7189469"/>
            <a:ext cx="14046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14" b="1">
                <a:latin typeface="Trebuchet MS"/>
                <a:cs typeface="Trebuchet MS"/>
              </a:rPr>
              <a:t>Team</a:t>
            </a:r>
            <a:r>
              <a:rPr dirty="0" sz="1600" spc="-185" b="1">
                <a:latin typeface="Trebuchet MS"/>
                <a:cs typeface="Trebuchet MS"/>
              </a:rPr>
              <a:t> </a:t>
            </a:r>
            <a:r>
              <a:rPr dirty="0" sz="1600" spc="-65" b="1">
                <a:latin typeface="Trebuchet MS"/>
                <a:cs typeface="Trebuchet MS"/>
              </a:rPr>
              <a:t>Members: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4514" y="7432700"/>
            <a:ext cx="1327785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 marR="5080" indent="-1905">
              <a:lnSpc>
                <a:spcPct val="151200"/>
              </a:lnSpc>
              <a:spcBef>
                <a:spcPts val="100"/>
              </a:spcBef>
            </a:pPr>
            <a:r>
              <a:rPr dirty="0" sz="1600" spc="-50">
                <a:latin typeface="Arial"/>
                <a:cs typeface="Arial"/>
              </a:rPr>
              <a:t>Malek </a:t>
            </a:r>
            <a:r>
              <a:rPr dirty="0" sz="1600" spc="-155">
                <a:latin typeface="Arial"/>
                <a:cs typeface="Arial"/>
              </a:rPr>
              <a:t>Saed </a:t>
            </a:r>
            <a:r>
              <a:rPr dirty="0" sz="1600" spc="-45">
                <a:latin typeface="Arial"/>
                <a:cs typeface="Arial"/>
              </a:rPr>
              <a:t>.  </a:t>
            </a:r>
            <a:r>
              <a:rPr dirty="0" sz="1600" spc="-140">
                <a:latin typeface="Arial"/>
                <a:cs typeface="Arial"/>
              </a:rPr>
              <a:t>Eyad</a:t>
            </a:r>
            <a:r>
              <a:rPr dirty="0" sz="1600" spc="-114">
                <a:latin typeface="Arial"/>
                <a:cs typeface="Arial"/>
              </a:rPr>
              <a:t> </a:t>
            </a:r>
            <a:r>
              <a:rPr dirty="0" sz="1600" spc="-70">
                <a:latin typeface="Arial"/>
                <a:cs typeface="Arial"/>
              </a:rPr>
              <a:t>Shamlouli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8213" y="7432700"/>
            <a:ext cx="1015365" cy="76327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79070">
              <a:lnSpc>
                <a:spcPct val="100000"/>
              </a:lnSpc>
              <a:spcBef>
                <a:spcPts val="1085"/>
              </a:spcBef>
            </a:pPr>
            <a:r>
              <a:rPr dirty="0" sz="1600" spc="-85">
                <a:latin typeface="Arial"/>
                <a:cs typeface="Arial"/>
              </a:rPr>
              <a:t>11613882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600" spc="-85">
                <a:latin typeface="Arial"/>
                <a:cs typeface="Arial"/>
              </a:rPr>
              <a:t>11715933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2979547"/>
            <a:ext cx="4010025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67816"/>
            <a:ext cx="5311140" cy="1567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45465">
              <a:lnSpc>
                <a:spcPct val="110000"/>
              </a:lnSpc>
              <a:spcBef>
                <a:spcPts val="100"/>
              </a:spcBef>
            </a:pPr>
            <a:r>
              <a:rPr dirty="0" sz="1600" spc="-120">
                <a:latin typeface="Arial"/>
                <a:cs typeface="Arial"/>
              </a:rPr>
              <a:t>The </a:t>
            </a:r>
            <a:r>
              <a:rPr dirty="0" sz="1600" spc="-80">
                <a:latin typeface="Arial"/>
                <a:cs typeface="Arial"/>
              </a:rPr>
              <a:t>goal </a:t>
            </a:r>
            <a:r>
              <a:rPr dirty="0" sz="1600" spc="-10">
                <a:latin typeface="Arial"/>
                <a:cs typeface="Arial"/>
              </a:rPr>
              <a:t>of </a:t>
            </a:r>
            <a:r>
              <a:rPr dirty="0" sz="1600" spc="-30">
                <a:latin typeface="Arial"/>
                <a:cs typeface="Arial"/>
              </a:rPr>
              <a:t>our </a:t>
            </a:r>
            <a:r>
              <a:rPr dirty="0" sz="1600" spc="-50">
                <a:latin typeface="Arial"/>
                <a:cs typeface="Arial"/>
              </a:rPr>
              <a:t>website </a:t>
            </a:r>
            <a:r>
              <a:rPr dirty="0" sz="1600" spc="-85">
                <a:latin typeface="Arial"/>
                <a:cs typeface="Arial"/>
              </a:rPr>
              <a:t>is </a:t>
            </a:r>
            <a:r>
              <a:rPr dirty="0" sz="1600" spc="20">
                <a:latin typeface="Arial"/>
                <a:cs typeface="Arial"/>
              </a:rPr>
              <a:t>to </a:t>
            </a:r>
            <a:r>
              <a:rPr dirty="0" sz="1600" spc="-55">
                <a:latin typeface="Arial"/>
                <a:cs typeface="Arial"/>
              </a:rPr>
              <a:t>help </a:t>
            </a:r>
            <a:r>
              <a:rPr dirty="0" sz="1600" spc="-60">
                <a:latin typeface="Arial"/>
                <a:cs typeface="Arial"/>
              </a:rPr>
              <a:t>people </a:t>
            </a:r>
            <a:r>
              <a:rPr dirty="0" sz="1600" spc="-95">
                <a:latin typeface="Arial"/>
                <a:cs typeface="Arial"/>
              </a:rPr>
              <a:t>choose </a:t>
            </a:r>
            <a:r>
              <a:rPr dirty="0" sz="1600" spc="-20">
                <a:latin typeface="Arial"/>
                <a:cs typeface="Arial"/>
              </a:rPr>
              <a:t>the</a:t>
            </a:r>
            <a:r>
              <a:rPr dirty="0" sz="1600" spc="-30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right  </a:t>
            </a:r>
            <a:r>
              <a:rPr dirty="0" sz="1600" spc="-30">
                <a:latin typeface="Arial"/>
                <a:cs typeface="Arial"/>
              </a:rPr>
              <a:t>property </a:t>
            </a:r>
            <a:r>
              <a:rPr dirty="0" sz="1600" spc="-80">
                <a:latin typeface="Arial"/>
                <a:cs typeface="Arial"/>
              </a:rPr>
              <a:t>(homes </a:t>
            </a:r>
            <a:r>
              <a:rPr dirty="0" sz="1600" spc="-10">
                <a:latin typeface="Arial"/>
                <a:cs typeface="Arial"/>
              </a:rPr>
              <a:t>or</a:t>
            </a:r>
            <a:r>
              <a:rPr dirty="0" sz="1600" spc="-155">
                <a:latin typeface="Arial"/>
                <a:cs typeface="Arial"/>
              </a:rPr>
              <a:t> </a:t>
            </a:r>
            <a:r>
              <a:rPr dirty="0" sz="1600" spc="-75">
                <a:latin typeface="Arial"/>
                <a:cs typeface="Arial"/>
              </a:rPr>
              <a:t>lands).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95">
                <a:latin typeface="Arial"/>
                <a:cs typeface="Arial"/>
              </a:rPr>
              <a:t>We </a:t>
            </a:r>
            <a:r>
              <a:rPr dirty="0" sz="1600" spc="-90">
                <a:latin typeface="Arial"/>
                <a:cs typeface="Arial"/>
              </a:rPr>
              <a:t>have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80">
                <a:latin typeface="Arial"/>
                <a:cs typeface="Arial"/>
              </a:rPr>
              <a:t>special service </a:t>
            </a:r>
            <a:r>
              <a:rPr dirty="0" sz="1600" spc="-65">
                <a:latin typeface="Arial"/>
                <a:cs typeface="Arial"/>
              </a:rPr>
              <a:t>called </a:t>
            </a:r>
            <a:r>
              <a:rPr dirty="0" sz="1600" spc="-70">
                <a:latin typeface="Arial"/>
                <a:cs typeface="Arial"/>
              </a:rPr>
              <a:t>value my </a:t>
            </a:r>
            <a:r>
              <a:rPr dirty="0" sz="1600" spc="-65">
                <a:latin typeface="Arial"/>
                <a:cs typeface="Arial"/>
              </a:rPr>
              <a:t>home </a:t>
            </a:r>
            <a:r>
              <a:rPr dirty="0" sz="1600" spc="-50">
                <a:latin typeface="Arial"/>
                <a:cs typeface="Arial"/>
              </a:rPr>
              <a:t>which </a:t>
            </a:r>
            <a:r>
              <a:rPr dirty="0" sz="1600" spc="-80">
                <a:latin typeface="Arial"/>
                <a:cs typeface="Arial"/>
              </a:rPr>
              <a:t>helps</a:t>
            </a:r>
            <a:r>
              <a:rPr dirty="0" sz="1600" spc="-13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80">
                <a:latin typeface="Arial"/>
                <a:cs typeface="Arial"/>
              </a:rPr>
              <a:t>user </a:t>
            </a:r>
            <a:r>
              <a:rPr dirty="0" sz="1600" spc="20">
                <a:latin typeface="Arial"/>
                <a:cs typeface="Arial"/>
              </a:rPr>
              <a:t>to </a:t>
            </a:r>
            <a:r>
              <a:rPr dirty="0" sz="1600" spc="-70">
                <a:latin typeface="Arial"/>
                <a:cs typeface="Arial"/>
              </a:rPr>
              <a:t>value </a:t>
            </a:r>
            <a:r>
              <a:rPr dirty="0" sz="1600" spc="-75">
                <a:latin typeface="Arial"/>
                <a:cs typeface="Arial"/>
              </a:rPr>
              <a:t>his </a:t>
            </a:r>
            <a:r>
              <a:rPr dirty="0" sz="1600" spc="-35">
                <a:latin typeface="Arial"/>
                <a:cs typeface="Arial"/>
              </a:rPr>
              <a:t>property’s </a:t>
            </a:r>
            <a:r>
              <a:rPr dirty="0" sz="1600" spc="-40">
                <a:latin typeface="Arial"/>
                <a:cs typeface="Arial"/>
              </a:rPr>
              <a:t>correct</a:t>
            </a:r>
            <a:r>
              <a:rPr dirty="0" sz="1600" spc="-270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price.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6450863"/>
            <a:ext cx="5338445" cy="2105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4295">
              <a:lnSpc>
                <a:spcPct val="110000"/>
              </a:lnSpc>
              <a:spcBef>
                <a:spcPts val="100"/>
              </a:spcBef>
            </a:pPr>
            <a:r>
              <a:rPr dirty="0" sz="1600" spc="-95">
                <a:latin typeface="Arial"/>
                <a:cs typeface="Arial"/>
              </a:rPr>
              <a:t>We </a:t>
            </a:r>
            <a:r>
              <a:rPr dirty="0" sz="1600" spc="-90">
                <a:latin typeface="Arial"/>
                <a:cs typeface="Arial"/>
              </a:rPr>
              <a:t>have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100">
                <a:latin typeface="Arial"/>
                <a:cs typeface="Arial"/>
              </a:rPr>
              <a:t>used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10">
                <a:latin typeface="Arial"/>
                <a:cs typeface="Arial"/>
              </a:rPr>
              <a:t>two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45">
                <a:latin typeface="Arial"/>
                <a:cs typeface="Arial"/>
              </a:rPr>
              <a:t>public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45">
                <a:latin typeface="Arial"/>
                <a:cs typeface="Arial"/>
              </a:rPr>
              <a:t>libraries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the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first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70">
                <a:latin typeface="Arial"/>
                <a:cs typeface="Arial"/>
              </a:rPr>
              <a:t>one</a:t>
            </a:r>
            <a:r>
              <a:rPr dirty="0" sz="1600" spc="-85">
                <a:latin typeface="Arial"/>
                <a:cs typeface="Arial"/>
              </a:rPr>
              <a:t> is </a:t>
            </a:r>
            <a:r>
              <a:rPr dirty="0" sz="1600" spc="5">
                <a:latin typeface="Arial"/>
                <a:cs typeface="Arial"/>
              </a:rPr>
              <a:t>font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90">
                <a:latin typeface="Arial"/>
                <a:cs typeface="Arial"/>
              </a:rPr>
              <a:t>awesome  </a:t>
            </a:r>
            <a:r>
              <a:rPr dirty="0" sz="1600" spc="-50">
                <a:latin typeface="Arial"/>
                <a:cs typeface="Arial"/>
              </a:rPr>
              <a:t>which </a:t>
            </a:r>
            <a:r>
              <a:rPr dirty="0" sz="1600" spc="-75">
                <a:latin typeface="Arial"/>
                <a:cs typeface="Arial"/>
              </a:rPr>
              <a:t>creates </a:t>
            </a:r>
            <a:r>
              <a:rPr dirty="0" sz="1600" spc="-65">
                <a:latin typeface="Arial"/>
                <a:cs typeface="Arial"/>
              </a:rPr>
              <a:t>small</a:t>
            </a:r>
            <a:r>
              <a:rPr dirty="0" sz="1600" spc="-130">
                <a:latin typeface="Arial"/>
                <a:cs typeface="Arial"/>
              </a:rPr>
              <a:t> </a:t>
            </a:r>
            <a:r>
              <a:rPr dirty="0" sz="1600" spc="-85">
                <a:latin typeface="Arial"/>
                <a:cs typeface="Arial"/>
              </a:rPr>
              <a:t>symbols.</a:t>
            </a:r>
            <a:endParaRPr sz="1600">
              <a:latin typeface="Arial"/>
              <a:cs typeface="Arial"/>
            </a:endParaRPr>
          </a:p>
          <a:p>
            <a:pPr marL="12700" marR="127635">
              <a:lnSpc>
                <a:spcPct val="110200"/>
              </a:lnSpc>
              <a:spcBef>
                <a:spcPts val="785"/>
              </a:spcBef>
            </a:pPr>
            <a:r>
              <a:rPr dirty="0" sz="1600" spc="-120">
                <a:latin typeface="Arial"/>
                <a:cs typeface="Arial"/>
              </a:rPr>
              <a:t>The </a:t>
            </a:r>
            <a:r>
              <a:rPr dirty="0" sz="1600" spc="-95">
                <a:latin typeface="Arial"/>
                <a:cs typeface="Arial"/>
              </a:rPr>
              <a:t>second </a:t>
            </a:r>
            <a:r>
              <a:rPr dirty="0" sz="1600" spc="-65">
                <a:latin typeface="Arial"/>
                <a:cs typeface="Arial"/>
              </a:rPr>
              <a:t>one </a:t>
            </a:r>
            <a:r>
              <a:rPr dirty="0" sz="1600" spc="-85">
                <a:latin typeface="Arial"/>
                <a:cs typeface="Arial"/>
              </a:rPr>
              <a:t>is </a:t>
            </a:r>
            <a:r>
              <a:rPr dirty="0" sz="1600" spc="-50">
                <a:latin typeface="Arial"/>
                <a:cs typeface="Arial"/>
              </a:rPr>
              <a:t>animate which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100">
                <a:latin typeface="Arial"/>
                <a:cs typeface="Arial"/>
              </a:rPr>
              <a:t>used </a:t>
            </a:r>
            <a:r>
              <a:rPr dirty="0" sz="1600" spc="20">
                <a:latin typeface="Arial"/>
                <a:cs typeface="Arial"/>
              </a:rPr>
              <a:t>to </a:t>
            </a:r>
            <a:r>
              <a:rPr dirty="0" sz="1600" spc="-55">
                <a:latin typeface="Arial"/>
                <a:cs typeface="Arial"/>
              </a:rPr>
              <a:t>create </a:t>
            </a:r>
            <a:r>
              <a:rPr dirty="0" sz="1600" spc="-130">
                <a:latin typeface="Arial"/>
                <a:cs typeface="Arial"/>
              </a:rPr>
              <a:t>a</a:t>
            </a:r>
            <a:r>
              <a:rPr dirty="0" sz="1600" spc="-28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beautiful  </a:t>
            </a:r>
            <a:r>
              <a:rPr dirty="0" sz="1600" spc="-40">
                <a:latin typeface="Arial"/>
                <a:cs typeface="Arial"/>
              </a:rPr>
              <a:t>animation </a:t>
            </a:r>
            <a:r>
              <a:rPr dirty="0" sz="1600" spc="-25">
                <a:latin typeface="Arial"/>
                <a:cs typeface="Arial"/>
              </a:rPr>
              <a:t>in </a:t>
            </a:r>
            <a:r>
              <a:rPr dirty="0" sz="1600" spc="-30">
                <a:latin typeface="Arial"/>
                <a:cs typeface="Arial"/>
              </a:rPr>
              <a:t>our</a:t>
            </a:r>
            <a:r>
              <a:rPr dirty="0" sz="1600" spc="-19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website.</a:t>
            </a:r>
            <a:endParaRPr sz="1600">
              <a:latin typeface="Arial"/>
              <a:cs typeface="Arial"/>
            </a:endParaRPr>
          </a:p>
          <a:p>
            <a:pPr algn="just" marL="12700" marR="5080">
              <a:lnSpc>
                <a:spcPct val="110000"/>
              </a:lnSpc>
              <a:spcBef>
                <a:spcPts val="795"/>
              </a:spcBef>
            </a:pPr>
            <a:r>
              <a:rPr dirty="0" sz="1600" spc="-95">
                <a:latin typeface="Arial"/>
                <a:cs typeface="Arial"/>
              </a:rPr>
              <a:t>We </a:t>
            </a:r>
            <a:r>
              <a:rPr dirty="0" sz="1600" spc="-90">
                <a:latin typeface="Arial"/>
                <a:cs typeface="Arial"/>
              </a:rPr>
              <a:t>have </a:t>
            </a:r>
            <a:r>
              <a:rPr dirty="0" sz="1600" spc="-45">
                <a:latin typeface="Arial"/>
                <a:cs typeface="Arial"/>
              </a:rPr>
              <a:t>inserted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70">
                <a:latin typeface="Arial"/>
                <a:cs typeface="Arial"/>
              </a:rPr>
              <a:t>header </a:t>
            </a:r>
            <a:r>
              <a:rPr dirty="0" sz="1600" spc="-25">
                <a:latin typeface="Arial"/>
                <a:cs typeface="Arial"/>
              </a:rPr>
              <a:t>in </a:t>
            </a:r>
            <a:r>
              <a:rPr dirty="0" sz="1600" spc="-30">
                <a:latin typeface="Arial"/>
                <a:cs typeface="Arial"/>
              </a:rPr>
              <a:t>our </a:t>
            </a:r>
            <a:r>
              <a:rPr dirty="0" sz="1600" spc="-50">
                <a:latin typeface="Arial"/>
                <a:cs typeface="Arial"/>
              </a:rPr>
              <a:t>website, which </a:t>
            </a:r>
            <a:r>
              <a:rPr dirty="0" sz="1600" spc="-65">
                <a:latin typeface="Arial"/>
                <a:cs typeface="Arial"/>
              </a:rPr>
              <a:t>contains </a:t>
            </a:r>
            <a:r>
              <a:rPr dirty="0" sz="1600" spc="-80">
                <a:latin typeface="Arial"/>
                <a:cs typeface="Arial"/>
              </a:rPr>
              <a:t>social  </a:t>
            </a:r>
            <a:r>
              <a:rPr dirty="0" sz="1600" spc="-70">
                <a:latin typeface="Arial"/>
                <a:cs typeface="Arial"/>
              </a:rPr>
              <a:t>media </a:t>
            </a:r>
            <a:r>
              <a:rPr dirty="0" sz="1600" spc="-30">
                <a:latin typeface="Arial"/>
                <a:cs typeface="Arial"/>
              </a:rPr>
              <a:t>buttons </a:t>
            </a:r>
            <a:r>
              <a:rPr dirty="0" sz="1600" spc="-5">
                <a:latin typeface="Arial"/>
                <a:cs typeface="Arial"/>
              </a:rPr>
              <a:t>float:left; </a:t>
            </a:r>
            <a:r>
              <a:rPr dirty="0" sz="1600" spc="-50">
                <a:latin typeface="Arial"/>
                <a:cs typeface="Arial"/>
              </a:rPr>
              <a:t>,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90">
                <a:latin typeface="Arial"/>
                <a:cs typeface="Arial"/>
              </a:rPr>
              <a:t>an </a:t>
            </a:r>
            <a:r>
              <a:rPr dirty="0" sz="1600" spc="-55">
                <a:latin typeface="Arial"/>
                <a:cs typeface="Arial"/>
              </a:rPr>
              <a:t>email </a:t>
            </a:r>
            <a:r>
              <a:rPr dirty="0" sz="1600" spc="10">
                <a:latin typeface="Arial"/>
                <a:cs typeface="Arial"/>
              </a:rPr>
              <a:t>with </a:t>
            </a:r>
            <a:r>
              <a:rPr dirty="0" sz="1600" spc="-15">
                <a:latin typeface="Arial"/>
                <a:cs typeface="Arial"/>
              </a:rPr>
              <a:t>float:right </a:t>
            </a:r>
            <a:r>
              <a:rPr dirty="0" sz="1600" spc="-30">
                <a:latin typeface="Arial"/>
                <a:cs typeface="Arial"/>
              </a:rPr>
              <a:t>property  </a:t>
            </a:r>
            <a:r>
              <a:rPr dirty="0" sz="1600" spc="10">
                <a:latin typeface="Arial"/>
                <a:cs typeface="Arial"/>
              </a:rPr>
              <a:t>with </a:t>
            </a:r>
            <a:r>
              <a:rPr dirty="0" sz="1600" spc="-130">
                <a:latin typeface="Arial"/>
                <a:cs typeface="Arial"/>
              </a:rPr>
              <a:t>a</a:t>
            </a:r>
            <a:r>
              <a:rPr dirty="0" sz="1600" spc="-190">
                <a:latin typeface="Arial"/>
                <a:cs typeface="Arial"/>
              </a:rPr>
              <a:t> </a:t>
            </a:r>
            <a:r>
              <a:rPr dirty="0" sz="1600" spc="-35">
                <a:latin typeface="Arial"/>
                <a:cs typeface="Arial"/>
              </a:rPr>
              <a:t>link.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2927604"/>
            <a:ext cx="5486400" cy="3085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67816"/>
            <a:ext cx="5504815" cy="528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9845">
              <a:lnSpc>
                <a:spcPct val="110000"/>
              </a:lnSpc>
              <a:spcBef>
                <a:spcPts val="100"/>
              </a:spcBef>
            </a:pPr>
            <a:r>
              <a:rPr dirty="0" sz="1600" spc="-95">
                <a:latin typeface="Arial"/>
                <a:cs typeface="Arial"/>
              </a:rPr>
              <a:t>For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60">
                <a:latin typeface="Arial"/>
                <a:cs typeface="Arial"/>
              </a:rPr>
              <a:t>logo we </a:t>
            </a:r>
            <a:r>
              <a:rPr dirty="0" sz="1600" spc="-90">
                <a:latin typeface="Arial"/>
                <a:cs typeface="Arial"/>
              </a:rPr>
              <a:t>used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50">
                <a:latin typeface="Arial"/>
                <a:cs typeface="Arial"/>
              </a:rPr>
              <a:t>website </a:t>
            </a:r>
            <a:r>
              <a:rPr dirty="0" sz="1600">
                <a:latin typeface="Arial"/>
                <a:cs typeface="Arial"/>
              </a:rPr>
              <a:t>that </a:t>
            </a:r>
            <a:r>
              <a:rPr dirty="0" sz="1600" spc="-75">
                <a:latin typeface="Arial"/>
                <a:cs typeface="Arial"/>
              </a:rPr>
              <a:t>generates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60">
                <a:latin typeface="Arial"/>
                <a:cs typeface="Arial"/>
              </a:rPr>
              <a:t>logo </a:t>
            </a:r>
            <a:r>
              <a:rPr dirty="0" sz="1600" spc="-75">
                <a:latin typeface="Arial"/>
                <a:cs typeface="Arial"/>
              </a:rPr>
              <a:t>and </a:t>
            </a:r>
            <a:r>
              <a:rPr dirty="0" sz="1600" spc="-60">
                <a:latin typeface="Arial"/>
                <a:cs typeface="Arial"/>
              </a:rPr>
              <a:t>we</a:t>
            </a:r>
            <a:r>
              <a:rPr dirty="0" sz="1600" spc="-235">
                <a:latin typeface="Arial"/>
                <a:cs typeface="Arial"/>
              </a:rPr>
              <a:t> </a:t>
            </a:r>
            <a:r>
              <a:rPr dirty="0" sz="1600" spc="-95">
                <a:latin typeface="Arial"/>
                <a:cs typeface="Arial"/>
              </a:rPr>
              <a:t>used  </a:t>
            </a:r>
            <a:r>
              <a:rPr dirty="0" sz="1600" spc="-5">
                <a:latin typeface="Arial"/>
                <a:cs typeface="Arial"/>
              </a:rPr>
              <a:t>that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5">
                <a:latin typeface="Arial"/>
                <a:cs typeface="Arial"/>
              </a:rPr>
              <a:t>logo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55">
                <a:latin typeface="Arial"/>
                <a:cs typeface="Arial"/>
              </a:rPr>
              <a:t>styled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50">
                <a:latin typeface="Arial"/>
                <a:cs typeface="Arial"/>
              </a:rPr>
              <a:t>it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10">
                <a:latin typeface="Arial"/>
                <a:cs typeface="Arial"/>
              </a:rPr>
              <a:t>with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margin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: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35">
                <a:latin typeface="Arial"/>
                <a:cs typeface="Arial"/>
              </a:rPr>
              <a:t>auto;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139700">
              <a:lnSpc>
                <a:spcPct val="109800"/>
              </a:lnSpc>
            </a:pPr>
            <a:r>
              <a:rPr dirty="0" sz="1600" spc="-95">
                <a:latin typeface="Arial"/>
                <a:cs typeface="Arial"/>
              </a:rPr>
              <a:t>For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60">
                <a:latin typeface="Arial"/>
                <a:cs typeface="Arial"/>
              </a:rPr>
              <a:t>main </a:t>
            </a:r>
            <a:r>
              <a:rPr dirty="0" sz="1600" spc="-65">
                <a:latin typeface="Arial"/>
                <a:cs typeface="Arial"/>
              </a:rPr>
              <a:t>menu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95">
                <a:latin typeface="Arial"/>
                <a:cs typeface="Arial"/>
              </a:rPr>
              <a:t>used </a:t>
            </a:r>
            <a:r>
              <a:rPr dirty="0" sz="1600" spc="-50">
                <a:latin typeface="Arial"/>
                <a:cs typeface="Arial"/>
              </a:rPr>
              <a:t>unordered </a:t>
            </a:r>
            <a:r>
              <a:rPr dirty="0" sz="1600" spc="-20">
                <a:latin typeface="Arial"/>
                <a:cs typeface="Arial"/>
              </a:rPr>
              <a:t>list </a:t>
            </a:r>
            <a:r>
              <a:rPr dirty="0" sz="1600" spc="10">
                <a:latin typeface="Arial"/>
                <a:cs typeface="Arial"/>
              </a:rPr>
              <a:t>with </a:t>
            </a:r>
            <a:r>
              <a:rPr dirty="0" sz="1600" spc="-20">
                <a:latin typeface="Arial"/>
                <a:cs typeface="Arial"/>
              </a:rPr>
              <a:t>list </a:t>
            </a:r>
            <a:r>
              <a:rPr dirty="0" sz="1600" spc="-55">
                <a:latin typeface="Arial"/>
                <a:cs typeface="Arial"/>
              </a:rPr>
              <a:t>style </a:t>
            </a:r>
            <a:r>
              <a:rPr dirty="0" sz="1600" spc="-50">
                <a:latin typeface="Arial"/>
                <a:cs typeface="Arial"/>
              </a:rPr>
              <a:t>:none; 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60">
                <a:latin typeface="Arial"/>
                <a:cs typeface="Arial"/>
              </a:rPr>
              <a:t>background-color </a:t>
            </a:r>
            <a:r>
              <a:rPr dirty="0" sz="1600" spc="-20">
                <a:latin typeface="Arial"/>
                <a:cs typeface="Arial"/>
              </a:rPr>
              <a:t>: </a:t>
            </a:r>
            <a:r>
              <a:rPr dirty="0" sz="1600" spc="-65">
                <a:latin typeface="Arial"/>
                <a:cs typeface="Arial"/>
              </a:rPr>
              <a:t>green; </a:t>
            </a:r>
            <a:r>
              <a:rPr dirty="0" sz="1600" spc="-90">
                <a:latin typeface="Arial"/>
                <a:cs typeface="Arial"/>
              </a:rPr>
              <a:t>also </a:t>
            </a:r>
            <a:r>
              <a:rPr dirty="0" sz="1600" spc="-55">
                <a:latin typeface="Arial"/>
                <a:cs typeface="Arial"/>
              </a:rPr>
              <a:t>when hovering </a:t>
            </a:r>
            <a:r>
              <a:rPr dirty="0" sz="1600" spc="50">
                <a:latin typeface="Arial"/>
                <a:cs typeface="Arial"/>
              </a:rPr>
              <a:t>it</a:t>
            </a:r>
            <a:r>
              <a:rPr dirty="0" sz="1600" spc="-245">
                <a:latin typeface="Arial"/>
                <a:cs typeface="Arial"/>
              </a:rPr>
              <a:t> </a:t>
            </a:r>
            <a:r>
              <a:rPr dirty="0" sz="1600" spc="-110">
                <a:latin typeface="Arial"/>
                <a:cs typeface="Arial"/>
              </a:rPr>
              <a:t>changes </a:t>
            </a:r>
            <a:r>
              <a:rPr dirty="0" sz="1600" spc="-20">
                <a:latin typeface="Arial"/>
                <a:cs typeface="Arial"/>
              </a:rPr>
              <a:t>the  </a:t>
            </a:r>
            <a:r>
              <a:rPr dirty="0" sz="1600" spc="-40">
                <a:latin typeface="Arial"/>
                <a:cs typeface="Arial"/>
              </a:rPr>
              <a:t>color </a:t>
            </a:r>
            <a:r>
              <a:rPr dirty="0" sz="1600" spc="-25">
                <a:latin typeface="Arial"/>
                <a:cs typeface="Arial"/>
              </a:rPr>
              <a:t>in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60">
                <a:latin typeface="Arial"/>
                <a:cs typeface="Arial"/>
              </a:rPr>
              <a:t>main </a:t>
            </a:r>
            <a:r>
              <a:rPr dirty="0" sz="1600" spc="-65">
                <a:latin typeface="Arial"/>
                <a:cs typeface="Arial"/>
              </a:rPr>
              <a:t>menu </a:t>
            </a:r>
            <a:r>
              <a:rPr dirty="0" sz="1600" spc="-55">
                <a:latin typeface="Arial"/>
                <a:cs typeface="Arial"/>
              </a:rPr>
              <a:t>we </a:t>
            </a:r>
            <a:r>
              <a:rPr dirty="0" sz="1600" spc="-95">
                <a:latin typeface="Arial"/>
                <a:cs typeface="Arial"/>
              </a:rPr>
              <a:t>used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70">
                <a:latin typeface="Arial"/>
                <a:cs typeface="Arial"/>
              </a:rPr>
              <a:t>symbol </a:t>
            </a:r>
            <a:r>
              <a:rPr dirty="0" sz="1600" spc="-30">
                <a:latin typeface="Arial"/>
                <a:cs typeface="Arial"/>
              </a:rPr>
              <a:t>library </a:t>
            </a:r>
            <a:r>
              <a:rPr dirty="0" sz="1600" spc="-10">
                <a:latin typeface="Arial"/>
                <a:cs typeface="Arial"/>
              </a:rPr>
              <a:t>(font  </a:t>
            </a:r>
            <a:r>
              <a:rPr dirty="0" sz="1600" spc="-80">
                <a:latin typeface="Arial"/>
                <a:cs typeface="Arial"/>
              </a:rPr>
              <a:t>awesome).</a:t>
            </a:r>
            <a:endParaRPr sz="1600">
              <a:latin typeface="Arial"/>
              <a:cs typeface="Arial"/>
            </a:endParaRPr>
          </a:p>
          <a:p>
            <a:pPr marL="12700" marR="245745">
              <a:lnSpc>
                <a:spcPct val="109400"/>
              </a:lnSpc>
              <a:spcBef>
                <a:spcPts val="820"/>
              </a:spcBef>
            </a:pPr>
            <a:r>
              <a:rPr dirty="0" sz="1600" spc="-95">
                <a:latin typeface="Arial"/>
                <a:cs typeface="Arial"/>
              </a:rPr>
              <a:t>We </a:t>
            </a:r>
            <a:r>
              <a:rPr dirty="0" sz="1600" spc="-85">
                <a:latin typeface="Arial"/>
                <a:cs typeface="Arial"/>
              </a:rPr>
              <a:t>also </a:t>
            </a:r>
            <a:r>
              <a:rPr dirty="0" sz="1600" spc="-45">
                <a:latin typeface="Arial"/>
                <a:cs typeface="Arial"/>
              </a:rPr>
              <a:t>inserted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95">
                <a:latin typeface="Arial"/>
                <a:cs typeface="Arial"/>
              </a:rPr>
              <a:t>search </a:t>
            </a:r>
            <a:r>
              <a:rPr dirty="0" sz="1600" spc="-55">
                <a:latin typeface="Arial"/>
                <a:cs typeface="Arial"/>
              </a:rPr>
              <a:t>cell </a:t>
            </a:r>
            <a:r>
              <a:rPr dirty="0" sz="1600">
                <a:latin typeface="Arial"/>
                <a:cs typeface="Arial"/>
              </a:rPr>
              <a:t>that </a:t>
            </a:r>
            <a:r>
              <a:rPr dirty="0" sz="1600" spc="-80">
                <a:latin typeface="Arial"/>
                <a:cs typeface="Arial"/>
              </a:rPr>
              <a:t>takes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45">
                <a:latin typeface="Arial"/>
                <a:cs typeface="Arial"/>
              </a:rPr>
              <a:t>string </a:t>
            </a:r>
            <a:r>
              <a:rPr dirty="0" sz="1600" spc="-30">
                <a:latin typeface="Arial"/>
                <a:cs typeface="Arial"/>
              </a:rPr>
              <a:t>then </a:t>
            </a:r>
            <a:r>
              <a:rPr dirty="0" sz="1600" spc="50">
                <a:latin typeface="Arial"/>
                <a:cs typeface="Arial"/>
              </a:rPr>
              <a:t>it</a:t>
            </a:r>
            <a:r>
              <a:rPr dirty="0" sz="1600" spc="-27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filters </a:t>
            </a:r>
            <a:r>
              <a:rPr dirty="0" sz="1600" spc="50">
                <a:latin typeface="Arial"/>
                <a:cs typeface="Arial"/>
              </a:rPr>
              <a:t>it  </a:t>
            </a:r>
            <a:r>
              <a:rPr dirty="0" sz="1600" spc="10">
                <a:latin typeface="Arial"/>
                <a:cs typeface="Arial"/>
              </a:rPr>
              <a:t>with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55">
                <a:latin typeface="Arial"/>
                <a:cs typeface="Arial"/>
              </a:rPr>
              <a:t>help </a:t>
            </a:r>
            <a:r>
              <a:rPr dirty="0" sz="1600" spc="-10">
                <a:latin typeface="Arial"/>
                <a:cs typeface="Arial"/>
              </a:rPr>
              <a:t>of</a:t>
            </a:r>
            <a:r>
              <a:rPr dirty="0" sz="1600" spc="-285">
                <a:latin typeface="Arial"/>
                <a:cs typeface="Arial"/>
              </a:rPr>
              <a:t> </a:t>
            </a:r>
            <a:r>
              <a:rPr dirty="0" sz="1600" spc="-80">
                <a:latin typeface="Arial"/>
                <a:cs typeface="Arial"/>
              </a:rPr>
              <a:t>java </a:t>
            </a:r>
            <a:r>
              <a:rPr dirty="0" sz="1600" spc="-45">
                <a:latin typeface="Arial"/>
                <a:cs typeface="Arial"/>
              </a:rPr>
              <a:t>script.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45">
                <a:latin typeface="Arial"/>
                <a:cs typeface="Arial"/>
              </a:rPr>
              <a:t>All </a:t>
            </a:r>
            <a:r>
              <a:rPr dirty="0" sz="1600" spc="-30">
                <a:latin typeface="Arial"/>
                <a:cs typeface="Arial"/>
              </a:rPr>
              <a:t>what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90">
                <a:latin typeface="Arial"/>
                <a:cs typeface="Arial"/>
              </a:rPr>
              <a:t>have </a:t>
            </a:r>
            <a:r>
              <a:rPr dirty="0" sz="1600" spc="-30">
                <a:latin typeface="Arial"/>
                <a:cs typeface="Arial"/>
              </a:rPr>
              <a:t>just </a:t>
            </a:r>
            <a:r>
              <a:rPr dirty="0" sz="1600" spc="-90">
                <a:latin typeface="Arial"/>
                <a:cs typeface="Arial"/>
              </a:rPr>
              <a:t>said </a:t>
            </a:r>
            <a:r>
              <a:rPr dirty="0" sz="1600" spc="-80">
                <a:latin typeface="Arial"/>
                <a:cs typeface="Arial"/>
              </a:rPr>
              <a:t>is </a:t>
            </a:r>
            <a:r>
              <a:rPr dirty="0" sz="1600" spc="-25">
                <a:latin typeface="Arial"/>
                <a:cs typeface="Arial"/>
              </a:rPr>
              <a:t>in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75">
                <a:latin typeface="Arial"/>
                <a:cs typeface="Arial"/>
              </a:rPr>
              <a:t>header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55">
                <a:latin typeface="Arial"/>
                <a:cs typeface="Arial"/>
              </a:rPr>
              <a:t>styled </a:t>
            </a:r>
            <a:r>
              <a:rPr dirty="0" sz="1600" spc="10">
                <a:latin typeface="Arial"/>
                <a:cs typeface="Arial"/>
              </a:rPr>
              <a:t>with</a:t>
            </a:r>
            <a:r>
              <a:rPr dirty="0" sz="1600" spc="-340">
                <a:latin typeface="Arial"/>
                <a:cs typeface="Arial"/>
              </a:rPr>
              <a:t> </a:t>
            </a:r>
            <a:r>
              <a:rPr dirty="0" sz="1600" spc="-40">
                <a:latin typeface="Arial"/>
                <a:cs typeface="Arial"/>
              </a:rPr>
              <a:t>position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600" spc="-20">
                <a:latin typeface="Arial"/>
                <a:cs typeface="Arial"/>
              </a:rPr>
              <a:t>: </a:t>
            </a:r>
            <a:r>
              <a:rPr dirty="0" sz="1600" spc="-40">
                <a:latin typeface="Arial"/>
                <a:cs typeface="Arial"/>
              </a:rPr>
              <a:t>fixed;</a:t>
            </a:r>
            <a:r>
              <a:rPr dirty="0" sz="1600" spc="-155">
                <a:latin typeface="Arial"/>
                <a:cs typeface="Arial"/>
              </a:rPr>
              <a:t> </a:t>
            </a:r>
            <a:r>
              <a:rPr dirty="0" sz="1600" spc="-45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84455">
              <a:lnSpc>
                <a:spcPct val="109800"/>
              </a:lnSpc>
            </a:pPr>
            <a:r>
              <a:rPr dirty="0" sz="1600" spc="-95">
                <a:latin typeface="Arial"/>
                <a:cs typeface="Arial"/>
              </a:rPr>
              <a:t>For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30">
                <a:latin typeface="Arial"/>
                <a:cs typeface="Arial"/>
              </a:rPr>
              <a:t>content </a:t>
            </a:r>
            <a:r>
              <a:rPr dirty="0" sz="1600" spc="-55">
                <a:latin typeface="Arial"/>
                <a:cs typeface="Arial"/>
              </a:rPr>
              <a:t>we </a:t>
            </a:r>
            <a:r>
              <a:rPr dirty="0" sz="1600" spc="-100">
                <a:latin typeface="Arial"/>
                <a:cs typeface="Arial"/>
              </a:rPr>
              <a:t>used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50">
                <a:latin typeface="Arial"/>
                <a:cs typeface="Arial"/>
              </a:rPr>
              <a:t>slider </a:t>
            </a:r>
            <a:r>
              <a:rPr dirty="0" sz="1600" spc="-30">
                <a:latin typeface="Arial"/>
                <a:cs typeface="Arial"/>
              </a:rPr>
              <a:t>function </a:t>
            </a:r>
            <a:r>
              <a:rPr dirty="0" sz="1600" spc="20">
                <a:latin typeface="Arial"/>
                <a:cs typeface="Arial"/>
              </a:rPr>
              <a:t>to </a:t>
            </a:r>
            <a:r>
              <a:rPr dirty="0" sz="1600" spc="-65">
                <a:latin typeface="Arial"/>
                <a:cs typeface="Arial"/>
              </a:rPr>
              <a:t>navigate </a:t>
            </a:r>
            <a:r>
              <a:rPr dirty="0" sz="1600" spc="-35">
                <a:latin typeface="Arial"/>
                <a:cs typeface="Arial"/>
              </a:rPr>
              <a:t>through  </a:t>
            </a:r>
            <a:r>
              <a:rPr dirty="0" sz="1600" spc="-100">
                <a:latin typeface="Arial"/>
                <a:cs typeface="Arial"/>
              </a:rPr>
              <a:t>images </a:t>
            </a:r>
            <a:r>
              <a:rPr dirty="0" sz="1600" spc="-70">
                <a:latin typeface="Arial"/>
                <a:cs typeface="Arial"/>
              </a:rPr>
              <a:t>by </a:t>
            </a:r>
            <a:r>
              <a:rPr dirty="0" sz="1600" spc="-85">
                <a:latin typeface="Arial"/>
                <a:cs typeface="Arial"/>
              </a:rPr>
              <a:t>using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5">
                <a:latin typeface="Arial"/>
                <a:cs typeface="Arial"/>
              </a:rPr>
              <a:t>for </a:t>
            </a:r>
            <a:r>
              <a:rPr dirty="0" sz="1600" spc="-35">
                <a:latin typeface="Arial"/>
                <a:cs typeface="Arial"/>
              </a:rPr>
              <a:t>loop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90">
                <a:latin typeface="Arial"/>
                <a:cs typeface="Arial"/>
              </a:rPr>
              <a:t>used </a:t>
            </a:r>
            <a:r>
              <a:rPr dirty="0" sz="1600" spc="-65">
                <a:latin typeface="Arial"/>
                <a:cs typeface="Arial"/>
              </a:rPr>
              <a:t>set </a:t>
            </a:r>
            <a:r>
              <a:rPr dirty="0" sz="1600" spc="-15">
                <a:latin typeface="Arial"/>
                <a:cs typeface="Arial"/>
              </a:rPr>
              <a:t>timeout </a:t>
            </a:r>
            <a:r>
              <a:rPr dirty="0" sz="1600" spc="-25">
                <a:latin typeface="Arial"/>
                <a:cs typeface="Arial"/>
              </a:rPr>
              <a:t>function </a:t>
            </a:r>
            <a:r>
              <a:rPr dirty="0" sz="1600" spc="20">
                <a:latin typeface="Arial"/>
                <a:cs typeface="Arial"/>
              </a:rPr>
              <a:t>to  </a:t>
            </a:r>
            <a:r>
              <a:rPr dirty="0" sz="1600" spc="-65">
                <a:latin typeface="Arial"/>
                <a:cs typeface="Arial"/>
              </a:rPr>
              <a:t>set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15">
                <a:latin typeface="Arial"/>
                <a:cs typeface="Arial"/>
              </a:rPr>
              <a:t>time </a:t>
            </a:r>
            <a:r>
              <a:rPr dirty="0" sz="1600" spc="-50">
                <a:latin typeface="Arial"/>
                <a:cs typeface="Arial"/>
              </a:rPr>
              <a:t>between </a:t>
            </a:r>
            <a:r>
              <a:rPr dirty="0" sz="1600" spc="-100">
                <a:latin typeface="Arial"/>
                <a:cs typeface="Arial"/>
              </a:rPr>
              <a:t>each </a:t>
            </a:r>
            <a:r>
              <a:rPr dirty="0" sz="1600" spc="-85">
                <a:latin typeface="Arial"/>
                <a:cs typeface="Arial"/>
              </a:rPr>
              <a:t>image </a:t>
            </a:r>
            <a:r>
              <a:rPr dirty="0" sz="1600" spc="-55">
                <a:latin typeface="Arial"/>
                <a:cs typeface="Arial"/>
              </a:rPr>
              <a:t>we </a:t>
            </a:r>
            <a:r>
              <a:rPr dirty="0" sz="1600" spc="-90">
                <a:latin typeface="Arial"/>
                <a:cs typeface="Arial"/>
              </a:rPr>
              <a:t>also </a:t>
            </a:r>
            <a:r>
              <a:rPr dirty="0" sz="1600" spc="-100">
                <a:latin typeface="Arial"/>
                <a:cs typeface="Arial"/>
              </a:rPr>
              <a:t>used </a:t>
            </a:r>
            <a:r>
              <a:rPr dirty="0" sz="1600" spc="-70">
                <a:latin typeface="Arial"/>
                <a:cs typeface="Arial"/>
              </a:rPr>
              <a:t>display </a:t>
            </a:r>
            <a:r>
              <a:rPr dirty="0" sz="1600" spc="-20">
                <a:latin typeface="Arial"/>
                <a:cs typeface="Arial"/>
              </a:rPr>
              <a:t>: </a:t>
            </a:r>
            <a:r>
              <a:rPr dirty="0" sz="1600" spc="-60">
                <a:latin typeface="Arial"/>
                <a:cs typeface="Arial"/>
              </a:rPr>
              <a:t>none;</a:t>
            </a:r>
            <a:r>
              <a:rPr dirty="0" sz="1600" spc="-265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we  </a:t>
            </a:r>
            <a:r>
              <a:rPr dirty="0" sz="1600" spc="-85">
                <a:latin typeface="Arial"/>
                <a:cs typeface="Arial"/>
              </a:rPr>
              <a:t>also </a:t>
            </a:r>
            <a:r>
              <a:rPr dirty="0" sz="1600" spc="-55">
                <a:latin typeface="Arial"/>
                <a:cs typeface="Arial"/>
              </a:rPr>
              <a:t>referenced </a:t>
            </a:r>
            <a:r>
              <a:rPr dirty="0" sz="1600" spc="-35">
                <a:latin typeface="Arial"/>
                <a:cs typeface="Arial"/>
              </a:rPr>
              <a:t>all </a:t>
            </a:r>
            <a:r>
              <a:rPr dirty="0" sz="1600" spc="-100">
                <a:latin typeface="Arial"/>
                <a:cs typeface="Arial"/>
              </a:rPr>
              <a:t>images </a:t>
            </a:r>
            <a:r>
              <a:rPr dirty="0" sz="1600" spc="-25">
                <a:latin typeface="Arial"/>
                <a:cs typeface="Arial"/>
              </a:rPr>
              <a:t>in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120">
                <a:latin typeface="Arial"/>
                <a:cs typeface="Arial"/>
              </a:rPr>
              <a:t>class </a:t>
            </a:r>
            <a:r>
              <a:rPr dirty="0" sz="1600" spc="10">
                <a:latin typeface="Arial"/>
                <a:cs typeface="Arial"/>
              </a:rPr>
              <a:t>with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55">
                <a:latin typeface="Arial"/>
                <a:cs typeface="Arial"/>
              </a:rPr>
              <a:t>help </a:t>
            </a:r>
            <a:r>
              <a:rPr dirty="0" sz="1600" spc="-10">
                <a:latin typeface="Arial"/>
                <a:cs typeface="Arial"/>
              </a:rPr>
              <a:t>of </a:t>
            </a:r>
            <a:r>
              <a:rPr dirty="0" sz="1600" spc="-80">
                <a:latin typeface="Arial"/>
                <a:cs typeface="Arial"/>
              </a:rPr>
              <a:t>java </a:t>
            </a:r>
            <a:r>
              <a:rPr dirty="0" sz="1600" spc="-45">
                <a:latin typeface="Arial"/>
                <a:cs typeface="Arial"/>
              </a:rPr>
              <a:t>script</a:t>
            </a:r>
            <a:r>
              <a:rPr dirty="0" sz="1600" spc="-330">
                <a:latin typeface="Arial"/>
                <a:cs typeface="Arial"/>
              </a:rPr>
              <a:t> </a:t>
            </a:r>
            <a:r>
              <a:rPr dirty="0" sz="1600" spc="-45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501413"/>
            <a:ext cx="5505450" cy="391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40005">
              <a:lnSpc>
                <a:spcPct val="109700"/>
              </a:lnSpc>
              <a:spcBef>
                <a:spcPts val="105"/>
              </a:spcBef>
            </a:pPr>
            <a:r>
              <a:rPr dirty="0" sz="1600" spc="-95">
                <a:latin typeface="Arial"/>
                <a:cs typeface="Arial"/>
              </a:rPr>
              <a:t>We used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45">
                <a:latin typeface="Arial"/>
                <a:cs typeface="Arial"/>
              </a:rPr>
              <a:t>element </a:t>
            </a:r>
            <a:r>
              <a:rPr dirty="0" sz="1600" spc="-114">
                <a:latin typeface="Arial"/>
                <a:cs typeface="Arial"/>
              </a:rPr>
              <a:t>&lt;p&gt;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110">
                <a:latin typeface="Arial"/>
                <a:cs typeface="Arial"/>
              </a:rPr>
              <a:t>&lt;h3&gt; </a:t>
            </a:r>
            <a:r>
              <a:rPr dirty="0" sz="1600" spc="20">
                <a:latin typeface="Arial"/>
                <a:cs typeface="Arial"/>
              </a:rPr>
              <a:t>to </a:t>
            </a:r>
            <a:r>
              <a:rPr dirty="0" sz="1600" spc="-25">
                <a:latin typeface="Arial"/>
                <a:cs typeface="Arial"/>
              </a:rPr>
              <a:t>talk </a:t>
            </a:r>
            <a:r>
              <a:rPr dirty="0" sz="1600" spc="-45">
                <a:latin typeface="Arial"/>
                <a:cs typeface="Arial"/>
              </a:rPr>
              <a:t>more </a:t>
            </a:r>
            <a:r>
              <a:rPr dirty="0" sz="1600" spc="-40">
                <a:latin typeface="Arial"/>
                <a:cs typeface="Arial"/>
              </a:rPr>
              <a:t>about </a:t>
            </a:r>
            <a:r>
              <a:rPr dirty="0" sz="1600" spc="-20">
                <a:latin typeface="Arial"/>
                <a:cs typeface="Arial"/>
              </a:rPr>
              <a:t>the  </a:t>
            </a:r>
            <a:r>
              <a:rPr dirty="0" sz="1600" spc="-50">
                <a:latin typeface="Arial"/>
                <a:cs typeface="Arial"/>
              </a:rPr>
              <a:t>website,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5">
                <a:latin typeface="Arial"/>
                <a:cs typeface="Arial"/>
              </a:rPr>
              <a:t>we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5">
                <a:latin typeface="Arial"/>
                <a:cs typeface="Arial"/>
              </a:rPr>
              <a:t>styled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50">
                <a:latin typeface="Arial"/>
                <a:cs typeface="Arial"/>
              </a:rPr>
              <a:t>it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10">
                <a:latin typeface="Arial"/>
                <a:cs typeface="Arial"/>
              </a:rPr>
              <a:t>with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color:green;</a:t>
            </a:r>
            <a:r>
              <a:rPr dirty="0" sz="1600" spc="-80">
                <a:latin typeface="Arial"/>
                <a:cs typeface="Arial"/>
              </a:rPr>
              <a:t> and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35">
                <a:latin typeface="Arial"/>
                <a:cs typeface="Arial"/>
              </a:rPr>
              <a:t>text-align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: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45">
                <a:latin typeface="Arial"/>
                <a:cs typeface="Arial"/>
              </a:rPr>
              <a:t>center;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90">
                <a:latin typeface="Arial"/>
                <a:cs typeface="Arial"/>
              </a:rPr>
              <a:t>also  </a:t>
            </a:r>
            <a:r>
              <a:rPr dirty="0" sz="1600" spc="5">
                <a:latin typeface="Arial"/>
                <a:cs typeface="Arial"/>
              </a:rPr>
              <a:t>font </a:t>
            </a:r>
            <a:r>
              <a:rPr dirty="0" sz="1600" spc="-20">
                <a:latin typeface="Arial"/>
                <a:cs typeface="Arial"/>
              </a:rPr>
              <a:t>:</a:t>
            </a:r>
            <a:r>
              <a:rPr dirty="0" sz="1600" spc="-175">
                <a:latin typeface="Arial"/>
                <a:cs typeface="Arial"/>
              </a:rPr>
              <a:t> </a:t>
            </a:r>
            <a:r>
              <a:rPr dirty="0" sz="1600" spc="-90">
                <a:latin typeface="Arial"/>
                <a:cs typeface="Arial"/>
              </a:rPr>
              <a:t>size;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9800"/>
              </a:lnSpc>
            </a:pPr>
            <a:r>
              <a:rPr dirty="0" sz="1600" spc="-105">
                <a:latin typeface="Arial"/>
                <a:cs typeface="Arial"/>
              </a:rPr>
              <a:t>Then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100">
                <a:latin typeface="Arial"/>
                <a:cs typeface="Arial"/>
              </a:rPr>
              <a:t>used </a:t>
            </a:r>
            <a:r>
              <a:rPr dirty="0" sz="1600" spc="-80">
                <a:latin typeface="Arial"/>
                <a:cs typeface="Arial"/>
              </a:rPr>
              <a:t>divs </a:t>
            </a:r>
            <a:r>
              <a:rPr dirty="0" sz="1600" spc="-65">
                <a:latin typeface="Arial"/>
                <a:cs typeface="Arial"/>
              </a:rPr>
              <a:t>inside </a:t>
            </a:r>
            <a:r>
              <a:rPr dirty="0" sz="1600" spc="-60">
                <a:latin typeface="Arial"/>
                <a:cs typeface="Arial"/>
              </a:rPr>
              <a:t>those </a:t>
            </a:r>
            <a:r>
              <a:rPr dirty="0" sz="1600" spc="-80">
                <a:latin typeface="Arial"/>
                <a:cs typeface="Arial"/>
              </a:rPr>
              <a:t>divs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45">
                <a:latin typeface="Arial"/>
                <a:cs typeface="Arial"/>
              </a:rPr>
              <a:t>inserted </a:t>
            </a:r>
            <a:r>
              <a:rPr dirty="0" sz="1600" spc="-95">
                <a:latin typeface="Arial"/>
                <a:cs typeface="Arial"/>
              </a:rPr>
              <a:t>images </a:t>
            </a:r>
            <a:r>
              <a:rPr dirty="0" sz="1600" spc="10">
                <a:latin typeface="Arial"/>
                <a:cs typeface="Arial"/>
              </a:rPr>
              <a:t>with </a:t>
            </a:r>
            <a:r>
              <a:rPr dirty="0" sz="1600" spc="-130">
                <a:latin typeface="Arial"/>
                <a:cs typeface="Arial"/>
              </a:rPr>
              <a:t>a  </a:t>
            </a:r>
            <a:r>
              <a:rPr dirty="0" sz="1600" spc="-50">
                <a:latin typeface="Arial"/>
                <a:cs typeface="Arial"/>
              </a:rPr>
              <a:t>styling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of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35">
                <a:latin typeface="Arial"/>
                <a:cs typeface="Arial"/>
              </a:rPr>
              <a:t>position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: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35">
                <a:latin typeface="Arial"/>
                <a:cs typeface="Arial"/>
              </a:rPr>
              <a:t>relative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;</a:t>
            </a:r>
            <a:r>
              <a:rPr dirty="0" sz="1600" spc="-80">
                <a:latin typeface="Arial"/>
                <a:cs typeface="Arial"/>
              </a:rPr>
              <a:t> and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130">
                <a:latin typeface="Arial"/>
                <a:cs typeface="Arial"/>
              </a:rPr>
              <a:t>a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button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10">
                <a:latin typeface="Arial"/>
                <a:cs typeface="Arial"/>
              </a:rPr>
              <a:t>with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40">
                <a:latin typeface="Arial"/>
                <a:cs typeface="Arial"/>
              </a:rPr>
              <a:t>position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: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5">
                <a:latin typeface="Arial"/>
                <a:cs typeface="Arial"/>
              </a:rPr>
              <a:t>absolute;  </a:t>
            </a:r>
            <a:r>
              <a:rPr dirty="0" sz="1600" spc="20">
                <a:latin typeface="Arial"/>
                <a:cs typeface="Arial"/>
              </a:rPr>
              <a:t>to </a:t>
            </a:r>
            <a:r>
              <a:rPr dirty="0" sz="1600" spc="-10">
                <a:latin typeface="Arial"/>
                <a:cs typeface="Arial"/>
              </a:rPr>
              <a:t>put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10">
                <a:latin typeface="Arial"/>
                <a:cs typeface="Arial"/>
              </a:rPr>
              <a:t>button </a:t>
            </a:r>
            <a:r>
              <a:rPr dirty="0" sz="1600" spc="-65">
                <a:latin typeface="Arial"/>
                <a:cs typeface="Arial"/>
              </a:rPr>
              <a:t>inside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85">
                <a:latin typeface="Arial"/>
                <a:cs typeface="Arial"/>
              </a:rPr>
              <a:t>image </a:t>
            </a:r>
            <a:r>
              <a:rPr dirty="0" sz="1600" spc="-90">
                <a:latin typeface="Arial"/>
                <a:cs typeface="Arial"/>
              </a:rPr>
              <a:t>also </a:t>
            </a:r>
            <a:r>
              <a:rPr dirty="0" sz="1600" spc="-100">
                <a:latin typeface="Arial"/>
                <a:cs typeface="Arial"/>
              </a:rPr>
              <a:t>used </a:t>
            </a:r>
            <a:r>
              <a:rPr dirty="0" sz="1600" spc="-60">
                <a:latin typeface="Arial"/>
                <a:cs typeface="Arial"/>
              </a:rPr>
              <a:t>margin </a:t>
            </a:r>
            <a:r>
              <a:rPr dirty="0" sz="1600" spc="20">
                <a:latin typeface="Arial"/>
                <a:cs typeface="Arial"/>
              </a:rPr>
              <a:t>to </a:t>
            </a:r>
            <a:r>
              <a:rPr dirty="0" sz="1600" spc="-60">
                <a:latin typeface="Arial"/>
                <a:cs typeface="Arial"/>
              </a:rPr>
              <a:t>align  </a:t>
            </a:r>
            <a:r>
              <a:rPr dirty="0" sz="1600" spc="-100">
                <a:latin typeface="Arial"/>
                <a:cs typeface="Arial"/>
              </a:rPr>
              <a:t>images </a:t>
            </a:r>
            <a:r>
              <a:rPr dirty="0" sz="1600" spc="-20">
                <a:latin typeface="Arial"/>
                <a:cs typeface="Arial"/>
              </a:rPr>
              <a:t>in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35">
                <a:latin typeface="Arial"/>
                <a:cs typeface="Arial"/>
              </a:rPr>
              <a:t>order.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206375">
              <a:lnSpc>
                <a:spcPct val="109600"/>
              </a:lnSpc>
            </a:pPr>
            <a:r>
              <a:rPr dirty="0" sz="1600" spc="-160">
                <a:latin typeface="Arial"/>
                <a:cs typeface="Arial"/>
              </a:rPr>
              <a:t>As </a:t>
            </a:r>
            <a:r>
              <a:rPr dirty="0" sz="1600">
                <a:latin typeface="Arial"/>
                <a:cs typeface="Arial"/>
              </a:rPr>
              <a:t>for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10">
                <a:latin typeface="Arial"/>
                <a:cs typeface="Arial"/>
              </a:rPr>
              <a:t>footer </a:t>
            </a:r>
            <a:r>
              <a:rPr dirty="0" sz="1600" spc="-55">
                <a:latin typeface="Arial"/>
                <a:cs typeface="Arial"/>
              </a:rPr>
              <a:t>we </a:t>
            </a:r>
            <a:r>
              <a:rPr dirty="0" sz="1600" spc="-100">
                <a:latin typeface="Arial"/>
                <a:cs typeface="Arial"/>
              </a:rPr>
              <a:t>used </a:t>
            </a:r>
            <a:r>
              <a:rPr dirty="0" sz="1600" spc="-70">
                <a:latin typeface="Arial"/>
                <a:cs typeface="Arial"/>
              </a:rPr>
              <a:t>background </a:t>
            </a:r>
            <a:r>
              <a:rPr dirty="0" sz="1600" spc="-65">
                <a:latin typeface="Arial"/>
                <a:cs typeface="Arial"/>
              </a:rPr>
              <a:t>:green </a:t>
            </a:r>
            <a:r>
              <a:rPr dirty="0" sz="1600" spc="-90">
                <a:latin typeface="Arial"/>
                <a:cs typeface="Arial"/>
              </a:rPr>
              <a:t>also </a:t>
            </a:r>
            <a:r>
              <a:rPr dirty="0" sz="1600" spc="-55">
                <a:latin typeface="Arial"/>
                <a:cs typeface="Arial"/>
              </a:rPr>
              <a:t>we </a:t>
            </a:r>
            <a:r>
              <a:rPr dirty="0" sz="1600" spc="-100">
                <a:latin typeface="Arial"/>
                <a:cs typeface="Arial"/>
              </a:rPr>
              <a:t>used  </a:t>
            </a:r>
            <a:r>
              <a:rPr dirty="0" sz="1600" spc="-75">
                <a:latin typeface="Arial"/>
                <a:cs typeface="Arial"/>
              </a:rPr>
              <a:t>background </a:t>
            </a:r>
            <a:r>
              <a:rPr dirty="0" sz="1600" spc="-20">
                <a:latin typeface="Arial"/>
                <a:cs typeface="Arial"/>
              </a:rPr>
              <a:t>: </a:t>
            </a:r>
            <a:r>
              <a:rPr dirty="0" sz="1600" spc="-65">
                <a:latin typeface="Arial"/>
                <a:cs typeface="Arial"/>
              </a:rPr>
              <a:t>grey;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15">
                <a:latin typeface="Arial"/>
                <a:cs typeface="Arial"/>
              </a:rPr>
              <a:t>wrote </a:t>
            </a:r>
            <a:r>
              <a:rPr dirty="0" sz="1600" spc="-30">
                <a:latin typeface="Arial"/>
                <a:cs typeface="Arial"/>
              </a:rPr>
              <a:t>our </a:t>
            </a:r>
            <a:r>
              <a:rPr dirty="0" sz="1600" spc="-85">
                <a:latin typeface="Arial"/>
                <a:cs typeface="Arial"/>
              </a:rPr>
              <a:t>branches </a:t>
            </a:r>
            <a:r>
              <a:rPr dirty="0" sz="1600" spc="-40">
                <a:latin typeface="Arial"/>
                <a:cs typeface="Arial"/>
              </a:rPr>
              <a:t>location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45">
                <a:latin typeface="Arial"/>
                <a:cs typeface="Arial"/>
              </a:rPr>
              <a:t>contact  </a:t>
            </a:r>
            <a:r>
              <a:rPr dirty="0" sz="1600" spc="-20">
                <a:latin typeface="Arial"/>
                <a:cs typeface="Arial"/>
              </a:rPr>
              <a:t>info.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85">
                <a:latin typeface="Arial"/>
                <a:cs typeface="Arial"/>
              </a:rPr>
              <a:t>And </a:t>
            </a:r>
            <a:r>
              <a:rPr dirty="0" sz="1600" spc="-55">
                <a:latin typeface="Arial"/>
                <a:cs typeface="Arial"/>
              </a:rPr>
              <a:t>styled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50">
                <a:latin typeface="Arial"/>
                <a:cs typeface="Arial"/>
              </a:rPr>
              <a:t>it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10">
                <a:latin typeface="Arial"/>
                <a:cs typeface="Arial"/>
              </a:rPr>
              <a:t>with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margin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80">
                <a:latin typeface="Arial"/>
                <a:cs typeface="Arial"/>
              </a:rPr>
              <a:t>and</a:t>
            </a:r>
            <a:r>
              <a:rPr dirty="0" sz="1600" spc="-70">
                <a:latin typeface="Arial"/>
                <a:cs typeface="Arial"/>
              </a:rPr>
              <a:t> padding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85">
                <a:latin typeface="Arial"/>
                <a:cs typeface="Arial"/>
              </a:rPr>
              <a:t>also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50">
                <a:latin typeface="Arial"/>
                <a:cs typeface="Arial"/>
              </a:rPr>
              <a:t>it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114">
                <a:latin typeface="Arial"/>
                <a:cs typeface="Arial"/>
              </a:rPr>
              <a:t>changes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40">
                <a:latin typeface="Arial"/>
                <a:cs typeface="Arial"/>
              </a:rPr>
              <a:t>color  </a:t>
            </a:r>
            <a:r>
              <a:rPr dirty="0" sz="1600" spc="-55">
                <a:latin typeface="Arial"/>
                <a:cs typeface="Arial"/>
              </a:rPr>
              <a:t>when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5">
                <a:latin typeface="Arial"/>
                <a:cs typeface="Arial"/>
              </a:rPr>
              <a:t>hovering.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914400"/>
            <a:ext cx="5486400" cy="3148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283716"/>
            <a:ext cx="54864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3000" y="4485132"/>
            <a:ext cx="5486400" cy="3085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67816"/>
            <a:ext cx="5368925" cy="3108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60095">
              <a:lnSpc>
                <a:spcPct val="110000"/>
              </a:lnSpc>
              <a:spcBef>
                <a:spcPts val="100"/>
              </a:spcBef>
            </a:pPr>
            <a:r>
              <a:rPr dirty="0" sz="1600" spc="-25">
                <a:latin typeface="Arial"/>
                <a:cs typeface="Arial"/>
              </a:rPr>
              <a:t>in </a:t>
            </a:r>
            <a:r>
              <a:rPr dirty="0" sz="1600" spc="-35">
                <a:latin typeface="Arial"/>
                <a:cs typeface="Arial"/>
              </a:rPr>
              <a:t>this </a:t>
            </a:r>
            <a:r>
              <a:rPr dirty="0" sz="1600" spc="-105">
                <a:latin typeface="Arial"/>
                <a:cs typeface="Arial"/>
              </a:rPr>
              <a:t>page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95">
                <a:latin typeface="Arial"/>
                <a:cs typeface="Arial"/>
              </a:rPr>
              <a:t>used </a:t>
            </a:r>
            <a:r>
              <a:rPr dirty="0" sz="1600" spc="-90">
                <a:latin typeface="Arial"/>
                <a:cs typeface="Arial"/>
              </a:rPr>
              <a:t>an </a:t>
            </a:r>
            <a:r>
              <a:rPr dirty="0" sz="1600" spc="-105">
                <a:latin typeface="Arial"/>
                <a:cs typeface="Arial"/>
              </a:rPr>
              <a:t>&lt;h1&gt; </a:t>
            </a:r>
            <a:r>
              <a:rPr dirty="0" sz="1600" spc="-45">
                <a:latin typeface="Arial"/>
                <a:cs typeface="Arial"/>
              </a:rPr>
              <a:t>element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55">
                <a:latin typeface="Arial"/>
                <a:cs typeface="Arial"/>
              </a:rPr>
              <a:t>styled </a:t>
            </a:r>
            <a:r>
              <a:rPr dirty="0" sz="1600" spc="50">
                <a:latin typeface="Arial"/>
                <a:cs typeface="Arial"/>
              </a:rPr>
              <a:t>it</a:t>
            </a:r>
            <a:r>
              <a:rPr dirty="0" sz="1600" spc="-225">
                <a:latin typeface="Arial"/>
                <a:cs typeface="Arial"/>
              </a:rPr>
              <a:t> </a:t>
            </a:r>
            <a:r>
              <a:rPr dirty="0" sz="1600" spc="5">
                <a:latin typeface="Arial"/>
                <a:cs typeface="Arial"/>
              </a:rPr>
              <a:t>with  </a:t>
            </a:r>
            <a:r>
              <a:rPr dirty="0" sz="1600" spc="-50">
                <a:latin typeface="Arial"/>
                <a:cs typeface="Arial"/>
              </a:rPr>
              <a:t>color:green;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60">
                <a:latin typeface="Arial"/>
                <a:cs typeface="Arial"/>
              </a:rPr>
              <a:t>margin </a:t>
            </a:r>
            <a:r>
              <a:rPr dirty="0" sz="1600" spc="10">
                <a:latin typeface="Arial"/>
                <a:cs typeface="Arial"/>
              </a:rPr>
              <a:t>left </a:t>
            </a:r>
            <a:r>
              <a:rPr dirty="0" sz="1600" spc="-80">
                <a:latin typeface="Arial"/>
                <a:cs typeface="Arial"/>
              </a:rPr>
              <a:t>and</a:t>
            </a:r>
            <a:r>
              <a:rPr dirty="0" sz="1600" spc="-24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top.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153670">
              <a:lnSpc>
                <a:spcPct val="110000"/>
              </a:lnSpc>
            </a:pPr>
            <a:r>
              <a:rPr dirty="0" sz="1600" spc="-105">
                <a:latin typeface="Arial"/>
                <a:cs typeface="Arial"/>
              </a:rPr>
              <a:t>Then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95">
                <a:latin typeface="Arial"/>
                <a:cs typeface="Arial"/>
              </a:rPr>
              <a:t>used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55">
                <a:latin typeface="Arial"/>
                <a:cs typeface="Arial"/>
              </a:rPr>
              <a:t>selector </a:t>
            </a:r>
            <a:r>
              <a:rPr dirty="0" sz="1600" spc="10">
                <a:latin typeface="Arial"/>
                <a:cs typeface="Arial"/>
              </a:rPr>
              <a:t>with </a:t>
            </a:r>
            <a:r>
              <a:rPr dirty="0" sz="1600" spc="-20">
                <a:latin typeface="Arial"/>
                <a:cs typeface="Arial"/>
              </a:rPr>
              <a:t>option </a:t>
            </a:r>
            <a:r>
              <a:rPr dirty="0" sz="1600" spc="-45">
                <a:latin typeface="Arial"/>
                <a:cs typeface="Arial"/>
              </a:rPr>
              <a:t>element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button</a:t>
            </a:r>
            <a:r>
              <a:rPr dirty="0" sz="1600" spc="-215">
                <a:latin typeface="Arial"/>
                <a:cs typeface="Arial"/>
              </a:rPr>
              <a:t> </a:t>
            </a:r>
            <a:r>
              <a:rPr dirty="0" sz="1600" spc="-80">
                <a:latin typeface="Arial"/>
                <a:cs typeface="Arial"/>
              </a:rPr>
              <a:t>and  </a:t>
            </a:r>
            <a:r>
              <a:rPr dirty="0" sz="1600" spc="-45">
                <a:latin typeface="Arial"/>
                <a:cs typeface="Arial"/>
              </a:rPr>
              <a:t>positioned </a:t>
            </a:r>
            <a:r>
              <a:rPr dirty="0" sz="1600" spc="50">
                <a:latin typeface="Arial"/>
                <a:cs typeface="Arial"/>
              </a:rPr>
              <a:t>it </a:t>
            </a:r>
            <a:r>
              <a:rPr dirty="0" sz="1600" spc="10">
                <a:latin typeface="Arial"/>
                <a:cs typeface="Arial"/>
              </a:rPr>
              <a:t>with</a:t>
            </a:r>
            <a:r>
              <a:rPr dirty="0" sz="1600" spc="-26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float:right;.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9600"/>
              </a:lnSpc>
            </a:pPr>
            <a:r>
              <a:rPr dirty="0" sz="1600" spc="-105">
                <a:latin typeface="Arial"/>
                <a:cs typeface="Arial"/>
              </a:rPr>
              <a:t>Then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95">
                <a:latin typeface="Arial"/>
                <a:cs typeface="Arial"/>
              </a:rPr>
              <a:t>used </a:t>
            </a:r>
            <a:r>
              <a:rPr dirty="0" sz="1600" spc="-80">
                <a:latin typeface="Arial"/>
                <a:cs typeface="Arial"/>
              </a:rPr>
              <a:t>divs </a:t>
            </a:r>
            <a:r>
              <a:rPr dirty="0" sz="1600" spc="-60">
                <a:latin typeface="Arial"/>
                <a:cs typeface="Arial"/>
              </a:rPr>
              <a:t>inside </a:t>
            </a:r>
            <a:r>
              <a:rPr dirty="0" sz="1600" spc="-100">
                <a:latin typeface="Arial"/>
                <a:cs typeface="Arial"/>
              </a:rPr>
              <a:t>each </a:t>
            </a:r>
            <a:r>
              <a:rPr dirty="0" sz="1600" spc="-45">
                <a:latin typeface="Arial"/>
                <a:cs typeface="Arial"/>
              </a:rPr>
              <a:t>div </a:t>
            </a:r>
            <a:r>
              <a:rPr dirty="0" sz="1600" spc="-80">
                <a:latin typeface="Arial"/>
                <a:cs typeface="Arial"/>
              </a:rPr>
              <a:t>is </a:t>
            </a:r>
            <a:r>
              <a:rPr dirty="0" sz="1600" spc="-90">
                <a:latin typeface="Arial"/>
                <a:cs typeface="Arial"/>
              </a:rPr>
              <a:t>an </a:t>
            </a:r>
            <a:r>
              <a:rPr dirty="0" sz="1600" spc="-85">
                <a:latin typeface="Arial"/>
                <a:cs typeface="Arial"/>
              </a:rPr>
              <a:t>image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45">
                <a:latin typeface="Arial"/>
                <a:cs typeface="Arial"/>
              </a:rPr>
              <a:t>div </a:t>
            </a:r>
            <a:r>
              <a:rPr dirty="0" sz="1600" spc="-85">
                <a:latin typeface="Arial"/>
                <a:cs typeface="Arial"/>
              </a:rPr>
              <a:t>is </a:t>
            </a:r>
            <a:r>
              <a:rPr dirty="0" sz="1600" spc="-40">
                <a:latin typeface="Arial"/>
                <a:cs typeface="Arial"/>
              </a:rPr>
              <a:t>lined  </a:t>
            </a:r>
            <a:r>
              <a:rPr dirty="0" sz="1600" spc="-85">
                <a:latin typeface="Arial"/>
                <a:cs typeface="Arial"/>
              </a:rPr>
              <a:t>using </a:t>
            </a:r>
            <a:r>
              <a:rPr dirty="0" sz="1600" spc="-60">
                <a:latin typeface="Arial"/>
                <a:cs typeface="Arial"/>
              </a:rPr>
              <a:t>margin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85">
                <a:latin typeface="Arial"/>
                <a:cs typeface="Arial"/>
              </a:rPr>
              <a:t>image is also </a:t>
            </a:r>
            <a:r>
              <a:rPr dirty="0" sz="1600" spc="-55">
                <a:latin typeface="Arial"/>
                <a:cs typeface="Arial"/>
              </a:rPr>
              <a:t>styled </a:t>
            </a:r>
            <a:r>
              <a:rPr dirty="0" sz="1600" spc="10">
                <a:latin typeface="Arial"/>
                <a:cs typeface="Arial"/>
              </a:rPr>
              <a:t>with </a:t>
            </a:r>
            <a:r>
              <a:rPr dirty="0" sz="1600" spc="-35">
                <a:latin typeface="Arial"/>
                <a:cs typeface="Arial"/>
              </a:rPr>
              <a:t>position relative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130">
                <a:latin typeface="Arial"/>
                <a:cs typeface="Arial"/>
              </a:rPr>
              <a:t>a  </a:t>
            </a:r>
            <a:r>
              <a:rPr dirty="0" sz="1600" spc="-10">
                <a:latin typeface="Arial"/>
                <a:cs typeface="Arial"/>
              </a:rPr>
              <a:t>button </a:t>
            </a:r>
            <a:r>
              <a:rPr dirty="0" sz="1600" spc="10">
                <a:latin typeface="Arial"/>
                <a:cs typeface="Arial"/>
              </a:rPr>
              <a:t>with </a:t>
            </a:r>
            <a:r>
              <a:rPr dirty="0" sz="1600" spc="-40">
                <a:latin typeface="Arial"/>
                <a:cs typeface="Arial"/>
              </a:rPr>
              <a:t>position </a:t>
            </a:r>
            <a:r>
              <a:rPr dirty="0" sz="1600" spc="-20">
                <a:latin typeface="Arial"/>
                <a:cs typeface="Arial"/>
              </a:rPr>
              <a:t>: </a:t>
            </a:r>
            <a:r>
              <a:rPr dirty="0" sz="1600" spc="-55">
                <a:latin typeface="Arial"/>
                <a:cs typeface="Arial"/>
              </a:rPr>
              <a:t>absolute;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75">
                <a:latin typeface="Arial"/>
                <a:cs typeface="Arial"/>
              </a:rPr>
              <a:t>goal </a:t>
            </a:r>
            <a:r>
              <a:rPr dirty="0" sz="1600" spc="-85">
                <a:latin typeface="Arial"/>
                <a:cs typeface="Arial"/>
              </a:rPr>
              <a:t>is </a:t>
            </a:r>
            <a:r>
              <a:rPr dirty="0" sz="1600" spc="20">
                <a:latin typeface="Arial"/>
                <a:cs typeface="Arial"/>
              </a:rPr>
              <a:t>to </a:t>
            </a:r>
            <a:r>
              <a:rPr dirty="0" sz="1600" spc="-80">
                <a:latin typeface="Arial"/>
                <a:cs typeface="Arial"/>
              </a:rPr>
              <a:t>place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10">
                <a:latin typeface="Arial"/>
                <a:cs typeface="Arial"/>
              </a:rPr>
              <a:t>button  </a:t>
            </a:r>
            <a:r>
              <a:rPr dirty="0" sz="1600" spc="-65">
                <a:latin typeface="Arial"/>
                <a:cs typeface="Arial"/>
              </a:rPr>
              <a:t>inside </a:t>
            </a:r>
            <a:r>
              <a:rPr dirty="0" sz="1600" spc="-25">
                <a:latin typeface="Arial"/>
                <a:cs typeface="Arial"/>
              </a:rPr>
              <a:t>the</a:t>
            </a:r>
            <a:r>
              <a:rPr dirty="0" sz="1600" spc="-110">
                <a:latin typeface="Arial"/>
                <a:cs typeface="Arial"/>
              </a:rPr>
              <a:t> </a:t>
            </a:r>
            <a:r>
              <a:rPr dirty="0" sz="1600" spc="-75">
                <a:latin typeface="Arial"/>
                <a:cs typeface="Arial"/>
              </a:rPr>
              <a:t>image.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7993532"/>
            <a:ext cx="4973955" cy="56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600" spc="-50">
                <a:latin typeface="Arial"/>
                <a:cs typeface="Arial"/>
              </a:rPr>
              <a:t>In </a:t>
            </a:r>
            <a:r>
              <a:rPr dirty="0" sz="1600" spc="-35">
                <a:latin typeface="Arial"/>
                <a:cs typeface="Arial"/>
              </a:rPr>
              <a:t>this </a:t>
            </a:r>
            <a:r>
              <a:rPr dirty="0" sz="1600" spc="-105">
                <a:latin typeface="Arial"/>
                <a:cs typeface="Arial"/>
              </a:rPr>
              <a:t>page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95">
                <a:latin typeface="Arial"/>
                <a:cs typeface="Arial"/>
              </a:rPr>
              <a:t>used </a:t>
            </a:r>
            <a:r>
              <a:rPr dirty="0" sz="1600" spc="-90">
                <a:latin typeface="Arial"/>
                <a:cs typeface="Arial"/>
              </a:rPr>
              <a:t>an </a:t>
            </a:r>
            <a:r>
              <a:rPr dirty="0" sz="1600" spc="-105">
                <a:latin typeface="Arial"/>
                <a:cs typeface="Arial"/>
              </a:rPr>
              <a:t>&lt;h1&gt; </a:t>
            </a:r>
            <a:r>
              <a:rPr dirty="0" sz="1600" spc="-114">
                <a:latin typeface="Arial"/>
                <a:cs typeface="Arial"/>
              </a:rPr>
              <a:t>&lt;p&gt; </a:t>
            </a:r>
            <a:r>
              <a:rPr dirty="0" sz="1600" spc="-45">
                <a:latin typeface="Arial"/>
                <a:cs typeface="Arial"/>
              </a:rPr>
              <a:t>element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55">
                <a:latin typeface="Arial"/>
                <a:cs typeface="Arial"/>
              </a:rPr>
              <a:t>styled </a:t>
            </a:r>
            <a:r>
              <a:rPr dirty="0" sz="1600" spc="50">
                <a:latin typeface="Arial"/>
                <a:cs typeface="Arial"/>
              </a:rPr>
              <a:t>it</a:t>
            </a:r>
            <a:r>
              <a:rPr dirty="0" sz="1600" spc="-170">
                <a:latin typeface="Arial"/>
                <a:cs typeface="Arial"/>
              </a:rPr>
              <a:t> </a:t>
            </a:r>
            <a:r>
              <a:rPr dirty="0" sz="1600" spc="10">
                <a:latin typeface="Arial"/>
                <a:cs typeface="Arial"/>
              </a:rPr>
              <a:t>with  </a:t>
            </a:r>
            <a:r>
              <a:rPr dirty="0" sz="1600" spc="-60">
                <a:latin typeface="Arial"/>
                <a:cs typeface="Arial"/>
              </a:rPr>
              <a:t>margin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40">
                <a:latin typeface="Arial"/>
                <a:cs typeface="Arial"/>
              </a:rPr>
              <a:t>color </a:t>
            </a:r>
            <a:r>
              <a:rPr dirty="0" sz="1600" spc="-75">
                <a:latin typeface="Arial"/>
                <a:cs typeface="Arial"/>
              </a:rPr>
              <a:t>and </a:t>
            </a:r>
            <a:r>
              <a:rPr dirty="0" sz="1600" spc="-90">
                <a:latin typeface="Arial"/>
                <a:cs typeface="Arial"/>
              </a:rPr>
              <a:t>also</a:t>
            </a:r>
            <a:r>
              <a:rPr dirty="0" sz="1600" spc="-18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font-family.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4468495"/>
            <a:ext cx="5486400" cy="3086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67816"/>
            <a:ext cx="5392420" cy="38481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86995">
              <a:lnSpc>
                <a:spcPct val="109700"/>
              </a:lnSpc>
              <a:spcBef>
                <a:spcPts val="105"/>
              </a:spcBef>
            </a:pPr>
            <a:r>
              <a:rPr dirty="0" sz="1600" spc="-105">
                <a:latin typeface="Arial"/>
                <a:cs typeface="Arial"/>
              </a:rPr>
              <a:t>Then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we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95">
                <a:latin typeface="Arial"/>
                <a:cs typeface="Arial"/>
              </a:rPr>
              <a:t>used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130">
                <a:latin typeface="Arial"/>
                <a:cs typeface="Arial"/>
              </a:rPr>
              <a:t>a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form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20">
                <a:latin typeface="Arial"/>
                <a:cs typeface="Arial"/>
              </a:rPr>
              <a:t>to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45">
                <a:latin typeface="Arial"/>
                <a:cs typeface="Arial"/>
              </a:rPr>
              <a:t>collect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55">
                <a:latin typeface="Arial"/>
                <a:cs typeface="Arial"/>
              </a:rPr>
              <a:t>data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from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75">
                <a:latin typeface="Arial"/>
                <a:cs typeface="Arial"/>
              </a:rPr>
              <a:t>user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inside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the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form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85">
                <a:latin typeface="Arial"/>
                <a:cs typeface="Arial"/>
              </a:rPr>
              <a:t>is 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30">
                <a:latin typeface="Arial"/>
                <a:cs typeface="Arial"/>
              </a:rPr>
              <a:t>following </a:t>
            </a:r>
            <a:r>
              <a:rPr dirty="0" sz="1600" spc="-65">
                <a:latin typeface="Arial"/>
                <a:cs typeface="Arial"/>
              </a:rPr>
              <a:t>elements </a:t>
            </a:r>
            <a:r>
              <a:rPr dirty="0" sz="1600" spc="-20">
                <a:latin typeface="Arial"/>
                <a:cs typeface="Arial"/>
              </a:rPr>
              <a:t>input, </a:t>
            </a:r>
            <a:r>
              <a:rPr dirty="0" sz="1600" spc="-45">
                <a:latin typeface="Arial"/>
                <a:cs typeface="Arial"/>
              </a:rPr>
              <a:t>radio, </a:t>
            </a:r>
            <a:r>
              <a:rPr dirty="0" sz="1600" spc="-65">
                <a:latin typeface="Arial"/>
                <a:cs typeface="Arial"/>
              </a:rPr>
              <a:t>select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45">
                <a:latin typeface="Arial"/>
                <a:cs typeface="Arial"/>
              </a:rPr>
              <a:t>positioned  </a:t>
            </a:r>
            <a:r>
              <a:rPr dirty="0" sz="1600" spc="-35">
                <a:latin typeface="Arial"/>
                <a:cs typeface="Arial"/>
              </a:rPr>
              <a:t>them </a:t>
            </a:r>
            <a:r>
              <a:rPr dirty="0" sz="1600" spc="5">
                <a:latin typeface="Arial"/>
                <a:cs typeface="Arial"/>
              </a:rPr>
              <a:t>with </a:t>
            </a:r>
            <a:r>
              <a:rPr dirty="0" sz="1600" spc="-60">
                <a:latin typeface="Arial"/>
                <a:cs typeface="Arial"/>
              </a:rPr>
              <a:t>margin </a:t>
            </a:r>
            <a:r>
              <a:rPr dirty="0" sz="1600" spc="-80">
                <a:latin typeface="Arial"/>
                <a:cs typeface="Arial"/>
              </a:rPr>
              <a:t>and</a:t>
            </a:r>
            <a:r>
              <a:rPr dirty="0" sz="1600" spc="-260">
                <a:latin typeface="Arial"/>
                <a:cs typeface="Arial"/>
              </a:rPr>
              <a:t> </a:t>
            </a:r>
            <a:r>
              <a:rPr dirty="0" sz="1600" spc="-65">
                <a:latin typeface="Arial"/>
                <a:cs typeface="Arial"/>
              </a:rPr>
              <a:t>padding.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9700"/>
              </a:lnSpc>
            </a:pPr>
            <a:r>
              <a:rPr dirty="0" sz="1600" spc="-105">
                <a:latin typeface="Arial"/>
                <a:cs typeface="Arial"/>
              </a:rPr>
              <a:t>Then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95">
                <a:latin typeface="Arial"/>
                <a:cs typeface="Arial"/>
              </a:rPr>
              <a:t>used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40">
                <a:latin typeface="Arial"/>
                <a:cs typeface="Arial"/>
              </a:rPr>
              <a:t>div </a:t>
            </a:r>
            <a:r>
              <a:rPr dirty="0" sz="1600" spc="-65">
                <a:latin typeface="Arial"/>
                <a:cs typeface="Arial"/>
              </a:rPr>
              <a:t>inside </a:t>
            </a:r>
            <a:r>
              <a:rPr dirty="0" sz="1600">
                <a:latin typeface="Arial"/>
                <a:cs typeface="Arial"/>
              </a:rPr>
              <a:t>that </a:t>
            </a:r>
            <a:r>
              <a:rPr dirty="0" sz="1600" spc="-45">
                <a:latin typeface="Arial"/>
                <a:cs typeface="Arial"/>
              </a:rPr>
              <a:t>div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100">
                <a:latin typeface="Arial"/>
                <a:cs typeface="Arial"/>
              </a:rPr>
              <a:t>used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65">
                <a:latin typeface="Arial"/>
                <a:cs typeface="Arial"/>
              </a:rPr>
              <a:t>&lt;iframe&gt; </a:t>
            </a:r>
            <a:r>
              <a:rPr dirty="0" sz="1600" spc="-45">
                <a:latin typeface="Arial"/>
                <a:cs typeface="Arial"/>
              </a:rPr>
              <a:t>element  </a:t>
            </a:r>
            <a:r>
              <a:rPr dirty="0" sz="1600" spc="-114">
                <a:latin typeface="Arial"/>
                <a:cs typeface="Arial"/>
              </a:rPr>
              <a:t>so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105">
                <a:latin typeface="Arial"/>
                <a:cs typeface="Arial"/>
              </a:rPr>
              <a:t>can </a:t>
            </a:r>
            <a:r>
              <a:rPr dirty="0" sz="1600" spc="-35">
                <a:latin typeface="Arial"/>
                <a:cs typeface="Arial"/>
              </a:rPr>
              <a:t>insert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45">
                <a:latin typeface="Arial"/>
                <a:cs typeface="Arial"/>
              </a:rPr>
              <a:t>youtube </a:t>
            </a:r>
            <a:r>
              <a:rPr dirty="0" sz="1600" spc="-55">
                <a:latin typeface="Arial"/>
                <a:cs typeface="Arial"/>
              </a:rPr>
              <a:t>video </a:t>
            </a:r>
            <a:r>
              <a:rPr dirty="0" sz="1600" spc="-5">
                <a:latin typeface="Arial"/>
                <a:cs typeface="Arial"/>
              </a:rPr>
              <a:t>that </a:t>
            </a:r>
            <a:r>
              <a:rPr dirty="0" sz="1600" spc="-75">
                <a:latin typeface="Arial"/>
                <a:cs typeface="Arial"/>
              </a:rPr>
              <a:t>explains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90">
                <a:latin typeface="Arial"/>
                <a:cs typeface="Arial"/>
              </a:rPr>
              <a:t>steps </a:t>
            </a:r>
            <a:r>
              <a:rPr dirty="0" sz="1600" spc="-10">
                <a:latin typeface="Arial"/>
                <a:cs typeface="Arial"/>
              </a:rPr>
              <a:t>of  </a:t>
            </a:r>
            <a:r>
              <a:rPr dirty="0" sz="1600" spc="-45">
                <a:latin typeface="Arial"/>
                <a:cs typeface="Arial"/>
              </a:rPr>
              <a:t>valuation.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95">
                <a:latin typeface="Arial"/>
                <a:cs typeface="Arial"/>
              </a:rPr>
              <a:t>Also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95">
                <a:latin typeface="Arial"/>
                <a:cs typeface="Arial"/>
              </a:rPr>
              <a:t>used </a:t>
            </a:r>
            <a:r>
              <a:rPr dirty="0" sz="1600" spc="-50">
                <a:latin typeface="Arial"/>
                <a:cs typeface="Arial"/>
              </a:rPr>
              <a:t>unordered </a:t>
            </a:r>
            <a:r>
              <a:rPr dirty="0" sz="1600" spc="-20">
                <a:latin typeface="Arial"/>
                <a:cs typeface="Arial"/>
              </a:rPr>
              <a:t>list </a:t>
            </a:r>
            <a:r>
              <a:rPr dirty="0" sz="1600" spc="-75">
                <a:latin typeface="Arial"/>
                <a:cs typeface="Arial"/>
              </a:rPr>
              <a:t>explains </a:t>
            </a:r>
            <a:r>
              <a:rPr dirty="0" sz="1600" spc="-50">
                <a:latin typeface="Arial"/>
                <a:cs typeface="Arial"/>
              </a:rPr>
              <a:t>why </a:t>
            </a:r>
            <a:r>
              <a:rPr dirty="0" sz="1600" spc="-60">
                <a:latin typeface="Arial"/>
                <a:cs typeface="Arial"/>
              </a:rPr>
              <a:t>you </a:t>
            </a:r>
            <a:r>
              <a:rPr dirty="0" sz="1600" spc="-65">
                <a:latin typeface="Arial"/>
                <a:cs typeface="Arial"/>
              </a:rPr>
              <a:t>should </a:t>
            </a:r>
            <a:r>
              <a:rPr dirty="0" sz="1600" spc="-30">
                <a:latin typeface="Arial"/>
                <a:cs typeface="Arial"/>
              </a:rPr>
              <a:t>hire</a:t>
            </a:r>
            <a:r>
              <a:rPr dirty="0" sz="1600" spc="-265">
                <a:latin typeface="Arial"/>
                <a:cs typeface="Arial"/>
              </a:rPr>
              <a:t> </a:t>
            </a:r>
            <a:r>
              <a:rPr dirty="0" sz="1600" spc="-95">
                <a:latin typeface="Arial"/>
                <a:cs typeface="Arial"/>
              </a:rPr>
              <a:t>us.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450215">
              <a:lnSpc>
                <a:spcPct val="110000"/>
              </a:lnSpc>
            </a:pPr>
            <a:r>
              <a:rPr dirty="0" sz="1600" spc="-95">
                <a:latin typeface="Arial"/>
                <a:cs typeface="Arial"/>
              </a:rPr>
              <a:t>Also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95">
                <a:latin typeface="Arial"/>
                <a:cs typeface="Arial"/>
              </a:rPr>
              <a:t>used </a:t>
            </a:r>
            <a:r>
              <a:rPr dirty="0" sz="1600" spc="-80">
                <a:latin typeface="Arial"/>
                <a:cs typeface="Arial"/>
              </a:rPr>
              <a:t>divs </a:t>
            </a:r>
            <a:r>
              <a:rPr dirty="0" sz="1600" spc="-100">
                <a:latin typeface="Arial"/>
                <a:cs typeface="Arial"/>
              </a:rPr>
              <a:t>each </a:t>
            </a:r>
            <a:r>
              <a:rPr dirty="0" sz="1600" spc="-45">
                <a:latin typeface="Arial"/>
                <a:cs typeface="Arial"/>
              </a:rPr>
              <a:t>div </a:t>
            </a:r>
            <a:r>
              <a:rPr dirty="0" sz="1600" spc="-65">
                <a:latin typeface="Arial"/>
                <a:cs typeface="Arial"/>
              </a:rPr>
              <a:t>contains </a:t>
            </a:r>
            <a:r>
              <a:rPr dirty="0" sz="1600" spc="-90">
                <a:latin typeface="Arial"/>
                <a:cs typeface="Arial"/>
              </a:rPr>
              <a:t>an </a:t>
            </a:r>
            <a:r>
              <a:rPr dirty="0" sz="1600" spc="-85">
                <a:latin typeface="Arial"/>
                <a:cs typeface="Arial"/>
              </a:rPr>
              <a:t>image </a:t>
            </a:r>
            <a:r>
              <a:rPr dirty="0" sz="1600" spc="-5">
                <a:latin typeface="Arial"/>
                <a:cs typeface="Arial"/>
              </a:rPr>
              <a:t>that </a:t>
            </a:r>
            <a:r>
              <a:rPr dirty="0" sz="1600" spc="-100">
                <a:latin typeface="Arial"/>
                <a:cs typeface="Arial"/>
              </a:rPr>
              <a:t>shows </a:t>
            </a:r>
            <a:r>
              <a:rPr dirty="0" sz="1600" spc="-90">
                <a:latin typeface="Arial"/>
                <a:cs typeface="Arial"/>
              </a:rPr>
              <a:t>an  </a:t>
            </a:r>
            <a:r>
              <a:rPr dirty="0" sz="1600" spc="-75">
                <a:latin typeface="Arial"/>
                <a:cs typeface="Arial"/>
              </a:rPr>
              <a:t>example </a:t>
            </a:r>
            <a:r>
              <a:rPr dirty="0" sz="1600" spc="-10">
                <a:latin typeface="Arial"/>
                <a:cs typeface="Arial"/>
              </a:rPr>
              <a:t>of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70">
                <a:latin typeface="Arial"/>
                <a:cs typeface="Arial"/>
              </a:rPr>
              <a:t>sold</a:t>
            </a:r>
            <a:r>
              <a:rPr dirty="0" sz="1600" spc="-114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property.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5207508"/>
            <a:ext cx="5486400" cy="3085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67816"/>
            <a:ext cx="5484495" cy="23717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5"/>
              </a:spcBef>
            </a:pPr>
            <a:r>
              <a:rPr dirty="0" sz="1600" spc="-50">
                <a:latin typeface="Arial"/>
                <a:cs typeface="Arial"/>
              </a:rPr>
              <a:t>In </a:t>
            </a:r>
            <a:r>
              <a:rPr dirty="0" sz="1600" spc="-35">
                <a:latin typeface="Arial"/>
                <a:cs typeface="Arial"/>
              </a:rPr>
              <a:t>this </a:t>
            </a:r>
            <a:r>
              <a:rPr dirty="0" sz="1600" spc="-105">
                <a:latin typeface="Arial"/>
                <a:cs typeface="Arial"/>
              </a:rPr>
              <a:t>page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95">
                <a:latin typeface="Arial"/>
                <a:cs typeface="Arial"/>
              </a:rPr>
              <a:t>used </a:t>
            </a:r>
            <a:r>
              <a:rPr dirty="0" sz="1600" spc="-90">
                <a:latin typeface="Arial"/>
                <a:cs typeface="Arial"/>
              </a:rPr>
              <a:t>an </a:t>
            </a:r>
            <a:r>
              <a:rPr dirty="0" sz="1600" spc="-105">
                <a:latin typeface="Arial"/>
                <a:cs typeface="Arial"/>
              </a:rPr>
              <a:t>&lt;h1&gt; </a:t>
            </a:r>
            <a:r>
              <a:rPr dirty="0" sz="1600" spc="-45">
                <a:latin typeface="Arial"/>
                <a:cs typeface="Arial"/>
              </a:rPr>
              <a:t>element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55">
                <a:latin typeface="Arial"/>
                <a:cs typeface="Arial"/>
              </a:rPr>
              <a:t>styled </a:t>
            </a:r>
            <a:r>
              <a:rPr dirty="0" sz="1600" spc="50">
                <a:latin typeface="Arial"/>
                <a:cs typeface="Arial"/>
              </a:rPr>
              <a:t>it </a:t>
            </a:r>
            <a:r>
              <a:rPr dirty="0" sz="1600" spc="5">
                <a:latin typeface="Arial"/>
                <a:cs typeface="Arial"/>
              </a:rPr>
              <a:t>with  </a:t>
            </a:r>
            <a:r>
              <a:rPr dirty="0" sz="1600" spc="-50">
                <a:latin typeface="Arial"/>
                <a:cs typeface="Arial"/>
              </a:rPr>
              <a:t>color:green;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60">
                <a:latin typeface="Arial"/>
                <a:cs typeface="Arial"/>
              </a:rPr>
              <a:t>margin </a:t>
            </a:r>
            <a:r>
              <a:rPr dirty="0" sz="1600" spc="-5">
                <a:latin typeface="Arial"/>
                <a:cs typeface="Arial"/>
              </a:rPr>
              <a:t>top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10">
                <a:latin typeface="Arial"/>
                <a:cs typeface="Arial"/>
              </a:rPr>
              <a:t>left </a:t>
            </a:r>
            <a:r>
              <a:rPr dirty="0" sz="1600" spc="-155">
                <a:latin typeface="Arial"/>
                <a:cs typeface="Arial"/>
              </a:rPr>
              <a:t>as </a:t>
            </a:r>
            <a:r>
              <a:rPr dirty="0" sz="1600" spc="5">
                <a:latin typeface="Arial"/>
                <a:cs typeface="Arial"/>
              </a:rPr>
              <a:t>for </a:t>
            </a:r>
            <a:r>
              <a:rPr dirty="0" sz="1600" spc="-114">
                <a:latin typeface="Arial"/>
                <a:cs typeface="Arial"/>
              </a:rPr>
              <a:t>&lt;p&gt; </a:t>
            </a:r>
            <a:r>
              <a:rPr dirty="0" sz="1600" spc="-60">
                <a:latin typeface="Arial"/>
                <a:cs typeface="Arial"/>
              </a:rPr>
              <a:t>tag we </a:t>
            </a:r>
            <a:r>
              <a:rPr dirty="0" sz="1600" spc="-100">
                <a:latin typeface="Arial"/>
                <a:cs typeface="Arial"/>
              </a:rPr>
              <a:t>used </a:t>
            </a:r>
            <a:r>
              <a:rPr dirty="0" sz="1600" spc="-130">
                <a:latin typeface="Arial"/>
                <a:cs typeface="Arial"/>
              </a:rPr>
              <a:t>a  </a:t>
            </a:r>
            <a:r>
              <a:rPr dirty="0" sz="1600" spc="-70">
                <a:latin typeface="Arial"/>
                <a:cs typeface="Arial"/>
              </a:rPr>
              <a:t>specific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width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the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70">
                <a:latin typeface="Arial"/>
                <a:cs typeface="Arial"/>
              </a:rPr>
              <a:t>paragraph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80">
                <a:latin typeface="Arial"/>
                <a:cs typeface="Arial"/>
              </a:rPr>
              <a:t>and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we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100">
                <a:latin typeface="Arial"/>
                <a:cs typeface="Arial"/>
              </a:rPr>
              <a:t>used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font-family;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then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we  </a:t>
            </a:r>
            <a:r>
              <a:rPr dirty="0" sz="1600" spc="-100">
                <a:latin typeface="Arial"/>
                <a:cs typeface="Arial"/>
              </a:rPr>
              <a:t>used </a:t>
            </a:r>
            <a:r>
              <a:rPr dirty="0" sz="1600" spc="-45">
                <a:latin typeface="Arial"/>
                <a:cs typeface="Arial"/>
              </a:rPr>
              <a:t>forms </a:t>
            </a:r>
            <a:r>
              <a:rPr dirty="0" sz="1600">
                <a:latin typeface="Arial"/>
                <a:cs typeface="Arial"/>
              </a:rPr>
              <a:t>that </a:t>
            </a:r>
            <a:r>
              <a:rPr dirty="0" sz="1600" spc="-55">
                <a:latin typeface="Arial"/>
                <a:cs typeface="Arial"/>
              </a:rPr>
              <a:t>we </a:t>
            </a:r>
            <a:r>
              <a:rPr dirty="0" sz="1600" spc="-65">
                <a:latin typeface="Arial"/>
                <a:cs typeface="Arial"/>
              </a:rPr>
              <a:t>aligned </a:t>
            </a:r>
            <a:r>
              <a:rPr dirty="0" sz="1600" spc="10">
                <a:latin typeface="Arial"/>
                <a:cs typeface="Arial"/>
              </a:rPr>
              <a:t>with </a:t>
            </a:r>
            <a:r>
              <a:rPr dirty="0" sz="1600" spc="-5">
                <a:latin typeface="Arial"/>
                <a:cs typeface="Arial"/>
              </a:rPr>
              <a:t>float:left;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60">
                <a:latin typeface="Arial"/>
                <a:cs typeface="Arial"/>
              </a:rPr>
              <a:t>margin we </a:t>
            </a:r>
            <a:r>
              <a:rPr dirty="0" sz="1600" spc="-90">
                <a:latin typeface="Arial"/>
                <a:cs typeface="Arial"/>
              </a:rPr>
              <a:t>also  </a:t>
            </a:r>
            <a:r>
              <a:rPr dirty="0" sz="1600" spc="-100">
                <a:latin typeface="Arial"/>
                <a:cs typeface="Arial"/>
              </a:rPr>
              <a:t>used </a:t>
            </a:r>
            <a:r>
              <a:rPr dirty="0" sz="1600" spc="-40">
                <a:latin typeface="Arial"/>
                <a:cs typeface="Arial"/>
              </a:rPr>
              <a:t>radio </a:t>
            </a:r>
            <a:r>
              <a:rPr dirty="0" sz="1600" spc="-35">
                <a:latin typeface="Arial"/>
                <a:cs typeface="Arial"/>
              </a:rPr>
              <a:t>buttons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45">
                <a:latin typeface="Arial"/>
                <a:cs typeface="Arial"/>
              </a:rPr>
              <a:t>textarea</a:t>
            </a:r>
            <a:r>
              <a:rPr dirty="0" sz="1600" spc="-160">
                <a:latin typeface="Arial"/>
                <a:cs typeface="Arial"/>
              </a:rPr>
              <a:t> </a:t>
            </a:r>
            <a:r>
              <a:rPr dirty="0" sz="1600" spc="-45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247650">
              <a:lnSpc>
                <a:spcPct val="110200"/>
              </a:lnSpc>
            </a:pPr>
            <a:r>
              <a:rPr dirty="0" sz="1600" spc="-105">
                <a:latin typeface="Arial"/>
                <a:cs typeface="Arial"/>
              </a:rPr>
              <a:t>Then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75">
                <a:latin typeface="Arial"/>
                <a:cs typeface="Arial"/>
              </a:rPr>
              <a:t>placed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30">
                <a:latin typeface="Arial"/>
                <a:cs typeface="Arial"/>
              </a:rPr>
              <a:t>link </a:t>
            </a:r>
            <a:r>
              <a:rPr dirty="0" sz="1600">
                <a:latin typeface="Arial"/>
                <a:cs typeface="Arial"/>
              </a:rPr>
              <a:t>for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100">
                <a:latin typeface="Arial"/>
                <a:cs typeface="Arial"/>
              </a:rPr>
              <a:t>users </a:t>
            </a:r>
            <a:r>
              <a:rPr dirty="0" sz="1600" spc="10">
                <a:latin typeface="Arial"/>
                <a:cs typeface="Arial"/>
              </a:rPr>
              <a:t>with </a:t>
            </a:r>
            <a:r>
              <a:rPr dirty="0" sz="1600" spc="-90">
                <a:latin typeface="Arial"/>
                <a:cs typeface="Arial"/>
              </a:rPr>
              <a:t>an </a:t>
            </a:r>
            <a:r>
              <a:rPr dirty="0" sz="1600" spc="-60">
                <a:latin typeface="Arial"/>
                <a:cs typeface="Arial"/>
              </a:rPr>
              <a:t>existing </a:t>
            </a:r>
            <a:r>
              <a:rPr dirty="0" sz="1600" spc="-70">
                <a:latin typeface="Arial"/>
                <a:cs typeface="Arial"/>
              </a:rPr>
              <a:t>account </a:t>
            </a:r>
            <a:r>
              <a:rPr dirty="0" sz="1600" spc="-120">
                <a:latin typeface="Arial"/>
                <a:cs typeface="Arial"/>
              </a:rPr>
              <a:t>so  </a:t>
            </a:r>
            <a:r>
              <a:rPr dirty="0" sz="1600" spc="-5">
                <a:latin typeface="Arial"/>
                <a:cs typeface="Arial"/>
              </a:rPr>
              <a:t>that </a:t>
            </a:r>
            <a:r>
              <a:rPr dirty="0" sz="1600" spc="-35">
                <a:latin typeface="Arial"/>
                <a:cs typeface="Arial"/>
              </a:rPr>
              <a:t>they </a:t>
            </a:r>
            <a:r>
              <a:rPr dirty="0" sz="1600" spc="-105">
                <a:latin typeface="Arial"/>
                <a:cs typeface="Arial"/>
              </a:rPr>
              <a:t>can</a:t>
            </a:r>
            <a:r>
              <a:rPr dirty="0" sz="1600" spc="-225">
                <a:latin typeface="Arial"/>
                <a:cs typeface="Arial"/>
              </a:rPr>
              <a:t> </a:t>
            </a:r>
            <a:r>
              <a:rPr dirty="0" sz="1600" spc="-45">
                <a:latin typeface="Arial"/>
                <a:cs typeface="Arial"/>
              </a:rPr>
              <a:t>login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7254392"/>
            <a:ext cx="5420360" cy="1567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600" spc="-95">
                <a:latin typeface="Arial"/>
                <a:cs typeface="Arial"/>
              </a:rPr>
              <a:t>We used </a:t>
            </a:r>
            <a:r>
              <a:rPr dirty="0" sz="1600" spc="5">
                <a:latin typeface="Arial"/>
                <a:cs typeface="Arial"/>
              </a:rPr>
              <a:t>two </a:t>
            </a:r>
            <a:r>
              <a:rPr dirty="0" sz="1600" spc="-75">
                <a:latin typeface="Arial"/>
                <a:cs typeface="Arial"/>
              </a:rPr>
              <a:t>divs </a:t>
            </a:r>
            <a:r>
              <a:rPr dirty="0" sz="1600" spc="-60">
                <a:latin typeface="Arial"/>
                <a:cs typeface="Arial"/>
              </a:rPr>
              <a:t>inside </a:t>
            </a:r>
            <a:r>
              <a:rPr dirty="0" sz="1600" spc="-100">
                <a:latin typeface="Arial"/>
                <a:cs typeface="Arial"/>
              </a:rPr>
              <a:t>each </a:t>
            </a:r>
            <a:r>
              <a:rPr dirty="0" sz="1600" spc="-85">
                <a:latin typeface="Arial"/>
                <a:cs typeface="Arial"/>
              </a:rPr>
              <a:t>&lt;div&gt; is </a:t>
            </a:r>
            <a:r>
              <a:rPr dirty="0" sz="1600" spc="-90">
                <a:latin typeface="Arial"/>
                <a:cs typeface="Arial"/>
              </a:rPr>
              <a:t>an </a:t>
            </a:r>
            <a:r>
              <a:rPr dirty="0" sz="1600" spc="-85">
                <a:latin typeface="Arial"/>
                <a:cs typeface="Arial"/>
              </a:rPr>
              <a:t>image </a:t>
            </a:r>
            <a:r>
              <a:rPr dirty="0" sz="1600" spc="10">
                <a:latin typeface="Arial"/>
                <a:cs typeface="Arial"/>
              </a:rPr>
              <a:t>with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75">
                <a:latin typeface="Arial"/>
                <a:cs typeface="Arial"/>
              </a:rPr>
              <a:t>paragraph 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55">
                <a:latin typeface="Arial"/>
                <a:cs typeface="Arial"/>
              </a:rPr>
              <a:t>styled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80">
                <a:latin typeface="Arial"/>
                <a:cs typeface="Arial"/>
              </a:rPr>
              <a:t>image </a:t>
            </a:r>
            <a:r>
              <a:rPr dirty="0" sz="1600" spc="10">
                <a:latin typeface="Arial"/>
                <a:cs typeface="Arial"/>
              </a:rPr>
              <a:t>with </a:t>
            </a:r>
            <a:r>
              <a:rPr dirty="0" sz="1600" spc="-10">
                <a:latin typeface="Arial"/>
                <a:cs typeface="Arial"/>
              </a:rPr>
              <a:t>float </a:t>
            </a:r>
            <a:r>
              <a:rPr dirty="0" sz="1600" spc="10">
                <a:latin typeface="Arial"/>
                <a:cs typeface="Arial"/>
              </a:rPr>
              <a:t>left </a:t>
            </a:r>
            <a:r>
              <a:rPr dirty="0" sz="1600" spc="-114">
                <a:latin typeface="Arial"/>
                <a:cs typeface="Arial"/>
              </a:rPr>
              <a:t>so </a:t>
            </a:r>
            <a:r>
              <a:rPr dirty="0" sz="1600">
                <a:latin typeface="Arial"/>
                <a:cs typeface="Arial"/>
              </a:rPr>
              <a:t>that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120">
                <a:latin typeface="Arial"/>
                <a:cs typeface="Arial"/>
              </a:rPr>
              <a:t>&lt;p&gt; </a:t>
            </a:r>
            <a:r>
              <a:rPr dirty="0" sz="1600" spc="-85">
                <a:latin typeface="Arial"/>
                <a:cs typeface="Arial"/>
              </a:rPr>
              <a:t>is </a:t>
            </a:r>
            <a:r>
              <a:rPr dirty="0" sz="1600" spc="-75">
                <a:latin typeface="Arial"/>
                <a:cs typeface="Arial"/>
              </a:rPr>
              <a:t>placed </a:t>
            </a:r>
            <a:r>
              <a:rPr dirty="0" sz="1600" spc="-50">
                <a:latin typeface="Arial"/>
                <a:cs typeface="Arial"/>
              </a:rPr>
              <a:t>next  </a:t>
            </a:r>
            <a:r>
              <a:rPr dirty="0" sz="1600" spc="20">
                <a:latin typeface="Arial"/>
                <a:cs typeface="Arial"/>
              </a:rPr>
              <a:t>to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85">
                <a:latin typeface="Arial"/>
                <a:cs typeface="Arial"/>
              </a:rPr>
              <a:t>image </a:t>
            </a:r>
            <a:r>
              <a:rPr dirty="0" sz="1600" spc="-90">
                <a:latin typeface="Arial"/>
                <a:cs typeface="Arial"/>
              </a:rPr>
              <a:t>also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100">
                <a:latin typeface="Arial"/>
                <a:cs typeface="Arial"/>
              </a:rPr>
              <a:t>used </a:t>
            </a:r>
            <a:r>
              <a:rPr dirty="0" sz="1600" spc="-35">
                <a:latin typeface="Arial"/>
                <a:cs typeface="Arial"/>
              </a:rPr>
              <a:t>border </a:t>
            </a:r>
            <a:r>
              <a:rPr dirty="0" sz="1600" spc="-75">
                <a:latin typeface="Arial"/>
                <a:cs typeface="Arial"/>
              </a:rPr>
              <a:t>and </a:t>
            </a:r>
            <a:r>
              <a:rPr dirty="0" sz="1600" spc="-70">
                <a:latin typeface="Arial"/>
                <a:cs typeface="Arial"/>
              </a:rPr>
              <a:t>padding </a:t>
            </a:r>
            <a:r>
              <a:rPr dirty="0" sz="1600" spc="-55">
                <a:latin typeface="Arial"/>
                <a:cs typeface="Arial"/>
              </a:rPr>
              <a:t>around </a:t>
            </a:r>
            <a:r>
              <a:rPr dirty="0" sz="1600" spc="-25">
                <a:latin typeface="Arial"/>
                <a:cs typeface="Arial"/>
              </a:rPr>
              <a:t>the</a:t>
            </a:r>
            <a:r>
              <a:rPr dirty="0" sz="1600" spc="-325">
                <a:latin typeface="Arial"/>
                <a:cs typeface="Arial"/>
              </a:rPr>
              <a:t> </a:t>
            </a:r>
            <a:r>
              <a:rPr dirty="0" sz="1600" spc="-75">
                <a:latin typeface="Arial"/>
                <a:cs typeface="Arial"/>
              </a:rPr>
              <a:t>image.</a:t>
            </a:r>
            <a:endParaRPr sz="16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160">
                <a:latin typeface="Arial"/>
                <a:cs typeface="Arial"/>
              </a:rPr>
              <a:t>Same </a:t>
            </a:r>
            <a:r>
              <a:rPr dirty="0" sz="1600" spc="-114">
                <a:latin typeface="Arial"/>
                <a:cs typeface="Arial"/>
              </a:rPr>
              <a:t>goes </a:t>
            </a:r>
            <a:r>
              <a:rPr dirty="0" sz="1600">
                <a:latin typeface="Arial"/>
                <a:cs typeface="Arial"/>
              </a:rPr>
              <a:t>for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15">
                <a:latin typeface="Arial"/>
                <a:cs typeface="Arial"/>
              </a:rPr>
              <a:t>right</a:t>
            </a:r>
            <a:r>
              <a:rPr dirty="0" sz="1600" spc="-130">
                <a:latin typeface="Arial"/>
                <a:cs typeface="Arial"/>
              </a:rPr>
              <a:t> </a:t>
            </a:r>
            <a:r>
              <a:rPr dirty="0" sz="1600" spc="-45">
                <a:latin typeface="Arial"/>
                <a:cs typeface="Arial"/>
              </a:rPr>
              <a:t>div.</a:t>
            </a:r>
            <a:endParaRPr sz="16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980"/>
              </a:spcBef>
            </a:pPr>
            <a:r>
              <a:rPr dirty="0" sz="1600" spc="-45">
                <a:latin typeface="Arial"/>
                <a:cs typeface="Arial"/>
              </a:rPr>
              <a:t>All </a:t>
            </a:r>
            <a:r>
              <a:rPr dirty="0" sz="1600" spc="-25">
                <a:latin typeface="Arial"/>
                <a:cs typeface="Arial"/>
              </a:rPr>
              <a:t>in </a:t>
            </a:r>
            <a:r>
              <a:rPr dirty="0" sz="1600" spc="-50">
                <a:latin typeface="Arial"/>
                <a:cs typeface="Arial"/>
              </a:rPr>
              <a:t>which </a:t>
            </a:r>
            <a:r>
              <a:rPr dirty="0" sz="1600" spc="-70">
                <a:latin typeface="Arial"/>
                <a:cs typeface="Arial"/>
              </a:rPr>
              <a:t>are </a:t>
            </a:r>
            <a:r>
              <a:rPr dirty="0" sz="1600" spc="-75">
                <a:latin typeface="Arial"/>
                <a:cs typeface="Arial"/>
              </a:rPr>
              <a:t>placed </a:t>
            </a:r>
            <a:r>
              <a:rPr dirty="0" sz="1600" spc="-60">
                <a:latin typeface="Arial"/>
                <a:cs typeface="Arial"/>
              </a:rPr>
              <a:t>inside </a:t>
            </a:r>
            <a:r>
              <a:rPr dirty="0" sz="1600" spc="-20">
                <a:latin typeface="Arial"/>
                <a:cs typeface="Arial"/>
              </a:rPr>
              <a:t>the</a:t>
            </a:r>
            <a:r>
              <a:rPr dirty="0" sz="1600" spc="-280">
                <a:latin typeface="Arial"/>
                <a:cs typeface="Arial"/>
              </a:rPr>
              <a:t> </a:t>
            </a:r>
            <a:r>
              <a:rPr dirty="0" sz="1600" spc="-45">
                <a:latin typeface="Arial"/>
                <a:cs typeface="Arial"/>
              </a:rPr>
              <a:t>wrapper.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3729990"/>
            <a:ext cx="54864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440453"/>
            <a:ext cx="5495925" cy="17329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187960">
              <a:lnSpc>
                <a:spcPct val="109700"/>
              </a:lnSpc>
              <a:spcBef>
                <a:spcPts val="95"/>
              </a:spcBef>
            </a:pPr>
            <a:r>
              <a:rPr dirty="0" sz="1600" spc="-90">
                <a:latin typeface="Arial"/>
                <a:cs typeface="Arial"/>
              </a:rPr>
              <a:t>Here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95">
                <a:latin typeface="Arial"/>
                <a:cs typeface="Arial"/>
              </a:rPr>
              <a:t>used </a:t>
            </a:r>
            <a:r>
              <a:rPr dirty="0" sz="1600" spc="-65">
                <a:latin typeface="Arial"/>
                <a:cs typeface="Arial"/>
              </a:rPr>
              <a:t>&lt;iframe&gt; </a:t>
            </a:r>
            <a:r>
              <a:rPr dirty="0" sz="1600" spc="-60">
                <a:latin typeface="Arial"/>
                <a:cs typeface="Arial"/>
              </a:rPr>
              <a:t>tag </a:t>
            </a:r>
            <a:r>
              <a:rPr dirty="0" sz="1600" spc="20">
                <a:latin typeface="Arial"/>
                <a:cs typeface="Arial"/>
              </a:rPr>
              <a:t>to </a:t>
            </a:r>
            <a:r>
              <a:rPr dirty="0" sz="1600" spc="-35">
                <a:latin typeface="Arial"/>
                <a:cs typeface="Arial"/>
              </a:rPr>
              <a:t>insert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80">
                <a:latin typeface="Arial"/>
                <a:cs typeface="Arial"/>
              </a:rPr>
              <a:t>map </a:t>
            </a:r>
            <a:r>
              <a:rPr dirty="0" sz="1600" spc="-70">
                <a:latin typeface="Arial"/>
                <a:cs typeface="Arial"/>
              </a:rPr>
              <a:t>showing </a:t>
            </a:r>
            <a:r>
              <a:rPr dirty="0" sz="1600" spc="-20">
                <a:latin typeface="Arial"/>
                <a:cs typeface="Arial"/>
              </a:rPr>
              <a:t>the</a:t>
            </a:r>
            <a:r>
              <a:rPr dirty="0" sz="1600" spc="-235">
                <a:latin typeface="Arial"/>
                <a:cs typeface="Arial"/>
              </a:rPr>
              <a:t> </a:t>
            </a:r>
            <a:r>
              <a:rPr dirty="0" sz="1600" spc="-40">
                <a:latin typeface="Arial"/>
                <a:cs typeface="Arial"/>
              </a:rPr>
              <a:t>location  </a:t>
            </a:r>
            <a:r>
              <a:rPr dirty="0" sz="1600" spc="-10">
                <a:latin typeface="Arial"/>
                <a:cs typeface="Arial"/>
              </a:rPr>
              <a:t>of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our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65">
                <a:latin typeface="Arial"/>
                <a:cs typeface="Arial"/>
              </a:rPr>
              <a:t>branch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then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we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95">
                <a:latin typeface="Arial"/>
                <a:cs typeface="Arial"/>
              </a:rPr>
              <a:t>used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105">
                <a:latin typeface="Arial"/>
                <a:cs typeface="Arial"/>
              </a:rPr>
              <a:t>&lt;h1&gt;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80">
                <a:latin typeface="Arial"/>
                <a:cs typeface="Arial"/>
              </a:rPr>
              <a:t>and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5">
                <a:latin typeface="Arial"/>
                <a:cs typeface="Arial"/>
              </a:rPr>
              <a:t>styled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50">
                <a:latin typeface="Arial"/>
                <a:cs typeface="Arial"/>
              </a:rPr>
              <a:t>it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10">
                <a:latin typeface="Arial"/>
                <a:cs typeface="Arial"/>
              </a:rPr>
              <a:t>with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color:green;  </a:t>
            </a:r>
            <a:r>
              <a:rPr dirty="0" sz="1600" spc="-80">
                <a:latin typeface="Arial"/>
                <a:cs typeface="Arial"/>
              </a:rPr>
              <a:t>and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margin.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  <a:spcBef>
                <a:spcPts val="790"/>
              </a:spcBef>
            </a:pPr>
            <a:r>
              <a:rPr dirty="0" sz="1600" spc="-85">
                <a:latin typeface="Arial"/>
                <a:cs typeface="Arial"/>
              </a:rPr>
              <a:t>And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95">
                <a:latin typeface="Arial"/>
                <a:cs typeface="Arial"/>
              </a:rPr>
              <a:t>used </a:t>
            </a:r>
            <a:r>
              <a:rPr dirty="0" sz="1600" spc="5">
                <a:latin typeface="Arial"/>
                <a:cs typeface="Arial"/>
              </a:rPr>
              <a:t>two </a:t>
            </a:r>
            <a:r>
              <a:rPr dirty="0" sz="1600" spc="-80">
                <a:latin typeface="Arial"/>
                <a:cs typeface="Arial"/>
              </a:rPr>
              <a:t>divs </a:t>
            </a:r>
            <a:r>
              <a:rPr dirty="0" sz="1600" spc="10">
                <a:latin typeface="Arial"/>
                <a:cs typeface="Arial"/>
              </a:rPr>
              <a:t>with</a:t>
            </a:r>
            <a:r>
              <a:rPr dirty="0" sz="1600" spc="-340">
                <a:latin typeface="Arial"/>
                <a:cs typeface="Arial"/>
              </a:rPr>
              <a:t> </a:t>
            </a:r>
            <a:r>
              <a:rPr dirty="0" sz="1600" spc="-70">
                <a:latin typeface="Arial"/>
                <a:cs typeface="Arial"/>
              </a:rPr>
              <a:t>background </a:t>
            </a:r>
            <a:r>
              <a:rPr dirty="0" sz="1600" spc="-40">
                <a:latin typeface="Arial"/>
                <a:cs typeface="Arial"/>
              </a:rPr>
              <a:t>color </a:t>
            </a:r>
            <a:r>
              <a:rPr dirty="0" sz="1600" spc="-15">
                <a:latin typeface="Arial"/>
                <a:cs typeface="Arial"/>
              </a:rPr>
              <a:t>white </a:t>
            </a:r>
            <a:r>
              <a:rPr dirty="0" sz="1600" spc="-60">
                <a:latin typeface="Arial"/>
                <a:cs typeface="Arial"/>
              </a:rPr>
              <a:t>inside </a:t>
            </a:r>
            <a:r>
              <a:rPr dirty="0" sz="1600" spc="-100">
                <a:latin typeface="Arial"/>
                <a:cs typeface="Arial"/>
              </a:rPr>
              <a:t>each </a:t>
            </a:r>
            <a:r>
              <a:rPr dirty="0" sz="1600" spc="-45">
                <a:latin typeface="Arial"/>
                <a:cs typeface="Arial"/>
              </a:rPr>
              <a:t>div  </a:t>
            </a:r>
            <a:r>
              <a:rPr dirty="0" sz="1600" spc="-85">
                <a:latin typeface="Arial"/>
                <a:cs typeface="Arial"/>
              </a:rPr>
              <a:t>is </a:t>
            </a:r>
            <a:r>
              <a:rPr dirty="0" sz="1600" spc="-30">
                <a:latin typeface="Arial"/>
                <a:cs typeface="Arial"/>
              </a:rPr>
              <a:t>our </a:t>
            </a:r>
            <a:r>
              <a:rPr dirty="0" sz="1600" spc="-45">
                <a:latin typeface="Arial"/>
                <a:cs typeface="Arial"/>
              </a:rPr>
              <a:t>contact </a:t>
            </a:r>
            <a:r>
              <a:rPr dirty="0" sz="1600" spc="-15">
                <a:latin typeface="Arial"/>
                <a:cs typeface="Arial"/>
              </a:rPr>
              <a:t>info </a:t>
            </a:r>
            <a:r>
              <a:rPr dirty="0" sz="1600" spc="-30">
                <a:latin typeface="Arial"/>
                <a:cs typeface="Arial"/>
              </a:rPr>
              <a:t>then </a:t>
            </a:r>
            <a:r>
              <a:rPr dirty="0" sz="1600" spc="-60">
                <a:latin typeface="Arial"/>
                <a:cs typeface="Arial"/>
              </a:rPr>
              <a:t>we </a:t>
            </a:r>
            <a:r>
              <a:rPr dirty="0" sz="1600" spc="-95">
                <a:latin typeface="Arial"/>
                <a:cs typeface="Arial"/>
              </a:rPr>
              <a:t>used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15">
                <a:latin typeface="Arial"/>
                <a:cs typeface="Arial"/>
              </a:rPr>
              <a:t>form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45">
                <a:latin typeface="Arial"/>
                <a:cs typeface="Arial"/>
              </a:rPr>
              <a:t>positioned </a:t>
            </a:r>
            <a:r>
              <a:rPr dirty="0" sz="1600" spc="55">
                <a:latin typeface="Arial"/>
                <a:cs typeface="Arial"/>
              </a:rPr>
              <a:t>it </a:t>
            </a:r>
            <a:r>
              <a:rPr dirty="0" sz="1600" spc="10">
                <a:latin typeface="Arial"/>
                <a:cs typeface="Arial"/>
              </a:rPr>
              <a:t>with  </a:t>
            </a:r>
            <a:r>
              <a:rPr dirty="0" sz="1600" spc="-5">
                <a:latin typeface="Arial"/>
                <a:cs typeface="Arial"/>
              </a:rPr>
              <a:t>float:left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5">
                <a:latin typeface="Arial"/>
                <a:cs typeface="Arial"/>
              </a:rPr>
              <a:t>left;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65">
                <a:latin typeface="Arial"/>
                <a:cs typeface="Arial"/>
              </a:rPr>
              <a:t>inside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the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form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55">
                <a:latin typeface="Arial"/>
                <a:cs typeface="Arial"/>
              </a:rPr>
              <a:t>we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95">
                <a:latin typeface="Arial"/>
                <a:cs typeface="Arial"/>
              </a:rPr>
              <a:t>used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&lt;input&gt;</a:t>
            </a:r>
            <a:r>
              <a:rPr dirty="0" sz="1600" spc="-85">
                <a:latin typeface="Arial"/>
                <a:cs typeface="Arial"/>
              </a:rPr>
              <a:t> &lt;select&gt;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45">
                <a:latin typeface="Arial"/>
                <a:cs typeface="Arial"/>
              </a:rPr>
              <a:t>&lt;button&gt;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914400"/>
            <a:ext cx="54864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2018-12-08T16:40:52Z</dcterms:created>
  <dcterms:modified xsi:type="dcterms:W3CDTF">2018-12-08T16:40:52Z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2018-12-08T00:00:00Z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2018-12-08T00:00:00Z</vt:filetime>
  </property>
</Properties>
</file>