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96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C29BF-C66A-DF42-9EF8-1EFD599D60AE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A1FE0-0775-054E-A1D9-E4DAB6B63A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376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A1FE0-0775-054E-A1D9-E4DAB6B63A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62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624D-0555-E444-99DE-5EB780677305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9332-9A6F-0644-9273-5483235B8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778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624D-0555-E444-99DE-5EB780677305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9332-9A6F-0644-9273-5483235B8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325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624D-0555-E444-99DE-5EB780677305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9332-9A6F-0644-9273-5483235B8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486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624D-0555-E444-99DE-5EB780677305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9332-9A6F-0644-9273-5483235B8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067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624D-0555-E444-99DE-5EB780677305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9332-9A6F-0644-9273-5483235B8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63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624D-0555-E444-99DE-5EB780677305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9332-9A6F-0644-9273-5483235B8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76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624D-0555-E444-99DE-5EB780677305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9332-9A6F-0644-9273-5483235B8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51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624D-0555-E444-99DE-5EB780677305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9332-9A6F-0644-9273-5483235B8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492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624D-0555-E444-99DE-5EB780677305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9332-9A6F-0644-9273-5483235B8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312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624D-0555-E444-99DE-5EB780677305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9332-9A6F-0644-9273-5483235B8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548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624D-0555-E444-99DE-5EB780677305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9332-9A6F-0644-9273-5483235B8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98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624D-0555-E444-99DE-5EB780677305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9332-9A6F-0644-9273-5483235B8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966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What is Refactoring? What are the five parts to documenting refactored code?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64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50152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2.  What are the qualities of good software? What are the benefits of Refactoring “smelly code”? When should we refactor code?</a:t>
            </a:r>
            <a:br>
              <a:rPr lang="en-US" sz="31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6936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386"/>
            <a:ext cx="8229600" cy="5955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smtClean="0"/>
              <a:t>. Describe (in detail) each of the following forms of refactoring:</a:t>
            </a:r>
          </a:p>
          <a:p>
            <a:pPr lvl="1"/>
            <a:r>
              <a:rPr lang="en-US" smtClean="0"/>
              <a:t>Extraction</a:t>
            </a:r>
          </a:p>
          <a:p>
            <a:pPr lvl="1"/>
            <a:r>
              <a:rPr lang="en-US" smtClean="0"/>
              <a:t>Duplicated code</a:t>
            </a:r>
          </a:p>
          <a:p>
            <a:pPr lvl="1"/>
            <a:r>
              <a:rPr lang="en-US" smtClean="0"/>
              <a:t>Inappropriate intimacy</a:t>
            </a:r>
          </a:p>
          <a:p>
            <a:pPr lvl="1"/>
            <a:r>
              <a:rPr lang="en-US" smtClean="0"/>
              <a:t>Feature Envy</a:t>
            </a:r>
          </a:p>
          <a:p>
            <a:pPr lvl="1"/>
            <a:r>
              <a:rPr lang="en-US" smtClean="0"/>
              <a:t>Long Parameters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7675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4. What “types” of code should we refactor? List and describe some potential problems with refactoring.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7675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86</Words>
  <Application>Microsoft Office PowerPoint</Application>
  <PresentationFormat>On-screen Show (4:3)</PresentationFormat>
  <Paragraphs>10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What is Refactoring? What are the five parts to documenting refactored code?</vt:lpstr>
      <vt:lpstr>2.  What are the qualities of good software? What are the benefits of Refactoring “smelly code”? When should we refactor code? </vt:lpstr>
      <vt:lpstr>Slide 3</vt:lpstr>
      <vt:lpstr>4. What “types” of code should we refactor? List and describe some potential problems with refactoring. </vt:lpstr>
    </vt:vector>
  </TitlesOfParts>
  <Company>Radford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Lewis</dc:creator>
  <cp:lastModifiedBy>Michael Bristol</cp:lastModifiedBy>
  <cp:revision>5</cp:revision>
  <cp:lastPrinted>2012-01-31T19:01:32Z</cp:lastPrinted>
  <dcterms:created xsi:type="dcterms:W3CDTF">2012-01-31T18:56:10Z</dcterms:created>
  <dcterms:modified xsi:type="dcterms:W3CDTF">2012-02-09T20:24:14Z</dcterms:modified>
</cp:coreProperties>
</file>