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D28F2-8B16-4E15-98A9-A5721F0C13BD}" type="datetimeFigureOut">
              <a:rPr lang="en-US" smtClean="0"/>
              <a:t>2/9/2012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5924-FE80-46FF-9559-E675698190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Turba</a:t>
            </a:r>
            <a:r>
              <a:rPr lang="en-US" dirty="0" smtClean="0"/>
              <a:t> 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documentation of python-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Turba Tech</vt:lpstr>
      <vt:lpstr>Background</vt:lpstr>
      <vt:lpstr>Summary Iteration 1</vt:lpstr>
      <vt:lpstr>Testing Before</vt:lpstr>
      <vt:lpstr>Testing During</vt:lpstr>
      <vt:lpstr>Testing After</vt:lpstr>
      <vt:lpstr>Developed</vt:lpstr>
      <vt:lpstr>Extra Credit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Turba Tech</dc:title>
  <dc:creator>Michael Bristol</dc:creator>
  <cp:lastModifiedBy>Michael Bristol</cp:lastModifiedBy>
  <cp:revision>1</cp:revision>
  <dcterms:created xsi:type="dcterms:W3CDTF">2012-02-09T20:30:23Z</dcterms:created>
  <dcterms:modified xsi:type="dcterms:W3CDTF">2012-02-09T20:37:26Z</dcterms:modified>
</cp:coreProperties>
</file>