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3" r:id="rId8"/>
    <p:sldId id="265" r:id="rId9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45" autoAdjust="0"/>
  </p:normalViewPr>
  <p:slideViewPr>
    <p:cSldViewPr>
      <p:cViewPr varScale="1">
        <p:scale>
          <a:sx n="107" d="100"/>
          <a:sy n="107" d="100"/>
        </p:scale>
        <p:origin x="-42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504CBC-ACB4-48D0-8A65-77040B6306D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5AAAE1-2805-4105-ABC7-1E1A847E7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04CBC-ACB4-48D0-8A65-77040B6306D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AAAE1-2805-4105-ABC7-1E1A847E7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04CBC-ACB4-48D0-8A65-77040B6306D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AAAE1-2805-4105-ABC7-1E1A847E7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04CBC-ACB4-48D0-8A65-77040B6306D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AAAE1-2805-4105-ABC7-1E1A847E7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04CBC-ACB4-48D0-8A65-77040B6306D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AAAE1-2805-4105-ABC7-1E1A847E7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04CBC-ACB4-48D0-8A65-77040B6306D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AAAE1-2805-4105-ABC7-1E1A847E7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04CBC-ACB4-48D0-8A65-77040B6306D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AAAE1-2805-4105-ABC7-1E1A847E7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04CBC-ACB4-48D0-8A65-77040B6306D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AAAE1-2805-4105-ABC7-1E1A847E7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04CBC-ACB4-48D0-8A65-77040B6306D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AAAE1-2805-4105-ABC7-1E1A847E7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0504CBC-ACB4-48D0-8A65-77040B6306D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5AAAE1-2805-4105-ABC7-1E1A847E7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504CBC-ACB4-48D0-8A65-77040B6306D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5AAAE1-2805-4105-ABC7-1E1A847E7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0504CBC-ACB4-48D0-8A65-77040B6306D7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55AAAE1-2805-4105-ABC7-1E1A847E7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Turba Tech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Randy B. Akers</a:t>
            </a:r>
          </a:p>
          <a:p>
            <a:r>
              <a:rPr lang="en-US" dirty="0" smtClean="0"/>
              <a:t>Michael D. Bristol</a:t>
            </a:r>
          </a:p>
          <a:p>
            <a:r>
              <a:rPr lang="en-US" dirty="0" smtClean="0"/>
              <a:t>Philip M. Knouff</a:t>
            </a:r>
          </a:p>
          <a:p>
            <a:r>
              <a:rPr lang="en-US" dirty="0" smtClean="0"/>
              <a:t>Gerald I. Ottman</a:t>
            </a:r>
          </a:p>
          <a:p>
            <a:r>
              <a:rPr lang="en-US" dirty="0" smtClean="0"/>
              <a:t>William D. Whelchel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Reimplementation of </a:t>
            </a:r>
            <a:r>
              <a:rPr lang="en-US" dirty="0" err="1" smtClean="0"/>
              <a:t>ChaosMonkey</a:t>
            </a:r>
            <a:endParaRPr lang="en-US" dirty="0" smtClean="0"/>
          </a:p>
          <a:p>
            <a:r>
              <a:rPr lang="en-US" dirty="0" smtClean="0"/>
              <a:t>Originally developed by Netflix</a:t>
            </a:r>
          </a:p>
          <a:p>
            <a:r>
              <a:rPr lang="en-US" dirty="0" smtClean="0"/>
              <a:t>Randomly shuts down servers</a:t>
            </a:r>
          </a:p>
          <a:p>
            <a:r>
              <a:rPr lang="en-US" dirty="0" smtClean="0"/>
              <a:t>Forces server admins to construct more robust systems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Written in C#</a:t>
            </a:r>
          </a:p>
          <a:p>
            <a:r>
              <a:rPr lang="en-US" dirty="0" smtClean="0"/>
              <a:t>Designed for Amazon’s EC2 platform</a:t>
            </a:r>
          </a:p>
          <a:p>
            <a:r>
              <a:rPr lang="en-US" dirty="0" smtClean="0"/>
              <a:t>Rewriting in Python</a:t>
            </a:r>
          </a:p>
          <a:p>
            <a:r>
              <a:rPr lang="en-US" dirty="0" smtClean="0"/>
              <a:t>Compatibility with </a:t>
            </a:r>
            <a:r>
              <a:rPr lang="en-US" dirty="0" err="1" smtClean="0"/>
              <a:t>Openstack</a:t>
            </a:r>
            <a:endParaRPr lang="en-US" dirty="0" smtClean="0"/>
          </a:p>
          <a:p>
            <a:r>
              <a:rPr lang="en-US" dirty="0" smtClean="0"/>
              <a:t>Renamed “</a:t>
            </a:r>
            <a:r>
              <a:rPr lang="en-US" dirty="0" err="1" smtClean="0"/>
              <a:t>Openhack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Successfully logged into </a:t>
            </a:r>
            <a:r>
              <a:rPr lang="en-US" dirty="0" err="1" smtClean="0"/>
              <a:t>OpenStack</a:t>
            </a:r>
            <a:r>
              <a:rPr lang="en-US" dirty="0" smtClean="0"/>
              <a:t> using </a:t>
            </a:r>
            <a:r>
              <a:rPr lang="en-US" dirty="0" err="1" smtClean="0"/>
              <a:t>NovaClient</a:t>
            </a:r>
            <a:endParaRPr lang="en-US" dirty="0" smtClean="0"/>
          </a:p>
          <a:p>
            <a:r>
              <a:rPr lang="en-US" dirty="0" smtClean="0"/>
              <a:t>Unable to configure on </a:t>
            </a:r>
            <a:r>
              <a:rPr lang="en-US" dirty="0" err="1" smtClean="0"/>
              <a:t>rucs</a:t>
            </a:r>
            <a:endParaRPr lang="en-US" dirty="0" smtClean="0"/>
          </a:p>
          <a:p>
            <a:r>
              <a:rPr lang="en-US" dirty="0" smtClean="0"/>
              <a:t>Previous velocity 20-22 hours</a:t>
            </a:r>
          </a:p>
          <a:p>
            <a:pPr lvl="1"/>
            <a:r>
              <a:rPr lang="en-US" dirty="0" smtClean="0"/>
              <a:t>3 Active Iterations</a:t>
            </a:r>
          </a:p>
          <a:p>
            <a:r>
              <a:rPr lang="en-US" dirty="0" smtClean="0"/>
              <a:t>Updated velocity 30-35 hours</a:t>
            </a:r>
          </a:p>
          <a:p>
            <a:pPr lvl="1"/>
            <a:r>
              <a:rPr lang="en-US" dirty="0" smtClean="0"/>
              <a:t>2 Active Iterations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3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Login/logout functionality</a:t>
            </a:r>
          </a:p>
          <a:p>
            <a:r>
              <a:rPr lang="en-US" dirty="0" smtClean="0"/>
              <a:t>Disclaimer</a:t>
            </a:r>
          </a:p>
          <a:p>
            <a:r>
              <a:rPr lang="en-US" dirty="0" smtClean="0"/>
              <a:t>List candidates for Chaos</a:t>
            </a:r>
          </a:p>
          <a:p>
            <a:r>
              <a:rPr lang="en-US" dirty="0" smtClean="0"/>
              <a:t>Shut down instances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5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functionality</a:t>
            </a:r>
          </a:p>
          <a:p>
            <a:r>
              <a:rPr lang="en-US" dirty="0" smtClean="0"/>
              <a:t>Save settings for more Chaos later</a:t>
            </a:r>
          </a:p>
          <a:p>
            <a:r>
              <a:rPr lang="en-US" dirty="0" smtClean="0"/>
              <a:t>Customizable settings</a:t>
            </a:r>
          </a:p>
          <a:p>
            <a:r>
              <a:rPr lang="en-US" dirty="0" smtClean="0"/>
              <a:t>Load previous settings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4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User Stories</a:t>
            </a:r>
          </a:p>
          <a:p>
            <a:pPr lvl="1"/>
            <a:r>
              <a:rPr lang="en-US" dirty="0" smtClean="0"/>
              <a:t>23 Tasks</a:t>
            </a:r>
          </a:p>
          <a:p>
            <a:r>
              <a:rPr lang="en-US" dirty="0" smtClean="0"/>
              <a:t>13 Tests</a:t>
            </a:r>
          </a:p>
          <a:p>
            <a:pPr lvl="1"/>
            <a:r>
              <a:rPr lang="en-US" dirty="0" smtClean="0"/>
              <a:t>All Black Box Tests</a:t>
            </a:r>
            <a:endParaRPr lang="en-US" dirty="0"/>
          </a:p>
          <a:p>
            <a:r>
              <a:rPr lang="en-US" dirty="0" smtClean="0"/>
              <a:t>Each test only tests one feature or task to ensure it is doing the right job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– Iteration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urba Tec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Project Overview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Project Overview&amp;quot;&quot;/&gt;&lt;property id=&quot;20307&quot; value=&quot;259&quot;/&gt;&lt;/object&gt;&lt;object type=&quot;3&quot; unique_id=&quot;10007&quot;&gt;&lt;property id=&quot;20148&quot; value=&quot;5&quot;/&gt;&lt;property id=&quot;20300&quot; value=&quot;Slide 5 - &amp;quot;Iteration 1&amp;quot;&quot;/&gt;&lt;property id=&quot;20307&quot; value=&quot;260&quot;/&gt;&lt;/object&gt;&lt;object type=&quot;3&quot; unique_id=&quot;10008&quot;&gt;&lt;property id=&quot;20148&quot; value=&quot;5&quot;/&gt;&lt;property id=&quot;20300&quot; value=&quot;Slide 6 - &amp;quot;Iteration 2&amp;quot;&quot;/&gt;&lt;property id=&quot;20307&quot; value=&quot;261&quot;/&gt;&lt;/object&gt;&lt;object type=&quot;3&quot; unique_id=&quot;10010&quot;&gt;&lt;property id=&quot;20148&quot; value=&quot;5&quot;/&gt;&lt;property id=&quot;20300&quot; value=&quot;Slide 7 - &amp;quot;Test Plan – Iteration 1&amp;quot;&quot;/&gt;&lt;property id=&quot;20307&quot; value=&quot;263&quot;/&gt;&lt;/object&gt;&lt;object type=&quot;3&quot; unique_id=&quot;10047&quot;&gt;&lt;property id=&quot;20148&quot; value=&quot;5&quot;/&gt;&lt;property id=&quot;20300&quot; value=&quot;Slide 4 - &amp;quot;Development&amp;quot;&quot;/&gt;&lt;property id=&quot;20307&quot; value=&quot;264&quot;/&gt;&lt;/object&gt;&lt;object type=&quot;3&quot; unique_id=&quot;10057&quot;&gt;&lt;property id=&quot;20148&quot; value=&quot;5&quot;/&gt;&lt;property id=&quot;20300&quot; value=&quot;Slide 8 - &amp;quot;Questions?&amp;quot;&quot;/&gt;&lt;property id=&quot;20307&quot; value=&quot;265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152</TotalTime>
  <Words>152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Turba Tech</vt:lpstr>
      <vt:lpstr>Project Overview</vt:lpstr>
      <vt:lpstr>Project Overview</vt:lpstr>
      <vt:lpstr>Development</vt:lpstr>
      <vt:lpstr>Iteration 1</vt:lpstr>
      <vt:lpstr>Iteration 2</vt:lpstr>
      <vt:lpstr>Test Plan – Iteration 1</vt:lpstr>
      <vt:lpstr>Questions?</vt:lpstr>
    </vt:vector>
  </TitlesOfParts>
  <Company>Radford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Highlander</dc:creator>
  <cp:lastModifiedBy>Highlander</cp:lastModifiedBy>
  <cp:revision>17</cp:revision>
  <dcterms:created xsi:type="dcterms:W3CDTF">2011-12-01T21:15:38Z</dcterms:created>
  <dcterms:modified xsi:type="dcterms:W3CDTF">2011-12-06T20:33:36Z</dcterms:modified>
</cp:coreProperties>
</file>