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4" autoAdjust="0"/>
    <p:restoredTop sz="94660"/>
  </p:normalViewPr>
  <p:slideViewPr>
    <p:cSldViewPr>
      <p:cViewPr varScale="1">
        <p:scale>
          <a:sx n="78" d="100"/>
          <a:sy n="78" d="100"/>
        </p:scale>
        <p:origin x="-3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F22A-115A-4038-880D-E38D10746D97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816B-B6BA-4603-8FEE-56CEBCFBC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F22A-115A-4038-880D-E38D10746D97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816B-B6BA-4603-8FEE-56CEBCFBC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F22A-115A-4038-880D-E38D10746D97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816B-B6BA-4603-8FEE-56CEBCFBC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F22A-115A-4038-880D-E38D10746D97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816B-B6BA-4603-8FEE-56CEBCFBC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F22A-115A-4038-880D-E38D10746D97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816B-B6BA-4603-8FEE-56CEBCFBC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F22A-115A-4038-880D-E38D10746D97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816B-B6BA-4603-8FEE-56CEBCFBC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F22A-115A-4038-880D-E38D10746D97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816B-B6BA-4603-8FEE-56CEBCFBC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F22A-115A-4038-880D-E38D10746D97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816B-B6BA-4603-8FEE-56CEBCFBC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F22A-115A-4038-880D-E38D10746D97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816B-B6BA-4603-8FEE-56CEBCFBC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F22A-115A-4038-880D-E38D10746D97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816B-B6BA-4603-8FEE-56CEBCFBC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F22A-115A-4038-880D-E38D10746D97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816B-B6BA-4603-8FEE-56CEBCFBC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8F22A-115A-4038-880D-E38D10746D97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3816B-B6BA-4603-8FEE-56CEBCFBC5C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Design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team 12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Dictionary Definitions</a:t>
            </a:r>
          </a:p>
          <a:p>
            <a:pPr lvl="1"/>
            <a:r>
              <a:rPr lang="en-US" dirty="0" smtClean="0"/>
              <a:t>Transitive verb</a:t>
            </a:r>
          </a:p>
          <a:p>
            <a:pPr lvl="2"/>
            <a:r>
              <a:rPr lang="en-US" dirty="0" smtClean="0"/>
              <a:t> to create, fashion, execute, or construct according to plan</a:t>
            </a:r>
          </a:p>
          <a:p>
            <a:pPr lvl="2"/>
            <a:r>
              <a:rPr lang="en-US" dirty="0" smtClean="0"/>
              <a:t> to conceive and plan out in mind </a:t>
            </a:r>
          </a:p>
          <a:p>
            <a:pPr lvl="1"/>
            <a:r>
              <a:rPr lang="en-US" dirty="0" smtClean="0"/>
              <a:t>Intransitive verb </a:t>
            </a:r>
          </a:p>
          <a:p>
            <a:pPr lvl="2"/>
            <a:r>
              <a:rPr lang="en-US" dirty="0" smtClean="0"/>
              <a:t>To conceive or execute a plan</a:t>
            </a:r>
          </a:p>
          <a:p>
            <a:pPr lvl="2"/>
            <a:r>
              <a:rPr lang="en-US" dirty="0" smtClean="0"/>
              <a:t>To draw, lay out, or prepare a design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space vs. Outcome space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Space </a:t>
            </a:r>
          </a:p>
          <a:p>
            <a:pPr lvl="1"/>
            <a:r>
              <a:rPr lang="en-US" dirty="0" smtClean="0"/>
              <a:t>Infinite space of designs for a set product </a:t>
            </a:r>
          </a:p>
          <a:p>
            <a:pPr lvl="1"/>
            <a:r>
              <a:rPr lang="en-US" dirty="0" smtClean="0"/>
              <a:t>Decisions made in this space reflect possible outcomes in outcomes space</a:t>
            </a:r>
          </a:p>
          <a:p>
            <a:r>
              <a:rPr lang="en-US" dirty="0" smtClean="0"/>
              <a:t>Outcome space </a:t>
            </a:r>
          </a:p>
          <a:p>
            <a:pPr lvl="1"/>
            <a:r>
              <a:rPr lang="en-US" dirty="0" smtClean="0"/>
              <a:t>Any possible outcome that a product can take from the decisions made in Design Space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Architectural design vs. </a:t>
            </a:r>
            <a:r>
              <a:rPr lang="en-US" dirty="0"/>
              <a:t>M</a:t>
            </a:r>
            <a:r>
              <a:rPr lang="en-US" dirty="0" smtClean="0"/>
              <a:t>odular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Architectural </a:t>
            </a:r>
          </a:p>
          <a:p>
            <a:pPr lvl="1"/>
            <a:r>
              <a:rPr lang="en-US" dirty="0" smtClean="0"/>
              <a:t>Reduces risk, easy to make changes, allows product evaluation before completion, understandable to stakeholders, critical aspects of the product described </a:t>
            </a:r>
          </a:p>
          <a:p>
            <a:pPr lvl="1"/>
            <a:r>
              <a:rPr lang="en-US" dirty="0" smtClean="0"/>
              <a:t>Interaction among parts , structural properties, system-level performance, outside module boundary </a:t>
            </a:r>
          </a:p>
          <a:p>
            <a:r>
              <a:rPr lang="en-US" dirty="0" smtClean="0"/>
              <a:t>Modules </a:t>
            </a:r>
          </a:p>
          <a:p>
            <a:pPr lvl="1"/>
            <a:r>
              <a:rPr lang="en-US" dirty="0" smtClean="0"/>
              <a:t>Implementation of parts , computational properties, algorithmic performance, inside module boundary  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154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What is Design </vt:lpstr>
      <vt:lpstr>What is Design</vt:lpstr>
      <vt:lpstr>Design space vs. Outcome space  </vt:lpstr>
      <vt:lpstr>Architectural design vs. Modular design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Design </dc:title>
  <dc:creator>Michael Bristol</dc:creator>
  <cp:lastModifiedBy>Michael Bristol</cp:lastModifiedBy>
  <cp:revision>1</cp:revision>
  <dcterms:created xsi:type="dcterms:W3CDTF">2012-01-31T19:26:53Z</dcterms:created>
  <dcterms:modified xsi:type="dcterms:W3CDTF">2012-01-31T19:58:19Z</dcterms:modified>
</cp:coreProperties>
</file>