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64" r:id="rId5"/>
    <p:sldId id="260" r:id="rId6"/>
    <p:sldId id="261" r:id="rId7"/>
    <p:sldId id="263" r:id="rId8"/>
  </p:sldIdLst>
  <p:sldSz cx="9144000" cy="6858000" type="screen4x3"/>
  <p:notesSz cx="6858000" cy="9144000"/>
  <p:custDataLst>
    <p:tags r:id="rId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2" autoAdjust="0"/>
    <p:restoredTop sz="94645" autoAdjust="0"/>
  </p:normalViewPr>
  <p:slideViewPr>
    <p:cSldViewPr>
      <p:cViewPr varScale="1">
        <p:scale>
          <a:sx n="77" d="100"/>
          <a:sy n="77" d="100"/>
        </p:scale>
        <p:origin x="-102" y="-7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0504CBC-ACB4-48D0-8A65-77040B6306D7}" type="datetimeFigureOut">
              <a:rPr lang="en-US" smtClean="0"/>
              <a:pPr/>
              <a:t>12/6/2011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55AAAE1-2805-4105-ABC7-1E1A847E7A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504CBC-ACB4-48D0-8A65-77040B6306D7}" type="datetimeFigureOut">
              <a:rPr lang="en-US" smtClean="0"/>
              <a:pPr/>
              <a:t>12/6/2011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55AAAE1-2805-4105-ABC7-1E1A847E7A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504CBC-ACB4-48D0-8A65-77040B6306D7}" type="datetimeFigureOut">
              <a:rPr lang="en-US" smtClean="0"/>
              <a:pPr/>
              <a:t>12/6/2011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55AAAE1-2805-4105-ABC7-1E1A847E7A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504CBC-ACB4-48D0-8A65-77040B6306D7}" type="datetimeFigureOut">
              <a:rPr lang="en-US" smtClean="0"/>
              <a:pPr/>
              <a:t>12/6/2011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55AAAE1-2805-4105-ABC7-1E1A847E7A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504CBC-ACB4-48D0-8A65-77040B6306D7}" type="datetimeFigureOut">
              <a:rPr lang="en-US" smtClean="0"/>
              <a:pPr/>
              <a:t>12/6/2011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55AAAE1-2805-4105-ABC7-1E1A847E7A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504CBC-ACB4-48D0-8A65-77040B6306D7}" type="datetimeFigureOut">
              <a:rPr lang="en-US" smtClean="0"/>
              <a:pPr/>
              <a:t>12/6/2011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55AAAE1-2805-4105-ABC7-1E1A847E7A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504CBC-ACB4-48D0-8A65-77040B6306D7}" type="datetimeFigureOut">
              <a:rPr lang="en-US" smtClean="0"/>
              <a:pPr/>
              <a:t>12/6/2011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55AAAE1-2805-4105-ABC7-1E1A847E7A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504CBC-ACB4-48D0-8A65-77040B6306D7}" type="datetimeFigureOut">
              <a:rPr lang="en-US" smtClean="0"/>
              <a:pPr/>
              <a:t>12/6/2011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55AAAE1-2805-4105-ABC7-1E1A847E7A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504CBC-ACB4-48D0-8A65-77040B6306D7}" type="datetimeFigureOut">
              <a:rPr lang="en-US" smtClean="0"/>
              <a:pPr/>
              <a:t>12/6/2011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55AAAE1-2805-4105-ABC7-1E1A847E7A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0504CBC-ACB4-48D0-8A65-77040B6306D7}" type="datetimeFigureOut">
              <a:rPr lang="en-US" smtClean="0"/>
              <a:pPr/>
              <a:t>12/6/2011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55AAAE1-2805-4105-ABC7-1E1A847E7A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0504CBC-ACB4-48D0-8A65-77040B6306D7}" type="datetimeFigureOut">
              <a:rPr lang="en-US" smtClean="0"/>
              <a:pPr/>
              <a:t>12/6/2011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55AAAE1-2805-4105-ABC7-1E1A847E7A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0504CBC-ACB4-48D0-8A65-77040B6306D7}" type="datetimeFigureOut">
              <a:rPr lang="en-US" smtClean="0"/>
              <a:pPr/>
              <a:t>12/6/2011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55AAAE1-2805-4105-ABC7-1E1A847E7AF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Turba Tech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Randy B. Akers</a:t>
            </a:r>
          </a:p>
          <a:p>
            <a:r>
              <a:rPr lang="en-US" dirty="0" smtClean="0"/>
              <a:t>Michael D. Bristol</a:t>
            </a:r>
          </a:p>
          <a:p>
            <a:r>
              <a:rPr lang="en-US" dirty="0" smtClean="0"/>
              <a:t>Philip M. Knouff</a:t>
            </a:r>
          </a:p>
          <a:p>
            <a:r>
              <a:rPr lang="en-US" dirty="0" smtClean="0"/>
              <a:t>Gerald I. Ottman</a:t>
            </a:r>
          </a:p>
          <a:p>
            <a:r>
              <a:rPr lang="en-US" dirty="0" smtClean="0"/>
              <a:t>William D. Whelchel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673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Reimplementation of </a:t>
            </a:r>
            <a:r>
              <a:rPr lang="en-US" dirty="0" err="1" smtClean="0"/>
              <a:t>ChaosMonkey</a:t>
            </a:r>
            <a:endParaRPr lang="en-US" dirty="0" smtClean="0"/>
          </a:p>
          <a:p>
            <a:r>
              <a:rPr lang="en-US" dirty="0" smtClean="0"/>
              <a:t>Originally developed by Netflix</a:t>
            </a:r>
          </a:p>
          <a:p>
            <a:r>
              <a:rPr lang="en-US" dirty="0" smtClean="0"/>
              <a:t>Randomly shuts down servers</a:t>
            </a:r>
          </a:p>
          <a:p>
            <a:r>
              <a:rPr lang="en-US" dirty="0" smtClean="0"/>
              <a:t>Forces server admins to construct more robust systems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55335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Originally Written in C#</a:t>
            </a:r>
          </a:p>
          <a:p>
            <a:r>
              <a:rPr lang="en-US" dirty="0" smtClean="0"/>
              <a:t>Designed for Amazon’s EC2 platform</a:t>
            </a:r>
          </a:p>
          <a:p>
            <a:r>
              <a:rPr lang="en-US" dirty="0" smtClean="0"/>
              <a:t>Rewriting in Python</a:t>
            </a:r>
          </a:p>
          <a:p>
            <a:r>
              <a:rPr lang="en-US" dirty="0" smtClean="0"/>
              <a:t>Compatibility with </a:t>
            </a:r>
            <a:r>
              <a:rPr lang="en-US" dirty="0" err="1" smtClean="0"/>
              <a:t>Openstack</a:t>
            </a:r>
            <a:endParaRPr lang="en-US" dirty="0" smtClean="0"/>
          </a:p>
          <a:p>
            <a:r>
              <a:rPr lang="en-US" dirty="0" smtClean="0"/>
              <a:t>Renamed “</a:t>
            </a:r>
            <a:r>
              <a:rPr lang="en-US" dirty="0" err="1" smtClean="0"/>
              <a:t>Openhack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13789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Successfully logged into </a:t>
            </a:r>
            <a:r>
              <a:rPr lang="en-US" dirty="0" err="1" smtClean="0"/>
              <a:t>OpenStack</a:t>
            </a:r>
            <a:r>
              <a:rPr lang="en-US" dirty="0" smtClean="0"/>
              <a:t> using </a:t>
            </a:r>
            <a:r>
              <a:rPr lang="en-US" dirty="0" err="1" smtClean="0"/>
              <a:t>NovaClient</a:t>
            </a:r>
            <a:endParaRPr lang="en-US" dirty="0" smtClean="0"/>
          </a:p>
          <a:p>
            <a:r>
              <a:rPr lang="en-US" dirty="0" smtClean="0"/>
              <a:t>Unable to configure on </a:t>
            </a:r>
            <a:r>
              <a:rPr lang="en-US" dirty="0" err="1" smtClean="0"/>
              <a:t>rucs</a:t>
            </a:r>
            <a:endParaRPr lang="en-US" dirty="0" smtClean="0"/>
          </a:p>
          <a:p>
            <a:r>
              <a:rPr lang="en-US" dirty="0" smtClean="0"/>
              <a:t>Previous velocity 20-22 </a:t>
            </a:r>
            <a:r>
              <a:rPr lang="en-US" dirty="0" smtClean="0"/>
              <a:t>hours</a:t>
            </a:r>
          </a:p>
          <a:p>
            <a:pPr lvl="1"/>
            <a:r>
              <a:rPr lang="en-US" dirty="0" smtClean="0"/>
              <a:t>3 Active Iterations</a:t>
            </a:r>
            <a:endParaRPr lang="en-US" dirty="0" smtClean="0"/>
          </a:p>
          <a:p>
            <a:r>
              <a:rPr lang="en-US" dirty="0" smtClean="0"/>
              <a:t>Updated velocity 30-35 </a:t>
            </a:r>
            <a:r>
              <a:rPr lang="en-US" dirty="0" smtClean="0"/>
              <a:t>hours</a:t>
            </a:r>
          </a:p>
          <a:p>
            <a:pPr lvl="1"/>
            <a:r>
              <a:rPr lang="en-US" dirty="0" smtClean="0"/>
              <a:t>2 Active Iterations</a:t>
            </a: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21030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Login/logout functionality</a:t>
            </a:r>
          </a:p>
          <a:p>
            <a:r>
              <a:rPr lang="en-US" dirty="0" smtClean="0"/>
              <a:t>Disclaimer</a:t>
            </a:r>
          </a:p>
          <a:p>
            <a:r>
              <a:rPr lang="en-US" dirty="0" smtClean="0"/>
              <a:t>List candidates for </a:t>
            </a:r>
            <a:r>
              <a:rPr lang="en-US" dirty="0" smtClean="0"/>
              <a:t>Chaos</a:t>
            </a:r>
          </a:p>
          <a:p>
            <a:r>
              <a:rPr lang="en-US" dirty="0" smtClean="0"/>
              <a:t>Shut down instances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27959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Logging functionality</a:t>
            </a:r>
          </a:p>
          <a:p>
            <a:r>
              <a:rPr lang="en-US" dirty="0" smtClean="0"/>
              <a:t>Save </a:t>
            </a:r>
            <a:r>
              <a:rPr lang="en-US" dirty="0" smtClean="0"/>
              <a:t>settings for more Chaos </a:t>
            </a:r>
            <a:r>
              <a:rPr lang="en-US" dirty="0" smtClean="0"/>
              <a:t>later</a:t>
            </a:r>
          </a:p>
          <a:p>
            <a:r>
              <a:rPr lang="en-US" dirty="0" smtClean="0"/>
              <a:t>Customizable settings</a:t>
            </a:r>
          </a:p>
          <a:p>
            <a:r>
              <a:rPr lang="en-US" dirty="0" smtClean="0"/>
              <a:t>Load previous settings</a:t>
            </a:r>
          </a:p>
          <a:p>
            <a:pPr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83443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9 User Stories</a:t>
            </a:r>
          </a:p>
          <a:p>
            <a:pPr lvl="1"/>
            <a:r>
              <a:rPr lang="en-US" dirty="0" smtClean="0"/>
              <a:t>23 Tasks</a:t>
            </a:r>
          </a:p>
          <a:p>
            <a:r>
              <a:rPr lang="en-US" dirty="0" smtClean="0"/>
              <a:t>13 Tests</a:t>
            </a:r>
          </a:p>
          <a:p>
            <a:pPr lvl="1"/>
            <a:r>
              <a:rPr lang="en-US" dirty="0" smtClean="0"/>
              <a:t>All Black Box Tests</a:t>
            </a:r>
            <a:endParaRPr lang="en-US" dirty="0"/>
          </a:p>
          <a:p>
            <a:r>
              <a:rPr lang="en-US" dirty="0" smtClean="0"/>
              <a:t>Each test only tests one feature or task to ensure it is doing the right job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Plan – Iteration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95986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Turba Tech&amp;quot;&quot;/&gt;&lt;property id=&quot;20307&quot; value=&quot;256&quot;/&gt;&lt;/object&gt;&lt;object type=&quot;3&quot; unique_id=&quot;10005&quot;&gt;&lt;property id=&quot;20148&quot; value=&quot;5&quot;/&gt;&lt;property id=&quot;20300&quot; value=&quot;Slide 2 - &amp;quot;Project Overview&amp;quot;&quot;/&gt;&lt;property id=&quot;20307&quot; value=&quot;257&quot;/&gt;&lt;/object&gt;&lt;object type=&quot;3&quot; unique_id=&quot;10006&quot;&gt;&lt;property id=&quot;20148&quot; value=&quot;5&quot;/&gt;&lt;property id=&quot;20300&quot; value=&quot;Slide 3 - &amp;quot;Project Overview&amp;quot;&quot;/&gt;&lt;property id=&quot;20307&quot; value=&quot;259&quot;/&gt;&lt;/object&gt;&lt;object type=&quot;3&quot; unique_id=&quot;10007&quot;&gt;&lt;property id=&quot;20148&quot; value=&quot;5&quot;/&gt;&lt;property id=&quot;20300&quot; value=&quot;Slide 5 - &amp;quot;Iteration 1&amp;quot;&quot;/&gt;&lt;property id=&quot;20307&quot; value=&quot;260&quot;/&gt;&lt;/object&gt;&lt;object type=&quot;3&quot; unique_id=&quot;10008&quot;&gt;&lt;property id=&quot;20148&quot; value=&quot;5&quot;/&gt;&lt;property id=&quot;20300&quot; value=&quot;Slide 6 - &amp;quot;Iteration 2&amp;quot;&quot;/&gt;&lt;property id=&quot;20307&quot; value=&quot;261&quot;/&gt;&lt;/object&gt;&lt;object type=&quot;3&quot; unique_id=&quot;10010&quot;&gt;&lt;property id=&quot;20148&quot; value=&quot;5&quot;/&gt;&lt;property id=&quot;20300&quot; value=&quot;Slide 7 - &amp;quot;Test Plan – Iteration 1&amp;quot;&quot;/&gt;&lt;property id=&quot;20307&quot; value=&quot;263&quot;/&gt;&lt;/object&gt;&lt;object type=&quot;3&quot; unique_id=&quot;10047&quot;&gt;&lt;property id=&quot;20148&quot; value=&quot;5&quot;/&gt;&lt;property id=&quot;20300&quot; value=&quot;Slide 4 - &amp;quot;Development&amp;quot;&quot;/&gt;&lt;property id=&quot;20307&quot; value=&quot;264&quot;/&gt;&lt;/object&gt;&lt;/object&gt;&lt;/object&gt;&lt;/database&gt;"/>
  <p:tag name="SECTOMILLISECCONVERTED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125</TotalTime>
  <Words>150</Words>
  <Application>Microsoft Office PowerPoint</Application>
  <PresentationFormat>On-screen Show (4:3)</PresentationFormat>
  <Paragraphs>41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Concourse</vt:lpstr>
      <vt:lpstr>Turba Tech</vt:lpstr>
      <vt:lpstr>Project Overview</vt:lpstr>
      <vt:lpstr>Project Overview</vt:lpstr>
      <vt:lpstr>Development</vt:lpstr>
      <vt:lpstr>Iteration 1</vt:lpstr>
      <vt:lpstr>Iteration 2</vt:lpstr>
      <vt:lpstr>Test Plan – Iteration 1</vt:lpstr>
    </vt:vector>
  </TitlesOfParts>
  <Company>Radford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Highlander</dc:creator>
  <cp:lastModifiedBy>Highlander</cp:lastModifiedBy>
  <cp:revision>15</cp:revision>
  <dcterms:created xsi:type="dcterms:W3CDTF">2011-12-01T21:15:38Z</dcterms:created>
  <dcterms:modified xsi:type="dcterms:W3CDTF">2011-12-06T18:47:02Z</dcterms:modified>
</cp:coreProperties>
</file>