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E907A2-9DF7-482D-B2F9-DA82EB22072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30FDD92-C9B3-42A0-94CB-20E84C4AA475}">
      <dgm:prSet/>
      <dgm:spPr/>
      <dgm:t>
        <a:bodyPr/>
        <a:lstStyle/>
        <a:p>
          <a:pPr>
            <a:defRPr cap="all"/>
          </a:pPr>
          <a:r>
            <a:rPr lang="en-US" dirty="0"/>
            <a:t>CLI version for logic testing and debugging – including a testing function</a:t>
          </a:r>
        </a:p>
      </dgm:t>
    </dgm:pt>
    <dgm:pt modelId="{88FCD588-BEAD-4661-AE5C-A004F33A1DE3}" type="parTrans" cxnId="{A0829F25-C580-4418-8D28-DE91F41C7A90}">
      <dgm:prSet/>
      <dgm:spPr/>
      <dgm:t>
        <a:bodyPr/>
        <a:lstStyle/>
        <a:p>
          <a:endParaRPr lang="en-US"/>
        </a:p>
      </dgm:t>
    </dgm:pt>
    <dgm:pt modelId="{5D04F259-9116-40E5-9278-856B4D728D17}" type="sibTrans" cxnId="{A0829F25-C580-4418-8D28-DE91F41C7A90}">
      <dgm:prSet/>
      <dgm:spPr/>
      <dgm:t>
        <a:bodyPr/>
        <a:lstStyle/>
        <a:p>
          <a:endParaRPr lang="en-US"/>
        </a:p>
      </dgm:t>
    </dgm:pt>
    <dgm:pt modelId="{8A74B9F6-DD29-40B0-A70F-C71CF22679D0}">
      <dgm:prSet/>
      <dgm:spPr/>
      <dgm:t>
        <a:bodyPr/>
        <a:lstStyle/>
        <a:p>
          <a:pPr>
            <a:defRPr cap="all"/>
          </a:pPr>
          <a:r>
            <a:rPr lang="en-US" dirty="0"/>
            <a:t>GUI version using </a:t>
          </a:r>
          <a:r>
            <a:rPr lang="en-US" dirty="0" err="1"/>
            <a:t>Tkinter</a:t>
          </a:r>
          <a:r>
            <a:rPr lang="en-US" dirty="0"/>
            <a:t>: interactive board, status updates, additional action buttons</a:t>
          </a:r>
        </a:p>
      </dgm:t>
    </dgm:pt>
    <dgm:pt modelId="{F5565B41-408C-4844-A58F-C564FB9CA3AC}" type="parTrans" cxnId="{6FC67415-DA46-47B2-859E-A6A54C5C4819}">
      <dgm:prSet/>
      <dgm:spPr/>
      <dgm:t>
        <a:bodyPr/>
        <a:lstStyle/>
        <a:p>
          <a:endParaRPr lang="en-US"/>
        </a:p>
      </dgm:t>
    </dgm:pt>
    <dgm:pt modelId="{4BA23E5E-5E15-40CC-871B-C7B10A6D6A89}" type="sibTrans" cxnId="{6FC67415-DA46-47B2-859E-A6A54C5C4819}">
      <dgm:prSet/>
      <dgm:spPr/>
      <dgm:t>
        <a:bodyPr/>
        <a:lstStyle/>
        <a:p>
          <a:endParaRPr lang="en-US"/>
        </a:p>
      </dgm:t>
    </dgm:pt>
    <dgm:pt modelId="{FD7E1841-30D2-4495-B515-31319591E796}">
      <dgm:prSet/>
      <dgm:spPr/>
      <dgm:t>
        <a:bodyPr/>
        <a:lstStyle/>
        <a:p>
          <a:pPr>
            <a:defRPr cap="all"/>
          </a:pPr>
          <a:r>
            <a:rPr lang="en-US" dirty="0"/>
            <a:t>Move validation based on simulations (check, mate, stalemate detection, castling logic, pins, etc.)</a:t>
          </a:r>
        </a:p>
      </dgm:t>
    </dgm:pt>
    <dgm:pt modelId="{685292A5-EDC9-4ACF-9D92-82388BB4C913}" type="parTrans" cxnId="{D17A963E-F673-4368-BF32-216C57301BA3}">
      <dgm:prSet/>
      <dgm:spPr/>
      <dgm:t>
        <a:bodyPr/>
        <a:lstStyle/>
        <a:p>
          <a:endParaRPr lang="en-US"/>
        </a:p>
      </dgm:t>
    </dgm:pt>
    <dgm:pt modelId="{BABE7973-B7B1-45D8-BCE1-56B57B0081BA}" type="sibTrans" cxnId="{D17A963E-F673-4368-BF32-216C57301BA3}">
      <dgm:prSet/>
      <dgm:spPr/>
      <dgm:t>
        <a:bodyPr/>
        <a:lstStyle/>
        <a:p>
          <a:endParaRPr lang="en-US"/>
        </a:p>
      </dgm:t>
    </dgm:pt>
    <dgm:pt modelId="{E2F1DAFB-EBBA-4D5F-BFEB-AB142B2902B1}">
      <dgm:prSet/>
      <dgm:spPr/>
      <dgm:t>
        <a:bodyPr/>
        <a:lstStyle/>
        <a:p>
          <a:pPr>
            <a:defRPr cap="all"/>
          </a:pPr>
          <a:r>
            <a:rPr lang="en-US"/>
            <a:t>Error handling and informative exceptions usage</a:t>
          </a:r>
        </a:p>
      </dgm:t>
    </dgm:pt>
    <dgm:pt modelId="{0C38F194-349F-4F7F-80A1-9EC81CB7731A}" type="parTrans" cxnId="{213F73F5-E103-42E5-A662-3790788B090B}">
      <dgm:prSet/>
      <dgm:spPr/>
      <dgm:t>
        <a:bodyPr/>
        <a:lstStyle/>
        <a:p>
          <a:endParaRPr lang="en-US"/>
        </a:p>
      </dgm:t>
    </dgm:pt>
    <dgm:pt modelId="{6C5B8D29-608C-41FA-939A-00E926E6DD80}" type="sibTrans" cxnId="{213F73F5-E103-42E5-A662-3790788B090B}">
      <dgm:prSet/>
      <dgm:spPr/>
      <dgm:t>
        <a:bodyPr/>
        <a:lstStyle/>
        <a:p>
          <a:endParaRPr lang="en-US"/>
        </a:p>
      </dgm:t>
    </dgm:pt>
    <dgm:pt modelId="{6329C922-08BA-4FE0-937A-7C3BD771B13C}">
      <dgm:prSet/>
      <dgm:spPr/>
      <dgm:t>
        <a:bodyPr/>
        <a:lstStyle/>
        <a:p>
          <a:pPr>
            <a:defRPr cap="all"/>
          </a:pPr>
          <a:r>
            <a:rPr lang="en-US"/>
            <a:t>Data flow separates UI from logic for modularity</a:t>
          </a:r>
        </a:p>
      </dgm:t>
    </dgm:pt>
    <dgm:pt modelId="{1F4E8E19-A7EB-4CCD-8EBF-E329CAC2F30B}" type="parTrans" cxnId="{10EB8636-A752-4122-8010-710144FCC935}">
      <dgm:prSet/>
      <dgm:spPr/>
      <dgm:t>
        <a:bodyPr/>
        <a:lstStyle/>
        <a:p>
          <a:endParaRPr lang="en-US"/>
        </a:p>
      </dgm:t>
    </dgm:pt>
    <dgm:pt modelId="{54685768-EE4E-4D7F-BEAC-EBBF093FB976}" type="sibTrans" cxnId="{10EB8636-A752-4122-8010-710144FCC935}">
      <dgm:prSet/>
      <dgm:spPr/>
      <dgm:t>
        <a:bodyPr/>
        <a:lstStyle/>
        <a:p>
          <a:endParaRPr lang="en-US"/>
        </a:p>
      </dgm:t>
    </dgm:pt>
    <dgm:pt modelId="{9A76310D-1BF9-4F50-926E-3830B28D1BB9}" type="pres">
      <dgm:prSet presAssocID="{51E907A2-9DF7-482D-B2F9-DA82EB220721}" presName="root" presStyleCnt="0">
        <dgm:presLayoutVars>
          <dgm:dir/>
          <dgm:resizeHandles val="exact"/>
        </dgm:presLayoutVars>
      </dgm:prSet>
      <dgm:spPr/>
    </dgm:pt>
    <dgm:pt modelId="{8074111C-1C0F-4179-9158-9C414D0771F6}" type="pres">
      <dgm:prSet presAssocID="{630FDD92-C9B3-42A0-94CB-20E84C4AA475}" presName="compNode" presStyleCnt="0"/>
      <dgm:spPr/>
    </dgm:pt>
    <dgm:pt modelId="{49CD1528-8963-4546-BED1-895761869B0C}" type="pres">
      <dgm:prSet presAssocID="{630FDD92-C9B3-42A0-94CB-20E84C4AA47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78C6B2F-5B29-4D97-994F-7EA4046AA810}" type="pres">
      <dgm:prSet presAssocID="{630FDD92-C9B3-42A0-94CB-20E84C4AA47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C2E27C7-52C9-4F47-A4DF-EBBDD90662C5}" type="pres">
      <dgm:prSet presAssocID="{630FDD92-C9B3-42A0-94CB-20E84C4AA475}" presName="spaceRect" presStyleCnt="0"/>
      <dgm:spPr/>
    </dgm:pt>
    <dgm:pt modelId="{F8A4A1C0-9A94-4D52-B129-6B9F977CF33E}" type="pres">
      <dgm:prSet presAssocID="{630FDD92-C9B3-42A0-94CB-20E84C4AA475}" presName="textRect" presStyleLbl="revTx" presStyleIdx="0" presStyleCnt="5">
        <dgm:presLayoutVars>
          <dgm:chMax val="1"/>
          <dgm:chPref val="1"/>
        </dgm:presLayoutVars>
      </dgm:prSet>
      <dgm:spPr/>
    </dgm:pt>
    <dgm:pt modelId="{AD57A882-3443-4EAE-AA2C-4AA206D6879F}" type="pres">
      <dgm:prSet presAssocID="{5D04F259-9116-40E5-9278-856B4D728D17}" presName="sibTrans" presStyleCnt="0"/>
      <dgm:spPr/>
    </dgm:pt>
    <dgm:pt modelId="{6F20EBEB-2505-4A32-AC4C-DB7156C888B1}" type="pres">
      <dgm:prSet presAssocID="{8A74B9F6-DD29-40B0-A70F-C71CF22679D0}" presName="compNode" presStyleCnt="0"/>
      <dgm:spPr/>
    </dgm:pt>
    <dgm:pt modelId="{A08676D9-81D4-4AFA-89AC-7CDA1B532DDF}" type="pres">
      <dgm:prSet presAssocID="{8A74B9F6-DD29-40B0-A70F-C71CF22679D0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328FC10-0A79-4087-A063-3FE21418C610}" type="pres">
      <dgm:prSet presAssocID="{8A74B9F6-DD29-40B0-A70F-C71CF22679D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C978B9AE-C95E-4DF7-9293-D9C6EDEF3157}" type="pres">
      <dgm:prSet presAssocID="{8A74B9F6-DD29-40B0-A70F-C71CF22679D0}" presName="spaceRect" presStyleCnt="0"/>
      <dgm:spPr/>
    </dgm:pt>
    <dgm:pt modelId="{23DC49A2-7D6C-4A45-9981-8C8B33D9D4FF}" type="pres">
      <dgm:prSet presAssocID="{8A74B9F6-DD29-40B0-A70F-C71CF22679D0}" presName="textRect" presStyleLbl="revTx" presStyleIdx="1" presStyleCnt="5">
        <dgm:presLayoutVars>
          <dgm:chMax val="1"/>
          <dgm:chPref val="1"/>
        </dgm:presLayoutVars>
      </dgm:prSet>
      <dgm:spPr/>
    </dgm:pt>
    <dgm:pt modelId="{C1CA703F-192C-4C09-A7DE-D818935ABBDD}" type="pres">
      <dgm:prSet presAssocID="{4BA23E5E-5E15-40CC-871B-C7B10A6D6A89}" presName="sibTrans" presStyleCnt="0"/>
      <dgm:spPr/>
    </dgm:pt>
    <dgm:pt modelId="{3D07DA43-E26B-4B2F-B067-00549F4B83F6}" type="pres">
      <dgm:prSet presAssocID="{FD7E1841-30D2-4495-B515-31319591E796}" presName="compNode" presStyleCnt="0"/>
      <dgm:spPr/>
    </dgm:pt>
    <dgm:pt modelId="{1F0289F2-2BBB-4320-A1FC-AB68FD6C4234}" type="pres">
      <dgm:prSet presAssocID="{FD7E1841-30D2-4495-B515-31319591E796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5DA6853-B90B-4F04-A871-EEBAD91270A1}" type="pres">
      <dgm:prSet presAssocID="{FD7E1841-30D2-4495-B515-31319591E79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39B7C4C-D02F-42AD-A304-0A44173710A7}" type="pres">
      <dgm:prSet presAssocID="{FD7E1841-30D2-4495-B515-31319591E796}" presName="spaceRect" presStyleCnt="0"/>
      <dgm:spPr/>
    </dgm:pt>
    <dgm:pt modelId="{7F5F3BD6-2AE7-4790-A9CF-513520A1344F}" type="pres">
      <dgm:prSet presAssocID="{FD7E1841-30D2-4495-B515-31319591E796}" presName="textRect" presStyleLbl="revTx" presStyleIdx="2" presStyleCnt="5">
        <dgm:presLayoutVars>
          <dgm:chMax val="1"/>
          <dgm:chPref val="1"/>
        </dgm:presLayoutVars>
      </dgm:prSet>
      <dgm:spPr/>
    </dgm:pt>
    <dgm:pt modelId="{FB208B25-D094-4493-832C-D327E057C39A}" type="pres">
      <dgm:prSet presAssocID="{BABE7973-B7B1-45D8-BCE1-56B57B0081BA}" presName="sibTrans" presStyleCnt="0"/>
      <dgm:spPr/>
    </dgm:pt>
    <dgm:pt modelId="{48BC5751-567F-4760-A91F-A60E068C4C0E}" type="pres">
      <dgm:prSet presAssocID="{E2F1DAFB-EBBA-4D5F-BFEB-AB142B2902B1}" presName="compNode" presStyleCnt="0"/>
      <dgm:spPr/>
    </dgm:pt>
    <dgm:pt modelId="{F9E11B7F-6BE0-4089-96FF-6A5C85F7F505}" type="pres">
      <dgm:prSet presAssocID="{E2F1DAFB-EBBA-4D5F-BFEB-AB142B2902B1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107DDFC-3284-4523-BF56-1A2AB522882C}" type="pres">
      <dgm:prSet presAssocID="{E2F1DAFB-EBBA-4D5F-BFEB-AB142B2902B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A171E236-C1AE-48E5-82E3-DC26F36AE7BB}" type="pres">
      <dgm:prSet presAssocID="{E2F1DAFB-EBBA-4D5F-BFEB-AB142B2902B1}" presName="spaceRect" presStyleCnt="0"/>
      <dgm:spPr/>
    </dgm:pt>
    <dgm:pt modelId="{9F7FD5A2-DB28-4223-B695-40AB0D62F3FE}" type="pres">
      <dgm:prSet presAssocID="{E2F1DAFB-EBBA-4D5F-BFEB-AB142B2902B1}" presName="textRect" presStyleLbl="revTx" presStyleIdx="3" presStyleCnt="5">
        <dgm:presLayoutVars>
          <dgm:chMax val="1"/>
          <dgm:chPref val="1"/>
        </dgm:presLayoutVars>
      </dgm:prSet>
      <dgm:spPr/>
    </dgm:pt>
    <dgm:pt modelId="{8BA9490B-B572-42DF-B3E2-24DB91694C94}" type="pres">
      <dgm:prSet presAssocID="{6C5B8D29-608C-41FA-939A-00E926E6DD80}" presName="sibTrans" presStyleCnt="0"/>
      <dgm:spPr/>
    </dgm:pt>
    <dgm:pt modelId="{E56F2593-1AFF-4457-99D7-16B3ACEFA27C}" type="pres">
      <dgm:prSet presAssocID="{6329C922-08BA-4FE0-937A-7C3BD771B13C}" presName="compNode" presStyleCnt="0"/>
      <dgm:spPr/>
    </dgm:pt>
    <dgm:pt modelId="{25312F01-1D54-443A-B01C-8C5A9385B89F}" type="pres">
      <dgm:prSet presAssocID="{6329C922-08BA-4FE0-937A-7C3BD771B13C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A2C68B2-DE5A-45FD-B4AD-52A24E819DDB}" type="pres">
      <dgm:prSet presAssocID="{6329C922-08BA-4FE0-937A-7C3BD771B13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7D935BF-7C7E-4618-8415-0547632619C3}" type="pres">
      <dgm:prSet presAssocID="{6329C922-08BA-4FE0-937A-7C3BD771B13C}" presName="spaceRect" presStyleCnt="0"/>
      <dgm:spPr/>
    </dgm:pt>
    <dgm:pt modelId="{AA4C1DF6-ED0E-42F4-838E-B94F963A2A2F}" type="pres">
      <dgm:prSet presAssocID="{6329C922-08BA-4FE0-937A-7C3BD771B13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FC67415-DA46-47B2-859E-A6A54C5C4819}" srcId="{51E907A2-9DF7-482D-B2F9-DA82EB220721}" destId="{8A74B9F6-DD29-40B0-A70F-C71CF22679D0}" srcOrd="1" destOrd="0" parTransId="{F5565B41-408C-4844-A58F-C564FB9CA3AC}" sibTransId="{4BA23E5E-5E15-40CC-871B-C7B10A6D6A89}"/>
    <dgm:cxn modelId="{F3742918-19BC-44E6-88D3-ADEF1376AD71}" type="presOf" srcId="{8A74B9F6-DD29-40B0-A70F-C71CF22679D0}" destId="{23DC49A2-7D6C-4A45-9981-8C8B33D9D4FF}" srcOrd="0" destOrd="0" presId="urn:microsoft.com/office/officeart/2018/5/layout/IconLeafLabelList"/>
    <dgm:cxn modelId="{A0829F25-C580-4418-8D28-DE91F41C7A90}" srcId="{51E907A2-9DF7-482D-B2F9-DA82EB220721}" destId="{630FDD92-C9B3-42A0-94CB-20E84C4AA475}" srcOrd="0" destOrd="0" parTransId="{88FCD588-BEAD-4661-AE5C-A004F33A1DE3}" sibTransId="{5D04F259-9116-40E5-9278-856B4D728D17}"/>
    <dgm:cxn modelId="{10EB8636-A752-4122-8010-710144FCC935}" srcId="{51E907A2-9DF7-482D-B2F9-DA82EB220721}" destId="{6329C922-08BA-4FE0-937A-7C3BD771B13C}" srcOrd="4" destOrd="0" parTransId="{1F4E8E19-A7EB-4CCD-8EBF-E329CAC2F30B}" sibTransId="{54685768-EE4E-4D7F-BEAC-EBBF093FB976}"/>
    <dgm:cxn modelId="{D17A963E-F673-4368-BF32-216C57301BA3}" srcId="{51E907A2-9DF7-482D-B2F9-DA82EB220721}" destId="{FD7E1841-30D2-4495-B515-31319591E796}" srcOrd="2" destOrd="0" parTransId="{685292A5-EDC9-4ACF-9D92-82388BB4C913}" sibTransId="{BABE7973-B7B1-45D8-BCE1-56B57B0081BA}"/>
    <dgm:cxn modelId="{8CC66758-5695-4101-B351-11167F049C8C}" type="presOf" srcId="{6329C922-08BA-4FE0-937A-7C3BD771B13C}" destId="{AA4C1DF6-ED0E-42F4-838E-B94F963A2A2F}" srcOrd="0" destOrd="0" presId="urn:microsoft.com/office/officeart/2018/5/layout/IconLeafLabelList"/>
    <dgm:cxn modelId="{CFF40C88-5D29-4205-96A8-8B68A77CCB0F}" type="presOf" srcId="{FD7E1841-30D2-4495-B515-31319591E796}" destId="{7F5F3BD6-2AE7-4790-A9CF-513520A1344F}" srcOrd="0" destOrd="0" presId="urn:microsoft.com/office/officeart/2018/5/layout/IconLeafLabelList"/>
    <dgm:cxn modelId="{840FEFA4-0216-4553-935E-E60E38200C88}" type="presOf" srcId="{51E907A2-9DF7-482D-B2F9-DA82EB220721}" destId="{9A76310D-1BF9-4F50-926E-3830B28D1BB9}" srcOrd="0" destOrd="0" presId="urn:microsoft.com/office/officeart/2018/5/layout/IconLeafLabelList"/>
    <dgm:cxn modelId="{0994DFBA-07BF-4292-BFAB-834451845914}" type="presOf" srcId="{E2F1DAFB-EBBA-4D5F-BFEB-AB142B2902B1}" destId="{9F7FD5A2-DB28-4223-B695-40AB0D62F3FE}" srcOrd="0" destOrd="0" presId="urn:microsoft.com/office/officeart/2018/5/layout/IconLeafLabelList"/>
    <dgm:cxn modelId="{60D775DC-E02E-4055-A729-528A8C3FA316}" type="presOf" srcId="{630FDD92-C9B3-42A0-94CB-20E84C4AA475}" destId="{F8A4A1C0-9A94-4D52-B129-6B9F977CF33E}" srcOrd="0" destOrd="0" presId="urn:microsoft.com/office/officeart/2018/5/layout/IconLeafLabelList"/>
    <dgm:cxn modelId="{213F73F5-E103-42E5-A662-3790788B090B}" srcId="{51E907A2-9DF7-482D-B2F9-DA82EB220721}" destId="{E2F1DAFB-EBBA-4D5F-BFEB-AB142B2902B1}" srcOrd="3" destOrd="0" parTransId="{0C38F194-349F-4F7F-80A1-9EC81CB7731A}" sibTransId="{6C5B8D29-608C-41FA-939A-00E926E6DD80}"/>
    <dgm:cxn modelId="{0B8DBDE9-20E8-4B81-A5EF-2D6AB0296C0B}" type="presParOf" srcId="{9A76310D-1BF9-4F50-926E-3830B28D1BB9}" destId="{8074111C-1C0F-4179-9158-9C414D0771F6}" srcOrd="0" destOrd="0" presId="urn:microsoft.com/office/officeart/2018/5/layout/IconLeafLabelList"/>
    <dgm:cxn modelId="{DFE24EC6-37EC-4E34-858B-ADE2254FC7E1}" type="presParOf" srcId="{8074111C-1C0F-4179-9158-9C414D0771F6}" destId="{49CD1528-8963-4546-BED1-895761869B0C}" srcOrd="0" destOrd="0" presId="urn:microsoft.com/office/officeart/2018/5/layout/IconLeafLabelList"/>
    <dgm:cxn modelId="{D7A61D4D-13AE-49CE-9368-20EE3516BA53}" type="presParOf" srcId="{8074111C-1C0F-4179-9158-9C414D0771F6}" destId="{D78C6B2F-5B29-4D97-994F-7EA4046AA810}" srcOrd="1" destOrd="0" presId="urn:microsoft.com/office/officeart/2018/5/layout/IconLeafLabelList"/>
    <dgm:cxn modelId="{F48049AB-68A5-416F-A70E-7AF47A6DA136}" type="presParOf" srcId="{8074111C-1C0F-4179-9158-9C414D0771F6}" destId="{4C2E27C7-52C9-4F47-A4DF-EBBDD90662C5}" srcOrd="2" destOrd="0" presId="urn:microsoft.com/office/officeart/2018/5/layout/IconLeafLabelList"/>
    <dgm:cxn modelId="{3BC468A6-AF5E-4050-BBDD-2FA71B5EFB3F}" type="presParOf" srcId="{8074111C-1C0F-4179-9158-9C414D0771F6}" destId="{F8A4A1C0-9A94-4D52-B129-6B9F977CF33E}" srcOrd="3" destOrd="0" presId="urn:microsoft.com/office/officeart/2018/5/layout/IconLeafLabelList"/>
    <dgm:cxn modelId="{B58D719C-C7B5-4A57-9854-B67594322AFB}" type="presParOf" srcId="{9A76310D-1BF9-4F50-926E-3830B28D1BB9}" destId="{AD57A882-3443-4EAE-AA2C-4AA206D6879F}" srcOrd="1" destOrd="0" presId="urn:microsoft.com/office/officeart/2018/5/layout/IconLeafLabelList"/>
    <dgm:cxn modelId="{ACB6A994-0BAF-44AF-BE9E-D0CF47B28EB2}" type="presParOf" srcId="{9A76310D-1BF9-4F50-926E-3830B28D1BB9}" destId="{6F20EBEB-2505-4A32-AC4C-DB7156C888B1}" srcOrd="2" destOrd="0" presId="urn:microsoft.com/office/officeart/2018/5/layout/IconLeafLabelList"/>
    <dgm:cxn modelId="{B87FB8C2-02D2-4BF0-9445-C1A1575A2E2D}" type="presParOf" srcId="{6F20EBEB-2505-4A32-AC4C-DB7156C888B1}" destId="{A08676D9-81D4-4AFA-89AC-7CDA1B532DDF}" srcOrd="0" destOrd="0" presId="urn:microsoft.com/office/officeart/2018/5/layout/IconLeafLabelList"/>
    <dgm:cxn modelId="{B9F9B929-DFAA-41A4-9E01-7C7454F114A7}" type="presParOf" srcId="{6F20EBEB-2505-4A32-AC4C-DB7156C888B1}" destId="{6328FC10-0A79-4087-A063-3FE21418C610}" srcOrd="1" destOrd="0" presId="urn:microsoft.com/office/officeart/2018/5/layout/IconLeafLabelList"/>
    <dgm:cxn modelId="{521EFEDB-8006-4BAA-A43E-83BA95775300}" type="presParOf" srcId="{6F20EBEB-2505-4A32-AC4C-DB7156C888B1}" destId="{C978B9AE-C95E-4DF7-9293-D9C6EDEF3157}" srcOrd="2" destOrd="0" presId="urn:microsoft.com/office/officeart/2018/5/layout/IconLeafLabelList"/>
    <dgm:cxn modelId="{ECF09B0C-AC83-426E-8FCC-B8B0C30E3BA9}" type="presParOf" srcId="{6F20EBEB-2505-4A32-AC4C-DB7156C888B1}" destId="{23DC49A2-7D6C-4A45-9981-8C8B33D9D4FF}" srcOrd="3" destOrd="0" presId="urn:microsoft.com/office/officeart/2018/5/layout/IconLeafLabelList"/>
    <dgm:cxn modelId="{1588258C-1FEF-42D5-9F18-44D30298D519}" type="presParOf" srcId="{9A76310D-1BF9-4F50-926E-3830B28D1BB9}" destId="{C1CA703F-192C-4C09-A7DE-D818935ABBDD}" srcOrd="3" destOrd="0" presId="urn:microsoft.com/office/officeart/2018/5/layout/IconLeafLabelList"/>
    <dgm:cxn modelId="{02D1CB73-AD2A-499A-AB13-7C389D9A32FB}" type="presParOf" srcId="{9A76310D-1BF9-4F50-926E-3830B28D1BB9}" destId="{3D07DA43-E26B-4B2F-B067-00549F4B83F6}" srcOrd="4" destOrd="0" presId="urn:microsoft.com/office/officeart/2018/5/layout/IconLeafLabelList"/>
    <dgm:cxn modelId="{6E218F4A-7998-4403-8F09-7FAE474B7D3B}" type="presParOf" srcId="{3D07DA43-E26B-4B2F-B067-00549F4B83F6}" destId="{1F0289F2-2BBB-4320-A1FC-AB68FD6C4234}" srcOrd="0" destOrd="0" presId="urn:microsoft.com/office/officeart/2018/5/layout/IconLeafLabelList"/>
    <dgm:cxn modelId="{8CD98701-9BB5-42CA-9481-53A9C129087A}" type="presParOf" srcId="{3D07DA43-E26B-4B2F-B067-00549F4B83F6}" destId="{15DA6853-B90B-4F04-A871-EEBAD91270A1}" srcOrd="1" destOrd="0" presId="urn:microsoft.com/office/officeart/2018/5/layout/IconLeafLabelList"/>
    <dgm:cxn modelId="{AEDBCE21-010C-44D1-A3D0-A33EDB9943F6}" type="presParOf" srcId="{3D07DA43-E26B-4B2F-B067-00549F4B83F6}" destId="{F39B7C4C-D02F-42AD-A304-0A44173710A7}" srcOrd="2" destOrd="0" presId="urn:microsoft.com/office/officeart/2018/5/layout/IconLeafLabelList"/>
    <dgm:cxn modelId="{F31C015F-A690-470C-B86C-B2D92F31E4A3}" type="presParOf" srcId="{3D07DA43-E26B-4B2F-B067-00549F4B83F6}" destId="{7F5F3BD6-2AE7-4790-A9CF-513520A1344F}" srcOrd="3" destOrd="0" presId="urn:microsoft.com/office/officeart/2018/5/layout/IconLeafLabelList"/>
    <dgm:cxn modelId="{C49730BC-D26D-448F-8B5C-78A7A30F221D}" type="presParOf" srcId="{9A76310D-1BF9-4F50-926E-3830B28D1BB9}" destId="{FB208B25-D094-4493-832C-D327E057C39A}" srcOrd="5" destOrd="0" presId="urn:microsoft.com/office/officeart/2018/5/layout/IconLeafLabelList"/>
    <dgm:cxn modelId="{D1C3162B-A2D4-4CAE-A061-E805B933BB0C}" type="presParOf" srcId="{9A76310D-1BF9-4F50-926E-3830B28D1BB9}" destId="{48BC5751-567F-4760-A91F-A60E068C4C0E}" srcOrd="6" destOrd="0" presId="urn:microsoft.com/office/officeart/2018/5/layout/IconLeafLabelList"/>
    <dgm:cxn modelId="{265EE3ED-0FEB-47BB-90E9-3EE2E75B282A}" type="presParOf" srcId="{48BC5751-567F-4760-A91F-A60E068C4C0E}" destId="{F9E11B7F-6BE0-4089-96FF-6A5C85F7F505}" srcOrd="0" destOrd="0" presId="urn:microsoft.com/office/officeart/2018/5/layout/IconLeafLabelList"/>
    <dgm:cxn modelId="{76DF7510-D433-4B29-A748-F55C0F08F2B0}" type="presParOf" srcId="{48BC5751-567F-4760-A91F-A60E068C4C0E}" destId="{6107DDFC-3284-4523-BF56-1A2AB522882C}" srcOrd="1" destOrd="0" presId="urn:microsoft.com/office/officeart/2018/5/layout/IconLeafLabelList"/>
    <dgm:cxn modelId="{8A46390C-E0B5-4CDC-A7E0-08ABF521A866}" type="presParOf" srcId="{48BC5751-567F-4760-A91F-A60E068C4C0E}" destId="{A171E236-C1AE-48E5-82E3-DC26F36AE7BB}" srcOrd="2" destOrd="0" presId="urn:microsoft.com/office/officeart/2018/5/layout/IconLeafLabelList"/>
    <dgm:cxn modelId="{DEB552BB-2EA0-4FFF-A41D-B83C0A2BB9DE}" type="presParOf" srcId="{48BC5751-567F-4760-A91F-A60E068C4C0E}" destId="{9F7FD5A2-DB28-4223-B695-40AB0D62F3FE}" srcOrd="3" destOrd="0" presId="urn:microsoft.com/office/officeart/2018/5/layout/IconLeafLabelList"/>
    <dgm:cxn modelId="{D4679D75-383C-41DC-921D-1CA12D970263}" type="presParOf" srcId="{9A76310D-1BF9-4F50-926E-3830B28D1BB9}" destId="{8BA9490B-B572-42DF-B3E2-24DB91694C94}" srcOrd="7" destOrd="0" presId="urn:microsoft.com/office/officeart/2018/5/layout/IconLeafLabelList"/>
    <dgm:cxn modelId="{188E3EE4-D7B9-4F56-ABC9-E7EF0F39B2F7}" type="presParOf" srcId="{9A76310D-1BF9-4F50-926E-3830B28D1BB9}" destId="{E56F2593-1AFF-4457-99D7-16B3ACEFA27C}" srcOrd="8" destOrd="0" presId="urn:microsoft.com/office/officeart/2018/5/layout/IconLeafLabelList"/>
    <dgm:cxn modelId="{0EAA561C-ACEA-4AA6-952D-71B0A066636B}" type="presParOf" srcId="{E56F2593-1AFF-4457-99D7-16B3ACEFA27C}" destId="{25312F01-1D54-443A-B01C-8C5A9385B89F}" srcOrd="0" destOrd="0" presId="urn:microsoft.com/office/officeart/2018/5/layout/IconLeafLabelList"/>
    <dgm:cxn modelId="{7755CD3A-15EA-410E-9B99-64E9A704F1F1}" type="presParOf" srcId="{E56F2593-1AFF-4457-99D7-16B3ACEFA27C}" destId="{EA2C68B2-DE5A-45FD-B4AD-52A24E819DDB}" srcOrd="1" destOrd="0" presId="urn:microsoft.com/office/officeart/2018/5/layout/IconLeafLabelList"/>
    <dgm:cxn modelId="{08D3A4C3-2A09-4F42-9001-BF58151870E3}" type="presParOf" srcId="{E56F2593-1AFF-4457-99D7-16B3ACEFA27C}" destId="{A7D935BF-7C7E-4618-8415-0547632619C3}" srcOrd="2" destOrd="0" presId="urn:microsoft.com/office/officeart/2018/5/layout/IconLeafLabelList"/>
    <dgm:cxn modelId="{B1FB9E70-D3AF-4D45-974F-E4B518F8416F}" type="presParOf" srcId="{E56F2593-1AFF-4457-99D7-16B3ACEFA27C}" destId="{AA4C1DF6-ED0E-42F4-838E-B94F963A2A2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D863B-549D-438C-BA3E-1705E901682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CC0D7C-9A08-427A-8963-48FED69466C0}">
      <dgm:prSet/>
      <dgm:spPr/>
      <dgm:t>
        <a:bodyPr/>
        <a:lstStyle/>
        <a:p>
          <a:pPr>
            <a:defRPr cap="all"/>
          </a:pPr>
          <a:r>
            <a:rPr lang="en-US" dirty="0"/>
            <a:t>Designing testable components while building interactively</a:t>
          </a:r>
        </a:p>
      </dgm:t>
    </dgm:pt>
    <dgm:pt modelId="{772E65D6-C785-4196-A104-51B9869EA0A6}" type="parTrans" cxnId="{63D03653-1136-414A-B113-9139618F0B7B}">
      <dgm:prSet/>
      <dgm:spPr/>
      <dgm:t>
        <a:bodyPr/>
        <a:lstStyle/>
        <a:p>
          <a:endParaRPr lang="en-US"/>
        </a:p>
      </dgm:t>
    </dgm:pt>
    <dgm:pt modelId="{6FED8594-8B8A-4E51-9F3C-0C69EB856191}" type="sibTrans" cxnId="{63D03653-1136-414A-B113-9139618F0B7B}">
      <dgm:prSet/>
      <dgm:spPr/>
      <dgm:t>
        <a:bodyPr/>
        <a:lstStyle/>
        <a:p>
          <a:endParaRPr lang="en-US"/>
        </a:p>
      </dgm:t>
    </dgm:pt>
    <dgm:pt modelId="{801CB007-9F07-4105-A9CB-E65EC556F35D}">
      <dgm:prSet/>
      <dgm:spPr/>
      <dgm:t>
        <a:bodyPr/>
        <a:lstStyle/>
        <a:p>
          <a:pPr>
            <a:defRPr cap="all"/>
          </a:pPr>
          <a:r>
            <a:rPr lang="en-US"/>
            <a:t>Complex game logic algorithms without relying on external libraries or tools</a:t>
          </a:r>
        </a:p>
      </dgm:t>
    </dgm:pt>
    <dgm:pt modelId="{D58D24D1-1A78-4323-A190-E1B23D9F9CCF}" type="parTrans" cxnId="{CE7A2E49-A7E6-4DFA-A841-5A7948C83C9B}">
      <dgm:prSet/>
      <dgm:spPr/>
      <dgm:t>
        <a:bodyPr/>
        <a:lstStyle/>
        <a:p>
          <a:endParaRPr lang="en-US"/>
        </a:p>
      </dgm:t>
    </dgm:pt>
    <dgm:pt modelId="{9B795263-C4BC-4E7B-BB8D-89C13999ABFB}" type="sibTrans" cxnId="{CE7A2E49-A7E6-4DFA-A841-5A7948C83C9B}">
      <dgm:prSet/>
      <dgm:spPr/>
      <dgm:t>
        <a:bodyPr/>
        <a:lstStyle/>
        <a:p>
          <a:endParaRPr lang="en-US"/>
        </a:p>
      </dgm:t>
    </dgm:pt>
    <dgm:pt modelId="{1127AB26-6BAD-4AEE-AB0C-8AB51D541A65}">
      <dgm:prSet/>
      <dgm:spPr/>
      <dgm:t>
        <a:bodyPr/>
        <a:lstStyle/>
        <a:p>
          <a:pPr>
            <a:defRPr cap="all"/>
          </a:pPr>
          <a:r>
            <a:rPr lang="en-US"/>
            <a:t>Building without code assistants or internet access at times</a:t>
          </a:r>
        </a:p>
      </dgm:t>
    </dgm:pt>
    <dgm:pt modelId="{A5A36F5B-76AF-4D85-9CD0-CAB071AF5472}" type="parTrans" cxnId="{7CC23311-DE59-465D-82DC-6C810DF6E52F}">
      <dgm:prSet/>
      <dgm:spPr/>
      <dgm:t>
        <a:bodyPr/>
        <a:lstStyle/>
        <a:p>
          <a:endParaRPr lang="en-US"/>
        </a:p>
      </dgm:t>
    </dgm:pt>
    <dgm:pt modelId="{B418C24E-F60E-4FBD-956F-540CB9862A2C}" type="sibTrans" cxnId="{7CC23311-DE59-465D-82DC-6C810DF6E52F}">
      <dgm:prSet/>
      <dgm:spPr/>
      <dgm:t>
        <a:bodyPr/>
        <a:lstStyle/>
        <a:p>
          <a:endParaRPr lang="en-US"/>
        </a:p>
      </dgm:t>
    </dgm:pt>
    <dgm:pt modelId="{54FF60AB-A3E1-4EA0-8531-ED34FA0F2381}" type="pres">
      <dgm:prSet presAssocID="{13CD863B-549D-438C-BA3E-1705E9016822}" presName="root" presStyleCnt="0">
        <dgm:presLayoutVars>
          <dgm:dir/>
          <dgm:resizeHandles val="exact"/>
        </dgm:presLayoutVars>
      </dgm:prSet>
      <dgm:spPr/>
    </dgm:pt>
    <dgm:pt modelId="{344EB01A-DF0E-4A1C-931F-FEBCDC06E74B}" type="pres">
      <dgm:prSet presAssocID="{F9CC0D7C-9A08-427A-8963-48FED69466C0}" presName="compNode" presStyleCnt="0"/>
      <dgm:spPr/>
    </dgm:pt>
    <dgm:pt modelId="{1ADBC758-66D4-4106-A371-A533955C7897}" type="pres">
      <dgm:prSet presAssocID="{F9CC0D7C-9A08-427A-8963-48FED69466C0}" presName="iconBgRect" presStyleLbl="bgShp" presStyleIdx="0" presStyleCnt="3"/>
      <dgm:spPr/>
    </dgm:pt>
    <dgm:pt modelId="{ECDE31B9-E371-4EE9-89C2-BC691F168ADB}" type="pres">
      <dgm:prSet presAssocID="{F9CC0D7C-9A08-427A-8963-48FED69466C0}" presName="iconRect" presStyleLbl="node1" presStyleIdx="0" presStyleCnt="3" custLinFactNeighborX="-21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96CFA5-D50C-453E-AC06-871018805274}" type="pres">
      <dgm:prSet presAssocID="{F9CC0D7C-9A08-427A-8963-48FED69466C0}" presName="spaceRect" presStyleCnt="0"/>
      <dgm:spPr/>
    </dgm:pt>
    <dgm:pt modelId="{5F498B96-B981-495C-87C7-244CA94DFF9D}" type="pres">
      <dgm:prSet presAssocID="{F9CC0D7C-9A08-427A-8963-48FED69466C0}" presName="textRect" presStyleLbl="revTx" presStyleIdx="0" presStyleCnt="3">
        <dgm:presLayoutVars>
          <dgm:chMax val="1"/>
          <dgm:chPref val="1"/>
        </dgm:presLayoutVars>
      </dgm:prSet>
      <dgm:spPr/>
    </dgm:pt>
    <dgm:pt modelId="{2098140A-85C6-4F6E-BE75-A65BAF372EAA}" type="pres">
      <dgm:prSet presAssocID="{6FED8594-8B8A-4E51-9F3C-0C69EB856191}" presName="sibTrans" presStyleCnt="0"/>
      <dgm:spPr/>
    </dgm:pt>
    <dgm:pt modelId="{5FFB93CF-0F33-4A47-9609-00FAC0F37192}" type="pres">
      <dgm:prSet presAssocID="{801CB007-9F07-4105-A9CB-E65EC556F35D}" presName="compNode" presStyleCnt="0"/>
      <dgm:spPr/>
    </dgm:pt>
    <dgm:pt modelId="{1A2E6F7B-EC5B-4A83-BED0-3D61C89AFF52}" type="pres">
      <dgm:prSet presAssocID="{801CB007-9F07-4105-A9CB-E65EC556F35D}" presName="iconBgRect" presStyleLbl="bgShp" presStyleIdx="1" presStyleCnt="3"/>
      <dgm:spPr/>
    </dgm:pt>
    <dgm:pt modelId="{77FFB388-69E3-44D9-B5BC-AA0AD48C3DF7}" type="pres">
      <dgm:prSet presAssocID="{801CB007-9F07-4105-A9CB-E65EC556F35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F31E203-9072-42E4-9F2D-7414A0549AC3}" type="pres">
      <dgm:prSet presAssocID="{801CB007-9F07-4105-A9CB-E65EC556F35D}" presName="spaceRect" presStyleCnt="0"/>
      <dgm:spPr/>
    </dgm:pt>
    <dgm:pt modelId="{011DFFC2-FA70-4C75-A280-8AAD67F76115}" type="pres">
      <dgm:prSet presAssocID="{801CB007-9F07-4105-A9CB-E65EC556F35D}" presName="textRect" presStyleLbl="revTx" presStyleIdx="1" presStyleCnt="3">
        <dgm:presLayoutVars>
          <dgm:chMax val="1"/>
          <dgm:chPref val="1"/>
        </dgm:presLayoutVars>
      </dgm:prSet>
      <dgm:spPr/>
    </dgm:pt>
    <dgm:pt modelId="{A69802E0-0739-4D84-821B-25D5D61A6869}" type="pres">
      <dgm:prSet presAssocID="{9B795263-C4BC-4E7B-BB8D-89C13999ABFB}" presName="sibTrans" presStyleCnt="0"/>
      <dgm:spPr/>
    </dgm:pt>
    <dgm:pt modelId="{70B1D232-7C0E-4A86-AB47-A0825BC50F77}" type="pres">
      <dgm:prSet presAssocID="{1127AB26-6BAD-4AEE-AB0C-8AB51D541A65}" presName="compNode" presStyleCnt="0"/>
      <dgm:spPr/>
    </dgm:pt>
    <dgm:pt modelId="{E91F2834-9925-424F-984E-1A532863829B}" type="pres">
      <dgm:prSet presAssocID="{1127AB26-6BAD-4AEE-AB0C-8AB51D541A65}" presName="iconBgRect" presStyleLbl="bgShp" presStyleIdx="2" presStyleCnt="3"/>
      <dgm:spPr/>
    </dgm:pt>
    <dgm:pt modelId="{C3CDE6B5-37E3-4B3C-8760-7BA2F3BD2E97}" type="pres">
      <dgm:prSet presAssocID="{1127AB26-6BAD-4AEE-AB0C-8AB51D541A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CD2C174-DEFA-493E-9565-E59F9DF92004}" type="pres">
      <dgm:prSet presAssocID="{1127AB26-6BAD-4AEE-AB0C-8AB51D541A65}" presName="spaceRect" presStyleCnt="0"/>
      <dgm:spPr/>
    </dgm:pt>
    <dgm:pt modelId="{23117722-0D56-43B8-9DDA-3F37ECFD4CBB}" type="pres">
      <dgm:prSet presAssocID="{1127AB26-6BAD-4AEE-AB0C-8AB51D541A6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CC23311-DE59-465D-82DC-6C810DF6E52F}" srcId="{13CD863B-549D-438C-BA3E-1705E9016822}" destId="{1127AB26-6BAD-4AEE-AB0C-8AB51D541A65}" srcOrd="2" destOrd="0" parTransId="{A5A36F5B-76AF-4D85-9CD0-CAB071AF5472}" sibTransId="{B418C24E-F60E-4FBD-956F-540CB9862A2C}"/>
    <dgm:cxn modelId="{F322EB19-653C-437A-8EAC-B3405F84D0A3}" type="presOf" srcId="{F9CC0D7C-9A08-427A-8963-48FED69466C0}" destId="{5F498B96-B981-495C-87C7-244CA94DFF9D}" srcOrd="0" destOrd="0" presId="urn:microsoft.com/office/officeart/2018/5/layout/IconCircleLabelList"/>
    <dgm:cxn modelId="{AB3DAA40-35CE-46C6-80DC-B37D91057D2F}" type="presOf" srcId="{801CB007-9F07-4105-A9CB-E65EC556F35D}" destId="{011DFFC2-FA70-4C75-A280-8AAD67F76115}" srcOrd="0" destOrd="0" presId="urn:microsoft.com/office/officeart/2018/5/layout/IconCircleLabelList"/>
    <dgm:cxn modelId="{CE7A2E49-A7E6-4DFA-A841-5A7948C83C9B}" srcId="{13CD863B-549D-438C-BA3E-1705E9016822}" destId="{801CB007-9F07-4105-A9CB-E65EC556F35D}" srcOrd="1" destOrd="0" parTransId="{D58D24D1-1A78-4323-A190-E1B23D9F9CCF}" sibTransId="{9B795263-C4BC-4E7B-BB8D-89C13999ABFB}"/>
    <dgm:cxn modelId="{63D03653-1136-414A-B113-9139618F0B7B}" srcId="{13CD863B-549D-438C-BA3E-1705E9016822}" destId="{F9CC0D7C-9A08-427A-8963-48FED69466C0}" srcOrd="0" destOrd="0" parTransId="{772E65D6-C785-4196-A104-51B9869EA0A6}" sibTransId="{6FED8594-8B8A-4E51-9F3C-0C69EB856191}"/>
    <dgm:cxn modelId="{C207E2C4-E54F-4E5D-80E9-5CC43D4209B0}" type="presOf" srcId="{13CD863B-549D-438C-BA3E-1705E9016822}" destId="{54FF60AB-A3E1-4EA0-8531-ED34FA0F2381}" srcOrd="0" destOrd="0" presId="urn:microsoft.com/office/officeart/2018/5/layout/IconCircleLabelList"/>
    <dgm:cxn modelId="{D99D64DF-7EC6-4477-B5C9-085472BA61B0}" type="presOf" srcId="{1127AB26-6BAD-4AEE-AB0C-8AB51D541A65}" destId="{23117722-0D56-43B8-9DDA-3F37ECFD4CBB}" srcOrd="0" destOrd="0" presId="urn:microsoft.com/office/officeart/2018/5/layout/IconCircleLabelList"/>
    <dgm:cxn modelId="{258D2106-80BD-40A6-A022-C25B6927826E}" type="presParOf" srcId="{54FF60AB-A3E1-4EA0-8531-ED34FA0F2381}" destId="{344EB01A-DF0E-4A1C-931F-FEBCDC06E74B}" srcOrd="0" destOrd="0" presId="urn:microsoft.com/office/officeart/2018/5/layout/IconCircleLabelList"/>
    <dgm:cxn modelId="{82E357A4-28C8-4F6D-AB8A-3272041BBE4D}" type="presParOf" srcId="{344EB01A-DF0E-4A1C-931F-FEBCDC06E74B}" destId="{1ADBC758-66D4-4106-A371-A533955C7897}" srcOrd="0" destOrd="0" presId="urn:microsoft.com/office/officeart/2018/5/layout/IconCircleLabelList"/>
    <dgm:cxn modelId="{1CE06496-0561-44E8-B1FE-56AE6EF00815}" type="presParOf" srcId="{344EB01A-DF0E-4A1C-931F-FEBCDC06E74B}" destId="{ECDE31B9-E371-4EE9-89C2-BC691F168ADB}" srcOrd="1" destOrd="0" presId="urn:microsoft.com/office/officeart/2018/5/layout/IconCircleLabelList"/>
    <dgm:cxn modelId="{DA95A23C-7B9D-46D1-9CFE-F3CB45725632}" type="presParOf" srcId="{344EB01A-DF0E-4A1C-931F-FEBCDC06E74B}" destId="{5896CFA5-D50C-453E-AC06-871018805274}" srcOrd="2" destOrd="0" presId="urn:microsoft.com/office/officeart/2018/5/layout/IconCircleLabelList"/>
    <dgm:cxn modelId="{600CAE0E-3110-45E9-B957-6273168F7C05}" type="presParOf" srcId="{344EB01A-DF0E-4A1C-931F-FEBCDC06E74B}" destId="{5F498B96-B981-495C-87C7-244CA94DFF9D}" srcOrd="3" destOrd="0" presId="urn:microsoft.com/office/officeart/2018/5/layout/IconCircleLabelList"/>
    <dgm:cxn modelId="{D0401C9A-FB25-49B1-9D76-EF9588C3B4EB}" type="presParOf" srcId="{54FF60AB-A3E1-4EA0-8531-ED34FA0F2381}" destId="{2098140A-85C6-4F6E-BE75-A65BAF372EAA}" srcOrd="1" destOrd="0" presId="urn:microsoft.com/office/officeart/2018/5/layout/IconCircleLabelList"/>
    <dgm:cxn modelId="{5DF0DE61-1FB3-4803-99B5-B6F0F644E290}" type="presParOf" srcId="{54FF60AB-A3E1-4EA0-8531-ED34FA0F2381}" destId="{5FFB93CF-0F33-4A47-9609-00FAC0F37192}" srcOrd="2" destOrd="0" presId="urn:microsoft.com/office/officeart/2018/5/layout/IconCircleLabelList"/>
    <dgm:cxn modelId="{8D4F2C62-98AD-407E-A51F-99F0C80E96CA}" type="presParOf" srcId="{5FFB93CF-0F33-4A47-9609-00FAC0F37192}" destId="{1A2E6F7B-EC5B-4A83-BED0-3D61C89AFF52}" srcOrd="0" destOrd="0" presId="urn:microsoft.com/office/officeart/2018/5/layout/IconCircleLabelList"/>
    <dgm:cxn modelId="{25630D36-10DF-4733-A635-66F89CC356B7}" type="presParOf" srcId="{5FFB93CF-0F33-4A47-9609-00FAC0F37192}" destId="{77FFB388-69E3-44D9-B5BC-AA0AD48C3DF7}" srcOrd="1" destOrd="0" presId="urn:microsoft.com/office/officeart/2018/5/layout/IconCircleLabelList"/>
    <dgm:cxn modelId="{C6178884-9AE4-4402-A86E-765726F22CD6}" type="presParOf" srcId="{5FFB93CF-0F33-4A47-9609-00FAC0F37192}" destId="{7F31E203-9072-42E4-9F2D-7414A0549AC3}" srcOrd="2" destOrd="0" presId="urn:microsoft.com/office/officeart/2018/5/layout/IconCircleLabelList"/>
    <dgm:cxn modelId="{B3C612F8-5A79-4DC8-A42E-71EAEF66185D}" type="presParOf" srcId="{5FFB93CF-0F33-4A47-9609-00FAC0F37192}" destId="{011DFFC2-FA70-4C75-A280-8AAD67F76115}" srcOrd="3" destOrd="0" presId="urn:microsoft.com/office/officeart/2018/5/layout/IconCircleLabelList"/>
    <dgm:cxn modelId="{E2D5F394-96F2-417E-9345-55A842084140}" type="presParOf" srcId="{54FF60AB-A3E1-4EA0-8531-ED34FA0F2381}" destId="{A69802E0-0739-4D84-821B-25D5D61A6869}" srcOrd="3" destOrd="0" presId="urn:microsoft.com/office/officeart/2018/5/layout/IconCircleLabelList"/>
    <dgm:cxn modelId="{485C81E5-23E0-4465-80EF-E0578BE1B394}" type="presParOf" srcId="{54FF60AB-A3E1-4EA0-8531-ED34FA0F2381}" destId="{70B1D232-7C0E-4A86-AB47-A0825BC50F77}" srcOrd="4" destOrd="0" presId="urn:microsoft.com/office/officeart/2018/5/layout/IconCircleLabelList"/>
    <dgm:cxn modelId="{29580CEB-52A6-4C04-841A-F66DD00030A7}" type="presParOf" srcId="{70B1D232-7C0E-4A86-AB47-A0825BC50F77}" destId="{E91F2834-9925-424F-984E-1A532863829B}" srcOrd="0" destOrd="0" presId="urn:microsoft.com/office/officeart/2018/5/layout/IconCircleLabelList"/>
    <dgm:cxn modelId="{0F7B87B6-EA97-421F-9522-C0D4F23473BA}" type="presParOf" srcId="{70B1D232-7C0E-4A86-AB47-A0825BC50F77}" destId="{C3CDE6B5-37E3-4B3C-8760-7BA2F3BD2E97}" srcOrd="1" destOrd="0" presId="urn:microsoft.com/office/officeart/2018/5/layout/IconCircleLabelList"/>
    <dgm:cxn modelId="{E989DB4C-368E-4A35-9A7C-338F09068DD1}" type="presParOf" srcId="{70B1D232-7C0E-4A86-AB47-A0825BC50F77}" destId="{7CD2C174-DEFA-493E-9565-E59F9DF92004}" srcOrd="2" destOrd="0" presId="urn:microsoft.com/office/officeart/2018/5/layout/IconCircleLabelList"/>
    <dgm:cxn modelId="{1D66E622-321E-439D-BC36-E514F3893410}" type="presParOf" srcId="{70B1D232-7C0E-4A86-AB47-A0825BC50F77}" destId="{23117722-0D56-43B8-9DDA-3F37ECFD4C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3850E5-BFFA-427F-9062-63F4BF0914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087891-8104-4D42-B103-5A95445360E5}">
      <dgm:prSet/>
      <dgm:spPr/>
      <dgm:t>
        <a:bodyPr/>
        <a:lstStyle/>
        <a:p>
          <a:r>
            <a:rPr lang="en-US" dirty="0"/>
            <a:t>Outcomes:</a:t>
          </a:r>
        </a:p>
      </dgm:t>
    </dgm:pt>
    <dgm:pt modelId="{86BB1529-4792-45EC-8B58-E36718101CC1}" type="parTrans" cxnId="{9C3C4926-E927-4E8D-8CA4-EEF69F7C2D59}">
      <dgm:prSet/>
      <dgm:spPr/>
      <dgm:t>
        <a:bodyPr/>
        <a:lstStyle/>
        <a:p>
          <a:endParaRPr lang="en-US"/>
        </a:p>
      </dgm:t>
    </dgm:pt>
    <dgm:pt modelId="{9D3AB62C-ADDC-494B-AACB-22CF31410FB8}" type="sibTrans" cxnId="{9C3C4926-E927-4E8D-8CA4-EEF69F7C2D59}">
      <dgm:prSet/>
      <dgm:spPr/>
      <dgm:t>
        <a:bodyPr/>
        <a:lstStyle/>
        <a:p>
          <a:endParaRPr lang="en-US"/>
        </a:p>
      </dgm:t>
    </dgm:pt>
    <dgm:pt modelId="{704558E6-7D3C-449B-A384-1A32F9DFF264}">
      <dgm:prSet/>
      <dgm:spPr/>
      <dgm:t>
        <a:bodyPr/>
        <a:lstStyle/>
        <a:p>
          <a:r>
            <a:rPr lang="en-US"/>
            <a:t>Fully working chess game: all rules supported</a:t>
          </a:r>
        </a:p>
      </dgm:t>
    </dgm:pt>
    <dgm:pt modelId="{68151ED2-266B-4BAD-AE02-B32D9F5E1791}" type="parTrans" cxnId="{A4CA49FA-517E-40F7-B4B5-6DDDF2749D91}">
      <dgm:prSet/>
      <dgm:spPr/>
      <dgm:t>
        <a:bodyPr/>
        <a:lstStyle/>
        <a:p>
          <a:endParaRPr lang="en-US"/>
        </a:p>
      </dgm:t>
    </dgm:pt>
    <dgm:pt modelId="{7FAEB309-B49A-47A6-874C-F1F397EE8999}" type="sibTrans" cxnId="{A4CA49FA-517E-40F7-B4B5-6DDDF2749D91}">
      <dgm:prSet/>
      <dgm:spPr/>
      <dgm:t>
        <a:bodyPr/>
        <a:lstStyle/>
        <a:p>
          <a:endParaRPr lang="en-US"/>
        </a:p>
      </dgm:t>
    </dgm:pt>
    <dgm:pt modelId="{C352B4E3-3497-4CAE-9E2C-6D928AE45CEB}">
      <dgm:prSet/>
      <dgm:spPr/>
      <dgm:t>
        <a:bodyPr/>
        <a:lstStyle/>
        <a:p>
          <a:r>
            <a:rPr lang="en-US" dirty="0"/>
            <a:t>CLI and GUI modes for flexibility</a:t>
          </a:r>
        </a:p>
      </dgm:t>
    </dgm:pt>
    <dgm:pt modelId="{087C4997-5538-4FCE-855C-E679BB7FDDE7}" type="parTrans" cxnId="{90949F87-62ED-424F-986E-B17D2BBA018C}">
      <dgm:prSet/>
      <dgm:spPr/>
      <dgm:t>
        <a:bodyPr/>
        <a:lstStyle/>
        <a:p>
          <a:endParaRPr lang="en-US"/>
        </a:p>
      </dgm:t>
    </dgm:pt>
    <dgm:pt modelId="{ACF6D5FE-008E-4429-A230-27D56C22614B}" type="sibTrans" cxnId="{90949F87-62ED-424F-986E-B17D2BBA018C}">
      <dgm:prSet/>
      <dgm:spPr/>
      <dgm:t>
        <a:bodyPr/>
        <a:lstStyle/>
        <a:p>
          <a:endParaRPr lang="en-US"/>
        </a:p>
      </dgm:t>
    </dgm:pt>
    <dgm:pt modelId="{A5E95418-49E8-45F1-ABD0-90C1699B068C}">
      <dgm:prSet/>
      <dgm:spPr/>
      <dgm:t>
        <a:bodyPr/>
        <a:lstStyle/>
        <a:p>
          <a:r>
            <a:rPr lang="en-US" dirty="0"/>
            <a:t>Clear architecture and testability</a:t>
          </a:r>
        </a:p>
      </dgm:t>
    </dgm:pt>
    <dgm:pt modelId="{DBBB5487-2DB8-4F86-9487-B5BF6D798BEA}" type="parTrans" cxnId="{DB2215EE-AF33-4D22-84B3-C8B48874D10A}">
      <dgm:prSet/>
      <dgm:spPr/>
      <dgm:t>
        <a:bodyPr/>
        <a:lstStyle/>
        <a:p>
          <a:endParaRPr lang="en-US"/>
        </a:p>
      </dgm:t>
    </dgm:pt>
    <dgm:pt modelId="{DB8152EE-43B5-455E-BB71-1732681A8505}" type="sibTrans" cxnId="{DB2215EE-AF33-4D22-84B3-C8B48874D10A}">
      <dgm:prSet/>
      <dgm:spPr/>
      <dgm:t>
        <a:bodyPr/>
        <a:lstStyle/>
        <a:p>
          <a:endParaRPr lang="en-US"/>
        </a:p>
      </dgm:t>
    </dgm:pt>
    <dgm:pt modelId="{75C7512F-EB60-40A1-8F6C-6D2538F69B0D}">
      <dgm:prSet/>
      <dgm:spPr/>
      <dgm:t>
        <a:bodyPr/>
        <a:lstStyle/>
        <a:p>
          <a:r>
            <a:rPr lang="en-US" dirty="0"/>
            <a:t>Future Features</a:t>
          </a:r>
        </a:p>
      </dgm:t>
    </dgm:pt>
    <dgm:pt modelId="{E433EF86-F6F2-4F68-A45B-91F77FF65822}" type="parTrans" cxnId="{6CC56733-CF05-462C-B870-E4E04CA1C2C0}">
      <dgm:prSet/>
      <dgm:spPr/>
      <dgm:t>
        <a:bodyPr/>
        <a:lstStyle/>
        <a:p>
          <a:endParaRPr lang="en-US"/>
        </a:p>
      </dgm:t>
    </dgm:pt>
    <dgm:pt modelId="{A2E1229A-B2C2-4FCF-A60A-AB30574FE2AF}" type="sibTrans" cxnId="{6CC56733-CF05-462C-B870-E4E04CA1C2C0}">
      <dgm:prSet/>
      <dgm:spPr/>
      <dgm:t>
        <a:bodyPr/>
        <a:lstStyle/>
        <a:p>
          <a:endParaRPr lang="en-US"/>
        </a:p>
      </dgm:t>
    </dgm:pt>
    <dgm:pt modelId="{670E9B89-09A7-478F-B866-83D148B9D2BE}">
      <dgm:prSet/>
      <dgm:spPr/>
      <dgm:t>
        <a:bodyPr/>
        <a:lstStyle/>
        <a:p>
          <a:r>
            <a:rPr lang="en-US"/>
            <a:t>Evaluation bar</a:t>
          </a:r>
        </a:p>
      </dgm:t>
    </dgm:pt>
    <dgm:pt modelId="{8E30C513-593E-43CE-9085-B42AC67EBAD2}" type="parTrans" cxnId="{05092E8C-5ADE-4955-9B81-7C4B85347820}">
      <dgm:prSet/>
      <dgm:spPr/>
      <dgm:t>
        <a:bodyPr/>
        <a:lstStyle/>
        <a:p>
          <a:endParaRPr lang="en-US"/>
        </a:p>
      </dgm:t>
    </dgm:pt>
    <dgm:pt modelId="{253BFBCD-937C-4DCE-B624-6C576867F67C}" type="sibTrans" cxnId="{05092E8C-5ADE-4955-9B81-7C4B85347820}">
      <dgm:prSet/>
      <dgm:spPr/>
      <dgm:t>
        <a:bodyPr/>
        <a:lstStyle/>
        <a:p>
          <a:endParaRPr lang="en-US"/>
        </a:p>
      </dgm:t>
    </dgm:pt>
    <dgm:pt modelId="{ADA58F4A-3CD9-4D80-A362-EF6A22E6A4C2}">
      <dgm:prSet/>
      <dgm:spPr/>
      <dgm:t>
        <a:bodyPr/>
        <a:lstStyle/>
        <a:p>
          <a:r>
            <a:rPr lang="en-US"/>
            <a:t>AI opponent (RL)</a:t>
          </a:r>
        </a:p>
      </dgm:t>
    </dgm:pt>
    <dgm:pt modelId="{BF5DA402-9642-430D-95FC-25E1E8F81D81}" type="parTrans" cxnId="{FD4E41F8-8373-4514-A939-7C5EEA0FA4DA}">
      <dgm:prSet/>
      <dgm:spPr/>
      <dgm:t>
        <a:bodyPr/>
        <a:lstStyle/>
        <a:p>
          <a:endParaRPr lang="en-US"/>
        </a:p>
      </dgm:t>
    </dgm:pt>
    <dgm:pt modelId="{127E268E-B3B0-428A-9B2D-6FE4D0C4EBCB}" type="sibTrans" cxnId="{FD4E41F8-8373-4514-A939-7C5EEA0FA4DA}">
      <dgm:prSet/>
      <dgm:spPr/>
      <dgm:t>
        <a:bodyPr/>
        <a:lstStyle/>
        <a:p>
          <a:endParaRPr lang="en-US"/>
        </a:p>
      </dgm:t>
    </dgm:pt>
    <dgm:pt modelId="{E6D27DE8-3BCB-4610-95F1-2BA55845DA4C}" type="pres">
      <dgm:prSet presAssocID="{423850E5-BFFA-427F-9062-63F4BF0914E0}" presName="root" presStyleCnt="0">
        <dgm:presLayoutVars>
          <dgm:dir/>
          <dgm:resizeHandles val="exact"/>
        </dgm:presLayoutVars>
      </dgm:prSet>
      <dgm:spPr/>
    </dgm:pt>
    <dgm:pt modelId="{932B5102-131D-428A-8D4B-C10232B92972}" type="pres">
      <dgm:prSet presAssocID="{FB087891-8104-4D42-B103-5A95445360E5}" presName="compNode" presStyleCnt="0"/>
      <dgm:spPr/>
    </dgm:pt>
    <dgm:pt modelId="{75DFA768-8DC8-43B0-9CBA-F3AD027B2A34}" type="pres">
      <dgm:prSet presAssocID="{FB087891-8104-4D42-B103-5A95445360E5}" presName="bgRect" presStyleLbl="bgShp" presStyleIdx="0" presStyleCnt="5"/>
      <dgm:spPr/>
    </dgm:pt>
    <dgm:pt modelId="{9BA6740F-2F56-4ABE-A82C-EE3C23D176EA}" type="pres">
      <dgm:prSet presAssocID="{FB087891-8104-4D42-B103-5A95445360E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2219E8D-496F-4F7B-8116-31AC95C523E7}" type="pres">
      <dgm:prSet presAssocID="{FB087891-8104-4D42-B103-5A95445360E5}" presName="spaceRect" presStyleCnt="0"/>
      <dgm:spPr/>
    </dgm:pt>
    <dgm:pt modelId="{845BA03B-001A-4FBD-A79B-9F963EF86561}" type="pres">
      <dgm:prSet presAssocID="{FB087891-8104-4D42-B103-5A95445360E5}" presName="parTx" presStyleLbl="revTx" presStyleIdx="0" presStyleCnt="6">
        <dgm:presLayoutVars>
          <dgm:chMax val="0"/>
          <dgm:chPref val="0"/>
        </dgm:presLayoutVars>
      </dgm:prSet>
      <dgm:spPr/>
    </dgm:pt>
    <dgm:pt modelId="{DC4C77B0-09F2-4E24-93DA-1FAD5F345897}" type="pres">
      <dgm:prSet presAssocID="{9D3AB62C-ADDC-494B-AACB-22CF31410FB8}" presName="sibTrans" presStyleCnt="0"/>
      <dgm:spPr/>
    </dgm:pt>
    <dgm:pt modelId="{D81491D1-EE24-4D5B-9484-34FD1B9CEBF4}" type="pres">
      <dgm:prSet presAssocID="{704558E6-7D3C-449B-A384-1A32F9DFF264}" presName="compNode" presStyleCnt="0"/>
      <dgm:spPr/>
    </dgm:pt>
    <dgm:pt modelId="{D3A0A618-33BF-408B-852A-F62946D13B7E}" type="pres">
      <dgm:prSet presAssocID="{704558E6-7D3C-449B-A384-1A32F9DFF264}" presName="bgRect" presStyleLbl="bgShp" presStyleIdx="1" presStyleCnt="5"/>
      <dgm:spPr/>
    </dgm:pt>
    <dgm:pt modelId="{7C7AAA61-2E33-4DDC-8C8F-531D67CA9E2A}" type="pres">
      <dgm:prSet presAssocID="{704558E6-7D3C-449B-A384-1A32F9DFF2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A5C32C4A-43A9-443F-99B7-39E7A7E8B9A5}" type="pres">
      <dgm:prSet presAssocID="{704558E6-7D3C-449B-A384-1A32F9DFF264}" presName="spaceRect" presStyleCnt="0"/>
      <dgm:spPr/>
    </dgm:pt>
    <dgm:pt modelId="{DA4C3982-3871-429D-8276-58074518E768}" type="pres">
      <dgm:prSet presAssocID="{704558E6-7D3C-449B-A384-1A32F9DFF264}" presName="parTx" presStyleLbl="revTx" presStyleIdx="1" presStyleCnt="6">
        <dgm:presLayoutVars>
          <dgm:chMax val="0"/>
          <dgm:chPref val="0"/>
        </dgm:presLayoutVars>
      </dgm:prSet>
      <dgm:spPr/>
    </dgm:pt>
    <dgm:pt modelId="{3B708C04-A40B-492E-B51C-73C92F5B9042}" type="pres">
      <dgm:prSet presAssocID="{7FAEB309-B49A-47A6-874C-F1F397EE8999}" presName="sibTrans" presStyleCnt="0"/>
      <dgm:spPr/>
    </dgm:pt>
    <dgm:pt modelId="{8814A211-53B2-41C7-8FFA-C536BD1C1E9E}" type="pres">
      <dgm:prSet presAssocID="{C352B4E3-3497-4CAE-9E2C-6D928AE45CEB}" presName="compNode" presStyleCnt="0"/>
      <dgm:spPr/>
    </dgm:pt>
    <dgm:pt modelId="{FD526519-B295-44C3-9988-32259B0CD782}" type="pres">
      <dgm:prSet presAssocID="{C352B4E3-3497-4CAE-9E2C-6D928AE45CEB}" presName="bgRect" presStyleLbl="bgShp" presStyleIdx="2" presStyleCnt="5"/>
      <dgm:spPr/>
    </dgm:pt>
    <dgm:pt modelId="{CE7C9B54-CE63-400D-95F4-37E7C42A867B}" type="pres">
      <dgm:prSet presAssocID="{C352B4E3-3497-4CAE-9E2C-6D928AE45C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150399E-4816-4B14-AAC5-C9994380023E}" type="pres">
      <dgm:prSet presAssocID="{C352B4E3-3497-4CAE-9E2C-6D928AE45CEB}" presName="spaceRect" presStyleCnt="0"/>
      <dgm:spPr/>
    </dgm:pt>
    <dgm:pt modelId="{8F35F4F7-DDD6-48BB-A4BD-0AE2557B3355}" type="pres">
      <dgm:prSet presAssocID="{C352B4E3-3497-4CAE-9E2C-6D928AE45CEB}" presName="parTx" presStyleLbl="revTx" presStyleIdx="2" presStyleCnt="6">
        <dgm:presLayoutVars>
          <dgm:chMax val="0"/>
          <dgm:chPref val="0"/>
        </dgm:presLayoutVars>
      </dgm:prSet>
      <dgm:spPr/>
    </dgm:pt>
    <dgm:pt modelId="{3A28EDD0-4CEB-4B35-A45E-7CD62173EA81}" type="pres">
      <dgm:prSet presAssocID="{ACF6D5FE-008E-4429-A230-27D56C22614B}" presName="sibTrans" presStyleCnt="0"/>
      <dgm:spPr/>
    </dgm:pt>
    <dgm:pt modelId="{A0F94233-E1A7-4123-9085-131F6EC5B829}" type="pres">
      <dgm:prSet presAssocID="{A5E95418-49E8-45F1-ABD0-90C1699B068C}" presName="compNode" presStyleCnt="0"/>
      <dgm:spPr/>
    </dgm:pt>
    <dgm:pt modelId="{5169F644-1821-47CE-9568-3A808E156ECA}" type="pres">
      <dgm:prSet presAssocID="{A5E95418-49E8-45F1-ABD0-90C1699B068C}" presName="bgRect" presStyleLbl="bgShp" presStyleIdx="3" presStyleCnt="5"/>
      <dgm:spPr/>
    </dgm:pt>
    <dgm:pt modelId="{3D2E303E-8658-4648-940A-440475CFDDCD}" type="pres">
      <dgm:prSet presAssocID="{A5E95418-49E8-45F1-ABD0-90C1699B068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A8B8765-A18A-4F58-8982-BC61B2308461}" type="pres">
      <dgm:prSet presAssocID="{A5E95418-49E8-45F1-ABD0-90C1699B068C}" presName="spaceRect" presStyleCnt="0"/>
      <dgm:spPr/>
    </dgm:pt>
    <dgm:pt modelId="{C641A2B1-61E5-4C0B-8A87-429014CAB37C}" type="pres">
      <dgm:prSet presAssocID="{A5E95418-49E8-45F1-ABD0-90C1699B068C}" presName="parTx" presStyleLbl="revTx" presStyleIdx="3" presStyleCnt="6">
        <dgm:presLayoutVars>
          <dgm:chMax val="0"/>
          <dgm:chPref val="0"/>
        </dgm:presLayoutVars>
      </dgm:prSet>
      <dgm:spPr/>
    </dgm:pt>
    <dgm:pt modelId="{8C3A7CA8-B18E-49F5-8810-9D68F48E1F1B}" type="pres">
      <dgm:prSet presAssocID="{DB8152EE-43B5-455E-BB71-1732681A8505}" presName="sibTrans" presStyleCnt="0"/>
      <dgm:spPr/>
    </dgm:pt>
    <dgm:pt modelId="{EEC58531-5C58-423D-9E10-226B7ED98F81}" type="pres">
      <dgm:prSet presAssocID="{75C7512F-EB60-40A1-8F6C-6D2538F69B0D}" presName="compNode" presStyleCnt="0"/>
      <dgm:spPr/>
    </dgm:pt>
    <dgm:pt modelId="{E94398A8-65E6-4740-9EB8-BBA8C24FE4F4}" type="pres">
      <dgm:prSet presAssocID="{75C7512F-EB60-40A1-8F6C-6D2538F69B0D}" presName="bgRect" presStyleLbl="bgShp" presStyleIdx="4" presStyleCnt="5"/>
      <dgm:spPr/>
    </dgm:pt>
    <dgm:pt modelId="{D505C3D6-D283-4559-884C-99C0AA223E67}" type="pres">
      <dgm:prSet presAssocID="{75C7512F-EB60-40A1-8F6C-6D2538F69B0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ture"/>
        </a:ext>
      </dgm:extLst>
    </dgm:pt>
    <dgm:pt modelId="{113FB22A-BA86-421F-9F62-6E3E29FD306A}" type="pres">
      <dgm:prSet presAssocID="{75C7512F-EB60-40A1-8F6C-6D2538F69B0D}" presName="spaceRect" presStyleCnt="0"/>
      <dgm:spPr/>
    </dgm:pt>
    <dgm:pt modelId="{C426C37D-3253-4CC8-A16F-F0E607591A81}" type="pres">
      <dgm:prSet presAssocID="{75C7512F-EB60-40A1-8F6C-6D2538F69B0D}" presName="parTx" presStyleLbl="revTx" presStyleIdx="4" presStyleCnt="6">
        <dgm:presLayoutVars>
          <dgm:chMax val="0"/>
          <dgm:chPref val="0"/>
        </dgm:presLayoutVars>
      </dgm:prSet>
      <dgm:spPr/>
    </dgm:pt>
    <dgm:pt modelId="{E7F21D2E-9940-425F-A516-FD14A944CE16}" type="pres">
      <dgm:prSet presAssocID="{75C7512F-EB60-40A1-8F6C-6D2538F69B0D}" presName="desTx" presStyleLbl="revTx" presStyleIdx="5" presStyleCnt="6">
        <dgm:presLayoutVars/>
      </dgm:prSet>
      <dgm:spPr/>
    </dgm:pt>
  </dgm:ptLst>
  <dgm:cxnLst>
    <dgm:cxn modelId="{525E680E-7498-4C18-B9AE-702A9F696501}" type="presOf" srcId="{A5E95418-49E8-45F1-ABD0-90C1699B068C}" destId="{C641A2B1-61E5-4C0B-8A87-429014CAB37C}" srcOrd="0" destOrd="0" presId="urn:microsoft.com/office/officeart/2018/2/layout/IconVerticalSolidList"/>
    <dgm:cxn modelId="{1B051D1C-0BD0-40C4-AF61-7B82B4F1CAB1}" type="presOf" srcId="{423850E5-BFFA-427F-9062-63F4BF0914E0}" destId="{E6D27DE8-3BCB-4610-95F1-2BA55845DA4C}" srcOrd="0" destOrd="0" presId="urn:microsoft.com/office/officeart/2018/2/layout/IconVerticalSolidList"/>
    <dgm:cxn modelId="{9C3C4926-E927-4E8D-8CA4-EEF69F7C2D59}" srcId="{423850E5-BFFA-427F-9062-63F4BF0914E0}" destId="{FB087891-8104-4D42-B103-5A95445360E5}" srcOrd="0" destOrd="0" parTransId="{86BB1529-4792-45EC-8B58-E36718101CC1}" sibTransId="{9D3AB62C-ADDC-494B-AACB-22CF31410FB8}"/>
    <dgm:cxn modelId="{6CC56733-CF05-462C-B870-E4E04CA1C2C0}" srcId="{423850E5-BFFA-427F-9062-63F4BF0914E0}" destId="{75C7512F-EB60-40A1-8F6C-6D2538F69B0D}" srcOrd="4" destOrd="0" parTransId="{E433EF86-F6F2-4F68-A45B-91F77FF65822}" sibTransId="{A2E1229A-B2C2-4FCF-A60A-AB30574FE2AF}"/>
    <dgm:cxn modelId="{0AA76C65-5F65-484D-ACE5-5956E795AE3A}" type="presOf" srcId="{ADA58F4A-3CD9-4D80-A362-EF6A22E6A4C2}" destId="{E7F21D2E-9940-425F-A516-FD14A944CE16}" srcOrd="0" destOrd="1" presId="urn:microsoft.com/office/officeart/2018/2/layout/IconVerticalSolidList"/>
    <dgm:cxn modelId="{0CD1CF85-AA16-4327-A3AF-12F5AED35493}" type="presOf" srcId="{704558E6-7D3C-449B-A384-1A32F9DFF264}" destId="{DA4C3982-3871-429D-8276-58074518E768}" srcOrd="0" destOrd="0" presId="urn:microsoft.com/office/officeart/2018/2/layout/IconVerticalSolidList"/>
    <dgm:cxn modelId="{90949F87-62ED-424F-986E-B17D2BBA018C}" srcId="{423850E5-BFFA-427F-9062-63F4BF0914E0}" destId="{C352B4E3-3497-4CAE-9E2C-6D928AE45CEB}" srcOrd="2" destOrd="0" parTransId="{087C4997-5538-4FCE-855C-E679BB7FDDE7}" sibTransId="{ACF6D5FE-008E-4429-A230-27D56C22614B}"/>
    <dgm:cxn modelId="{05092E8C-5ADE-4955-9B81-7C4B85347820}" srcId="{75C7512F-EB60-40A1-8F6C-6D2538F69B0D}" destId="{670E9B89-09A7-478F-B866-83D148B9D2BE}" srcOrd="0" destOrd="0" parTransId="{8E30C513-593E-43CE-9085-B42AC67EBAD2}" sibTransId="{253BFBCD-937C-4DCE-B624-6C576867F67C}"/>
    <dgm:cxn modelId="{4181B7D8-036D-4003-BBCC-42D6AA804130}" type="presOf" srcId="{C352B4E3-3497-4CAE-9E2C-6D928AE45CEB}" destId="{8F35F4F7-DDD6-48BB-A4BD-0AE2557B3355}" srcOrd="0" destOrd="0" presId="urn:microsoft.com/office/officeart/2018/2/layout/IconVerticalSolidList"/>
    <dgm:cxn modelId="{10AF76DC-3CE0-47A6-9732-41C33346F5E8}" type="presOf" srcId="{670E9B89-09A7-478F-B866-83D148B9D2BE}" destId="{E7F21D2E-9940-425F-A516-FD14A944CE16}" srcOrd="0" destOrd="0" presId="urn:microsoft.com/office/officeart/2018/2/layout/IconVerticalSolidList"/>
    <dgm:cxn modelId="{2ABF8DDE-424B-40E5-B85C-844E0380D26C}" type="presOf" srcId="{75C7512F-EB60-40A1-8F6C-6D2538F69B0D}" destId="{C426C37D-3253-4CC8-A16F-F0E607591A81}" srcOrd="0" destOrd="0" presId="urn:microsoft.com/office/officeart/2018/2/layout/IconVerticalSolidList"/>
    <dgm:cxn modelId="{51EDACE2-3C4B-4ACA-94E3-D8D198FF0522}" type="presOf" srcId="{FB087891-8104-4D42-B103-5A95445360E5}" destId="{845BA03B-001A-4FBD-A79B-9F963EF86561}" srcOrd="0" destOrd="0" presId="urn:microsoft.com/office/officeart/2018/2/layout/IconVerticalSolidList"/>
    <dgm:cxn modelId="{DB2215EE-AF33-4D22-84B3-C8B48874D10A}" srcId="{423850E5-BFFA-427F-9062-63F4BF0914E0}" destId="{A5E95418-49E8-45F1-ABD0-90C1699B068C}" srcOrd="3" destOrd="0" parTransId="{DBBB5487-2DB8-4F86-9487-B5BF6D798BEA}" sibTransId="{DB8152EE-43B5-455E-BB71-1732681A8505}"/>
    <dgm:cxn modelId="{FD4E41F8-8373-4514-A939-7C5EEA0FA4DA}" srcId="{75C7512F-EB60-40A1-8F6C-6D2538F69B0D}" destId="{ADA58F4A-3CD9-4D80-A362-EF6A22E6A4C2}" srcOrd="1" destOrd="0" parTransId="{BF5DA402-9642-430D-95FC-25E1E8F81D81}" sibTransId="{127E268E-B3B0-428A-9B2D-6FE4D0C4EBCB}"/>
    <dgm:cxn modelId="{A4CA49FA-517E-40F7-B4B5-6DDDF2749D91}" srcId="{423850E5-BFFA-427F-9062-63F4BF0914E0}" destId="{704558E6-7D3C-449B-A384-1A32F9DFF264}" srcOrd="1" destOrd="0" parTransId="{68151ED2-266B-4BAD-AE02-B32D9F5E1791}" sibTransId="{7FAEB309-B49A-47A6-874C-F1F397EE8999}"/>
    <dgm:cxn modelId="{C8B1E13A-0EC9-4203-AFD9-4A32DB14F874}" type="presParOf" srcId="{E6D27DE8-3BCB-4610-95F1-2BA55845DA4C}" destId="{932B5102-131D-428A-8D4B-C10232B92972}" srcOrd="0" destOrd="0" presId="urn:microsoft.com/office/officeart/2018/2/layout/IconVerticalSolidList"/>
    <dgm:cxn modelId="{26D8897B-AEF4-46EC-9380-762446AA0517}" type="presParOf" srcId="{932B5102-131D-428A-8D4B-C10232B92972}" destId="{75DFA768-8DC8-43B0-9CBA-F3AD027B2A34}" srcOrd="0" destOrd="0" presId="urn:microsoft.com/office/officeart/2018/2/layout/IconVerticalSolidList"/>
    <dgm:cxn modelId="{D13F1225-9651-4380-BA91-59CD02C9C451}" type="presParOf" srcId="{932B5102-131D-428A-8D4B-C10232B92972}" destId="{9BA6740F-2F56-4ABE-A82C-EE3C23D176EA}" srcOrd="1" destOrd="0" presId="urn:microsoft.com/office/officeart/2018/2/layout/IconVerticalSolidList"/>
    <dgm:cxn modelId="{73F08BB3-22E0-4ECA-8F78-61E996AC7227}" type="presParOf" srcId="{932B5102-131D-428A-8D4B-C10232B92972}" destId="{42219E8D-496F-4F7B-8116-31AC95C523E7}" srcOrd="2" destOrd="0" presId="urn:microsoft.com/office/officeart/2018/2/layout/IconVerticalSolidList"/>
    <dgm:cxn modelId="{D7E65E3A-1B7A-4F2B-AA97-6CE41DFE35CD}" type="presParOf" srcId="{932B5102-131D-428A-8D4B-C10232B92972}" destId="{845BA03B-001A-4FBD-A79B-9F963EF86561}" srcOrd="3" destOrd="0" presId="urn:microsoft.com/office/officeart/2018/2/layout/IconVerticalSolidList"/>
    <dgm:cxn modelId="{99F1B2F0-4E9F-4804-BFC1-4D2641FA4C27}" type="presParOf" srcId="{E6D27DE8-3BCB-4610-95F1-2BA55845DA4C}" destId="{DC4C77B0-09F2-4E24-93DA-1FAD5F345897}" srcOrd="1" destOrd="0" presId="urn:microsoft.com/office/officeart/2018/2/layout/IconVerticalSolidList"/>
    <dgm:cxn modelId="{2307A91C-91E0-467B-88B9-CE91F45B3645}" type="presParOf" srcId="{E6D27DE8-3BCB-4610-95F1-2BA55845DA4C}" destId="{D81491D1-EE24-4D5B-9484-34FD1B9CEBF4}" srcOrd="2" destOrd="0" presId="urn:microsoft.com/office/officeart/2018/2/layout/IconVerticalSolidList"/>
    <dgm:cxn modelId="{81CD9DFB-770D-4B06-A99C-944356D9C4EA}" type="presParOf" srcId="{D81491D1-EE24-4D5B-9484-34FD1B9CEBF4}" destId="{D3A0A618-33BF-408B-852A-F62946D13B7E}" srcOrd="0" destOrd="0" presId="urn:microsoft.com/office/officeart/2018/2/layout/IconVerticalSolidList"/>
    <dgm:cxn modelId="{FF5DBC41-58D1-429D-A39D-E7E3A000CE2D}" type="presParOf" srcId="{D81491D1-EE24-4D5B-9484-34FD1B9CEBF4}" destId="{7C7AAA61-2E33-4DDC-8C8F-531D67CA9E2A}" srcOrd="1" destOrd="0" presId="urn:microsoft.com/office/officeart/2018/2/layout/IconVerticalSolidList"/>
    <dgm:cxn modelId="{5EA0B02C-41E2-413B-9CA8-1B93977C191E}" type="presParOf" srcId="{D81491D1-EE24-4D5B-9484-34FD1B9CEBF4}" destId="{A5C32C4A-43A9-443F-99B7-39E7A7E8B9A5}" srcOrd="2" destOrd="0" presId="urn:microsoft.com/office/officeart/2018/2/layout/IconVerticalSolidList"/>
    <dgm:cxn modelId="{7091DB3E-58A7-49F3-85CD-146BA5FF4741}" type="presParOf" srcId="{D81491D1-EE24-4D5B-9484-34FD1B9CEBF4}" destId="{DA4C3982-3871-429D-8276-58074518E768}" srcOrd="3" destOrd="0" presId="urn:microsoft.com/office/officeart/2018/2/layout/IconVerticalSolidList"/>
    <dgm:cxn modelId="{78362415-3D5C-48F9-88D4-69F15803B093}" type="presParOf" srcId="{E6D27DE8-3BCB-4610-95F1-2BA55845DA4C}" destId="{3B708C04-A40B-492E-B51C-73C92F5B9042}" srcOrd="3" destOrd="0" presId="urn:microsoft.com/office/officeart/2018/2/layout/IconVerticalSolidList"/>
    <dgm:cxn modelId="{0F1D0FFA-F70D-4445-9CCF-36657EBAA00C}" type="presParOf" srcId="{E6D27DE8-3BCB-4610-95F1-2BA55845DA4C}" destId="{8814A211-53B2-41C7-8FFA-C536BD1C1E9E}" srcOrd="4" destOrd="0" presId="urn:microsoft.com/office/officeart/2018/2/layout/IconVerticalSolidList"/>
    <dgm:cxn modelId="{6061CD4A-B76B-42C4-BE04-02AC5C1B0C28}" type="presParOf" srcId="{8814A211-53B2-41C7-8FFA-C536BD1C1E9E}" destId="{FD526519-B295-44C3-9988-32259B0CD782}" srcOrd="0" destOrd="0" presId="urn:microsoft.com/office/officeart/2018/2/layout/IconVerticalSolidList"/>
    <dgm:cxn modelId="{D637B4E9-F796-49F3-A437-59D906462989}" type="presParOf" srcId="{8814A211-53B2-41C7-8FFA-C536BD1C1E9E}" destId="{CE7C9B54-CE63-400D-95F4-37E7C42A867B}" srcOrd="1" destOrd="0" presId="urn:microsoft.com/office/officeart/2018/2/layout/IconVerticalSolidList"/>
    <dgm:cxn modelId="{76F6833B-4AD8-4781-896A-C063E9246D73}" type="presParOf" srcId="{8814A211-53B2-41C7-8FFA-C536BD1C1E9E}" destId="{2150399E-4816-4B14-AAC5-C9994380023E}" srcOrd="2" destOrd="0" presId="urn:microsoft.com/office/officeart/2018/2/layout/IconVerticalSolidList"/>
    <dgm:cxn modelId="{2FC0338B-9988-45EC-BA38-42FFB528E414}" type="presParOf" srcId="{8814A211-53B2-41C7-8FFA-C536BD1C1E9E}" destId="{8F35F4F7-DDD6-48BB-A4BD-0AE2557B3355}" srcOrd="3" destOrd="0" presId="urn:microsoft.com/office/officeart/2018/2/layout/IconVerticalSolidList"/>
    <dgm:cxn modelId="{73277D2F-2BCE-4EAB-83C0-CC79AAE2D207}" type="presParOf" srcId="{E6D27DE8-3BCB-4610-95F1-2BA55845DA4C}" destId="{3A28EDD0-4CEB-4B35-A45E-7CD62173EA81}" srcOrd="5" destOrd="0" presId="urn:microsoft.com/office/officeart/2018/2/layout/IconVerticalSolidList"/>
    <dgm:cxn modelId="{A7BAF2DE-C01E-44A5-86EF-133F0367B2FF}" type="presParOf" srcId="{E6D27DE8-3BCB-4610-95F1-2BA55845DA4C}" destId="{A0F94233-E1A7-4123-9085-131F6EC5B829}" srcOrd="6" destOrd="0" presId="urn:microsoft.com/office/officeart/2018/2/layout/IconVerticalSolidList"/>
    <dgm:cxn modelId="{1CC44014-194E-43A5-A253-340290F254D2}" type="presParOf" srcId="{A0F94233-E1A7-4123-9085-131F6EC5B829}" destId="{5169F644-1821-47CE-9568-3A808E156ECA}" srcOrd="0" destOrd="0" presId="urn:microsoft.com/office/officeart/2018/2/layout/IconVerticalSolidList"/>
    <dgm:cxn modelId="{D3195782-8603-4763-A90B-2888051DFFC0}" type="presParOf" srcId="{A0F94233-E1A7-4123-9085-131F6EC5B829}" destId="{3D2E303E-8658-4648-940A-440475CFDDCD}" srcOrd="1" destOrd="0" presId="urn:microsoft.com/office/officeart/2018/2/layout/IconVerticalSolidList"/>
    <dgm:cxn modelId="{392DC31B-D0CE-4517-A2EC-A761F9ECFC5B}" type="presParOf" srcId="{A0F94233-E1A7-4123-9085-131F6EC5B829}" destId="{3A8B8765-A18A-4F58-8982-BC61B2308461}" srcOrd="2" destOrd="0" presId="urn:microsoft.com/office/officeart/2018/2/layout/IconVerticalSolidList"/>
    <dgm:cxn modelId="{590640A7-75D9-44FF-A755-347969F23314}" type="presParOf" srcId="{A0F94233-E1A7-4123-9085-131F6EC5B829}" destId="{C641A2B1-61E5-4C0B-8A87-429014CAB37C}" srcOrd="3" destOrd="0" presId="urn:microsoft.com/office/officeart/2018/2/layout/IconVerticalSolidList"/>
    <dgm:cxn modelId="{76B88265-DB6E-4721-986F-17B5EF41AE6F}" type="presParOf" srcId="{E6D27DE8-3BCB-4610-95F1-2BA55845DA4C}" destId="{8C3A7CA8-B18E-49F5-8810-9D68F48E1F1B}" srcOrd="7" destOrd="0" presId="urn:microsoft.com/office/officeart/2018/2/layout/IconVerticalSolidList"/>
    <dgm:cxn modelId="{0762467A-723C-4418-9489-497C20B94B51}" type="presParOf" srcId="{E6D27DE8-3BCB-4610-95F1-2BA55845DA4C}" destId="{EEC58531-5C58-423D-9E10-226B7ED98F81}" srcOrd="8" destOrd="0" presId="urn:microsoft.com/office/officeart/2018/2/layout/IconVerticalSolidList"/>
    <dgm:cxn modelId="{0D58DF97-2A41-44C5-9150-7155001571F3}" type="presParOf" srcId="{EEC58531-5C58-423D-9E10-226B7ED98F81}" destId="{E94398A8-65E6-4740-9EB8-BBA8C24FE4F4}" srcOrd="0" destOrd="0" presId="urn:microsoft.com/office/officeart/2018/2/layout/IconVerticalSolidList"/>
    <dgm:cxn modelId="{15EEFD32-E501-468D-AC45-FEE391B85335}" type="presParOf" srcId="{EEC58531-5C58-423D-9E10-226B7ED98F81}" destId="{D505C3D6-D283-4559-884C-99C0AA223E67}" srcOrd="1" destOrd="0" presId="urn:microsoft.com/office/officeart/2018/2/layout/IconVerticalSolidList"/>
    <dgm:cxn modelId="{89302EB2-D235-45F0-AFD0-4949E3978416}" type="presParOf" srcId="{EEC58531-5C58-423D-9E10-226B7ED98F81}" destId="{113FB22A-BA86-421F-9F62-6E3E29FD306A}" srcOrd="2" destOrd="0" presId="urn:microsoft.com/office/officeart/2018/2/layout/IconVerticalSolidList"/>
    <dgm:cxn modelId="{BBBF3D03-C983-43EC-BD66-01AB9857C17C}" type="presParOf" srcId="{EEC58531-5C58-423D-9E10-226B7ED98F81}" destId="{C426C37D-3253-4CC8-A16F-F0E607591A81}" srcOrd="3" destOrd="0" presId="urn:microsoft.com/office/officeart/2018/2/layout/IconVerticalSolidList"/>
    <dgm:cxn modelId="{122E2585-AD52-4290-AAFD-CABFD4595054}" type="presParOf" srcId="{EEC58531-5C58-423D-9E10-226B7ED98F81}" destId="{E7F21D2E-9940-425F-A516-FD14A944CE1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D1528-8963-4546-BED1-895761869B0C}">
      <dsp:nvSpPr>
        <dsp:cNvPr id="0" name=""/>
        <dsp:cNvSpPr/>
      </dsp:nvSpPr>
      <dsp:spPr>
        <a:xfrm>
          <a:off x="766138" y="6543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C6B2F-5B29-4D97-994F-7EA4046AA810}">
      <dsp:nvSpPr>
        <dsp:cNvPr id="0" name=""/>
        <dsp:cNvSpPr/>
      </dsp:nvSpPr>
      <dsp:spPr>
        <a:xfrm>
          <a:off x="100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4A1C0-9A94-4D52-B129-6B9F977CF33E}">
      <dsp:nvSpPr>
        <dsp:cNvPr id="0" name=""/>
        <dsp:cNvSpPr/>
      </dsp:nvSpPr>
      <dsp:spPr>
        <a:xfrm>
          <a:off x="41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CLI version for logic testing and debugging – including a testing function</a:t>
          </a:r>
        </a:p>
      </dsp:txBody>
      <dsp:txXfrm>
        <a:off x="415138" y="2094345"/>
        <a:ext cx="1800000" cy="720000"/>
      </dsp:txXfrm>
    </dsp:sp>
    <dsp:sp modelId="{A08676D9-81D4-4AFA-89AC-7CDA1B532DDF}">
      <dsp:nvSpPr>
        <dsp:cNvPr id="0" name=""/>
        <dsp:cNvSpPr/>
      </dsp:nvSpPr>
      <dsp:spPr>
        <a:xfrm>
          <a:off x="2881138" y="6543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8FC10-0A79-4087-A063-3FE21418C610}">
      <dsp:nvSpPr>
        <dsp:cNvPr id="0" name=""/>
        <dsp:cNvSpPr/>
      </dsp:nvSpPr>
      <dsp:spPr>
        <a:xfrm>
          <a:off x="311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C49A2-7D6C-4A45-9981-8C8B33D9D4FF}">
      <dsp:nvSpPr>
        <dsp:cNvPr id="0" name=""/>
        <dsp:cNvSpPr/>
      </dsp:nvSpPr>
      <dsp:spPr>
        <a:xfrm>
          <a:off x="253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GUI version using </a:t>
          </a:r>
          <a:r>
            <a:rPr lang="en-US" sz="1100" kern="1200" dirty="0" err="1"/>
            <a:t>Tkinter</a:t>
          </a:r>
          <a:r>
            <a:rPr lang="en-US" sz="1100" kern="1200" dirty="0"/>
            <a:t>: interactive board, status updates, additional action buttons</a:t>
          </a:r>
        </a:p>
      </dsp:txBody>
      <dsp:txXfrm>
        <a:off x="2530138" y="2094345"/>
        <a:ext cx="1800000" cy="720000"/>
      </dsp:txXfrm>
    </dsp:sp>
    <dsp:sp modelId="{1F0289F2-2BBB-4320-A1FC-AB68FD6C4234}">
      <dsp:nvSpPr>
        <dsp:cNvPr id="0" name=""/>
        <dsp:cNvSpPr/>
      </dsp:nvSpPr>
      <dsp:spPr>
        <a:xfrm>
          <a:off x="4996138" y="6543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A6853-B90B-4F04-A871-EEBAD91270A1}">
      <dsp:nvSpPr>
        <dsp:cNvPr id="0" name=""/>
        <dsp:cNvSpPr/>
      </dsp:nvSpPr>
      <dsp:spPr>
        <a:xfrm>
          <a:off x="523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F3BD6-2AE7-4790-A9CF-513520A1344F}">
      <dsp:nvSpPr>
        <dsp:cNvPr id="0" name=""/>
        <dsp:cNvSpPr/>
      </dsp:nvSpPr>
      <dsp:spPr>
        <a:xfrm>
          <a:off x="464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Move validation based on simulations (check, mate, stalemate detection, castling logic, pins, etc.)</a:t>
          </a:r>
        </a:p>
      </dsp:txBody>
      <dsp:txXfrm>
        <a:off x="4645138" y="2094345"/>
        <a:ext cx="1800000" cy="720000"/>
      </dsp:txXfrm>
    </dsp:sp>
    <dsp:sp modelId="{F9E11B7F-6BE0-4089-96FF-6A5C85F7F505}">
      <dsp:nvSpPr>
        <dsp:cNvPr id="0" name=""/>
        <dsp:cNvSpPr/>
      </dsp:nvSpPr>
      <dsp:spPr>
        <a:xfrm>
          <a:off x="7111138" y="6543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7DDFC-3284-4523-BF56-1A2AB522882C}">
      <dsp:nvSpPr>
        <dsp:cNvPr id="0" name=""/>
        <dsp:cNvSpPr/>
      </dsp:nvSpPr>
      <dsp:spPr>
        <a:xfrm>
          <a:off x="7345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FD5A2-DB28-4223-B695-40AB0D62F3FE}">
      <dsp:nvSpPr>
        <dsp:cNvPr id="0" name=""/>
        <dsp:cNvSpPr/>
      </dsp:nvSpPr>
      <dsp:spPr>
        <a:xfrm>
          <a:off x="6760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Error handling and informative exceptions usage</a:t>
          </a:r>
        </a:p>
      </dsp:txBody>
      <dsp:txXfrm>
        <a:off x="6760138" y="2094345"/>
        <a:ext cx="1800000" cy="720000"/>
      </dsp:txXfrm>
    </dsp:sp>
    <dsp:sp modelId="{25312F01-1D54-443A-B01C-8C5A9385B89F}">
      <dsp:nvSpPr>
        <dsp:cNvPr id="0" name=""/>
        <dsp:cNvSpPr/>
      </dsp:nvSpPr>
      <dsp:spPr>
        <a:xfrm>
          <a:off x="9226138" y="654345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C68B2-DE5A-45FD-B4AD-52A24E819DDB}">
      <dsp:nvSpPr>
        <dsp:cNvPr id="0" name=""/>
        <dsp:cNvSpPr/>
      </dsp:nvSpPr>
      <dsp:spPr>
        <a:xfrm>
          <a:off x="9460138" y="88834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4C1DF6-ED0E-42F4-838E-B94F963A2A2F}">
      <dsp:nvSpPr>
        <dsp:cNvPr id="0" name=""/>
        <dsp:cNvSpPr/>
      </dsp:nvSpPr>
      <dsp:spPr>
        <a:xfrm>
          <a:off x="8875138" y="20943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flow separates UI from logic for modularity</a:t>
          </a:r>
        </a:p>
      </dsp:txBody>
      <dsp:txXfrm>
        <a:off x="8875138" y="209434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BC758-66D4-4106-A371-A533955C7897}">
      <dsp:nvSpPr>
        <dsp:cNvPr id="0" name=""/>
        <dsp:cNvSpPr/>
      </dsp:nvSpPr>
      <dsp:spPr>
        <a:xfrm>
          <a:off x="716638" y="69344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DE31B9-E371-4EE9-89C2-BC691F168ADB}">
      <dsp:nvSpPr>
        <dsp:cNvPr id="0" name=""/>
        <dsp:cNvSpPr/>
      </dsp:nvSpPr>
      <dsp:spPr>
        <a:xfrm>
          <a:off x="1116269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498B96-B981-495C-87C7-244CA94DFF9D}">
      <dsp:nvSpPr>
        <dsp:cNvPr id="0" name=""/>
        <dsp:cNvSpPr/>
      </dsp:nvSpPr>
      <dsp:spPr>
        <a:xfrm>
          <a:off x="80450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Designing testable components while building interactively</a:t>
          </a:r>
        </a:p>
      </dsp:txBody>
      <dsp:txXfrm>
        <a:off x="80450" y="2679345"/>
        <a:ext cx="3262500" cy="720000"/>
      </dsp:txXfrm>
    </dsp:sp>
    <dsp:sp modelId="{1A2E6F7B-EC5B-4A83-BED0-3D61C89AFF52}">
      <dsp:nvSpPr>
        <dsp:cNvPr id="0" name=""/>
        <dsp:cNvSpPr/>
      </dsp:nvSpPr>
      <dsp:spPr>
        <a:xfrm>
          <a:off x="4550075" y="69344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FB388-69E3-44D9-B5BC-AA0AD48C3DF7}">
      <dsp:nvSpPr>
        <dsp:cNvPr id="0" name=""/>
        <dsp:cNvSpPr/>
      </dsp:nvSpPr>
      <dsp:spPr>
        <a:xfrm>
          <a:off x="4974200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DFFC2-FA70-4C75-A280-8AAD67F76115}">
      <dsp:nvSpPr>
        <dsp:cNvPr id="0" name=""/>
        <dsp:cNvSpPr/>
      </dsp:nvSpPr>
      <dsp:spPr>
        <a:xfrm>
          <a:off x="3913888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Complex game logic algorithms without relying on external libraries or tools</a:t>
          </a:r>
        </a:p>
      </dsp:txBody>
      <dsp:txXfrm>
        <a:off x="3913888" y="2679345"/>
        <a:ext cx="3262500" cy="720000"/>
      </dsp:txXfrm>
    </dsp:sp>
    <dsp:sp modelId="{E91F2834-9925-424F-984E-1A532863829B}">
      <dsp:nvSpPr>
        <dsp:cNvPr id="0" name=""/>
        <dsp:cNvSpPr/>
      </dsp:nvSpPr>
      <dsp:spPr>
        <a:xfrm>
          <a:off x="8383513" y="69344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DE6B5-37E3-4B3C-8760-7BA2F3BD2E97}">
      <dsp:nvSpPr>
        <dsp:cNvPr id="0" name=""/>
        <dsp:cNvSpPr/>
      </dsp:nvSpPr>
      <dsp:spPr>
        <a:xfrm>
          <a:off x="8807638" y="493469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17722-0D56-43B8-9DDA-3F37ECFD4CBB}">
      <dsp:nvSpPr>
        <dsp:cNvPr id="0" name=""/>
        <dsp:cNvSpPr/>
      </dsp:nvSpPr>
      <dsp:spPr>
        <a:xfrm>
          <a:off x="7747325" y="267934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Building without code assistants or internet access at times</a:t>
          </a:r>
        </a:p>
      </dsp:txBody>
      <dsp:txXfrm>
        <a:off x="7747325" y="2679345"/>
        <a:ext cx="326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FA768-8DC8-43B0-9CBA-F3AD027B2A34}">
      <dsp:nvSpPr>
        <dsp:cNvPr id="0" name=""/>
        <dsp:cNvSpPr/>
      </dsp:nvSpPr>
      <dsp:spPr>
        <a:xfrm>
          <a:off x="0" y="4499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6740F-2F56-4ABE-A82C-EE3C23D176EA}">
      <dsp:nvSpPr>
        <dsp:cNvPr id="0" name=""/>
        <dsp:cNvSpPr/>
      </dsp:nvSpPr>
      <dsp:spPr>
        <a:xfrm>
          <a:off x="289918" y="220141"/>
          <a:ext cx="527124" cy="527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BA03B-001A-4FBD-A79B-9F963EF86561}">
      <dsp:nvSpPr>
        <dsp:cNvPr id="0" name=""/>
        <dsp:cNvSpPr/>
      </dsp:nvSpPr>
      <dsp:spPr>
        <a:xfrm>
          <a:off x="1106961" y="4499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Outcomes:</a:t>
          </a:r>
        </a:p>
      </dsp:txBody>
      <dsp:txXfrm>
        <a:off x="1106961" y="4499"/>
        <a:ext cx="5266852" cy="958408"/>
      </dsp:txXfrm>
    </dsp:sp>
    <dsp:sp modelId="{D3A0A618-33BF-408B-852A-F62946D13B7E}">
      <dsp:nvSpPr>
        <dsp:cNvPr id="0" name=""/>
        <dsp:cNvSpPr/>
      </dsp:nvSpPr>
      <dsp:spPr>
        <a:xfrm>
          <a:off x="0" y="120251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7AAA61-2E33-4DDC-8C8F-531D67CA9E2A}">
      <dsp:nvSpPr>
        <dsp:cNvPr id="0" name=""/>
        <dsp:cNvSpPr/>
      </dsp:nvSpPr>
      <dsp:spPr>
        <a:xfrm>
          <a:off x="289918" y="1418152"/>
          <a:ext cx="527124" cy="527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C3982-3871-429D-8276-58074518E768}">
      <dsp:nvSpPr>
        <dsp:cNvPr id="0" name=""/>
        <dsp:cNvSpPr/>
      </dsp:nvSpPr>
      <dsp:spPr>
        <a:xfrm>
          <a:off x="1106961" y="120251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Fully working chess game: all rules supported</a:t>
          </a:r>
        </a:p>
      </dsp:txBody>
      <dsp:txXfrm>
        <a:off x="1106961" y="1202510"/>
        <a:ext cx="5266852" cy="958408"/>
      </dsp:txXfrm>
    </dsp:sp>
    <dsp:sp modelId="{FD526519-B295-44C3-9988-32259B0CD782}">
      <dsp:nvSpPr>
        <dsp:cNvPr id="0" name=""/>
        <dsp:cNvSpPr/>
      </dsp:nvSpPr>
      <dsp:spPr>
        <a:xfrm>
          <a:off x="0" y="2400520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7C9B54-CE63-400D-95F4-37E7C42A867B}">
      <dsp:nvSpPr>
        <dsp:cNvPr id="0" name=""/>
        <dsp:cNvSpPr/>
      </dsp:nvSpPr>
      <dsp:spPr>
        <a:xfrm>
          <a:off x="289918" y="2616162"/>
          <a:ext cx="527124" cy="527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5F4F7-DDD6-48BB-A4BD-0AE2557B3355}">
      <dsp:nvSpPr>
        <dsp:cNvPr id="0" name=""/>
        <dsp:cNvSpPr/>
      </dsp:nvSpPr>
      <dsp:spPr>
        <a:xfrm>
          <a:off x="1106961" y="2400520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CLI and GUI modes for flexibility</a:t>
          </a:r>
        </a:p>
      </dsp:txBody>
      <dsp:txXfrm>
        <a:off x="1106961" y="2400520"/>
        <a:ext cx="5266852" cy="958408"/>
      </dsp:txXfrm>
    </dsp:sp>
    <dsp:sp modelId="{5169F644-1821-47CE-9568-3A808E156ECA}">
      <dsp:nvSpPr>
        <dsp:cNvPr id="0" name=""/>
        <dsp:cNvSpPr/>
      </dsp:nvSpPr>
      <dsp:spPr>
        <a:xfrm>
          <a:off x="0" y="359853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E303E-8658-4648-940A-440475CFDDCD}">
      <dsp:nvSpPr>
        <dsp:cNvPr id="0" name=""/>
        <dsp:cNvSpPr/>
      </dsp:nvSpPr>
      <dsp:spPr>
        <a:xfrm>
          <a:off x="289918" y="3814173"/>
          <a:ext cx="527124" cy="527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1A2B1-61E5-4C0B-8A87-429014CAB37C}">
      <dsp:nvSpPr>
        <dsp:cNvPr id="0" name=""/>
        <dsp:cNvSpPr/>
      </dsp:nvSpPr>
      <dsp:spPr>
        <a:xfrm>
          <a:off x="1106961" y="3598531"/>
          <a:ext cx="5266852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Clear architecture and testability</a:t>
          </a:r>
        </a:p>
      </dsp:txBody>
      <dsp:txXfrm>
        <a:off x="1106961" y="3598531"/>
        <a:ext cx="5266852" cy="958408"/>
      </dsp:txXfrm>
    </dsp:sp>
    <dsp:sp modelId="{E94398A8-65E6-4740-9EB8-BBA8C24FE4F4}">
      <dsp:nvSpPr>
        <dsp:cNvPr id="0" name=""/>
        <dsp:cNvSpPr/>
      </dsp:nvSpPr>
      <dsp:spPr>
        <a:xfrm>
          <a:off x="0" y="4796541"/>
          <a:ext cx="6373813" cy="958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5C3D6-D283-4559-884C-99C0AA223E67}">
      <dsp:nvSpPr>
        <dsp:cNvPr id="0" name=""/>
        <dsp:cNvSpPr/>
      </dsp:nvSpPr>
      <dsp:spPr>
        <a:xfrm>
          <a:off x="289918" y="5012183"/>
          <a:ext cx="527124" cy="527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6C37D-3253-4CC8-A16F-F0E607591A81}">
      <dsp:nvSpPr>
        <dsp:cNvPr id="0" name=""/>
        <dsp:cNvSpPr/>
      </dsp:nvSpPr>
      <dsp:spPr>
        <a:xfrm>
          <a:off x="1106961" y="4796541"/>
          <a:ext cx="2868216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Future Features</a:t>
          </a:r>
        </a:p>
      </dsp:txBody>
      <dsp:txXfrm>
        <a:off x="1106961" y="4796541"/>
        <a:ext cx="2868216" cy="958408"/>
      </dsp:txXfrm>
    </dsp:sp>
    <dsp:sp modelId="{E7F21D2E-9940-425F-A516-FD14A944CE16}">
      <dsp:nvSpPr>
        <dsp:cNvPr id="0" name=""/>
        <dsp:cNvSpPr/>
      </dsp:nvSpPr>
      <dsp:spPr>
        <a:xfrm>
          <a:off x="3975178" y="4796541"/>
          <a:ext cx="2398635" cy="958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432" tIns="101432" rIns="101432" bIns="1014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Evaluation bar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AI opponent (RL)</a:t>
          </a:r>
        </a:p>
      </dsp:txBody>
      <dsp:txXfrm>
        <a:off x="3975178" y="4796541"/>
        <a:ext cx="2398635" cy="958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34CBA-BC7F-4DF1-9648-11C77EBA8DC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E0F4A-8EDD-4B16-890A-1F7D39857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00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3E0F4A-8EDD-4B16-890A-1F7D398577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9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July 5,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318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July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03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July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5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July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July 5,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July 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July 5,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23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July 5,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134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July 5,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04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July 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July 5,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July 5,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16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A513B-8949-A028-F3B3-7F5EC2FA2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 dirty="0"/>
              <a:t>Chess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8DB5-E99E-0F1C-C3CF-55BE48F59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706812" cy="17316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OOP Python Application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A two-player CLI &amp; GUI chess game</a:t>
            </a:r>
          </a:p>
          <a:p>
            <a:r>
              <a:rPr lang="en-US" sz="2000" dirty="0">
                <a:solidFill>
                  <a:schemeClr val="tx1">
                    <a:alpha val="60000"/>
                  </a:schemeClr>
                </a:solidFill>
              </a:rPr>
              <a:t>Developer: Eyal Grinberg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Battle between pawn and king">
            <a:extLst>
              <a:ext uri="{FF2B5EF4-FFF2-40B4-BE49-F238E27FC236}">
                <a16:creationId xmlns:a16="http://schemas.microsoft.com/office/drawing/2014/main" id="{BACBECD4-C1C0-BA3F-0574-3A42FA22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54" r="17920"/>
          <a:stretch>
            <a:fillRect/>
          </a:stretch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D28F2-7B06-C084-1F7E-C25895D5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492" y="571500"/>
            <a:ext cx="8516937" cy="91440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Motivation &amp; Problem Statement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E2958-687F-E44A-4359-384FEC72DEAF}"/>
              </a:ext>
            </a:extLst>
          </p:cNvPr>
          <p:cNvSpPr txBox="1"/>
          <p:nvPr/>
        </p:nvSpPr>
        <p:spPr>
          <a:xfrm>
            <a:off x="563727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2BF5881-0EAC-C357-C719-A03BA1E2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dirty="0"/>
              <a:t>Goal - Build a complete chess game application with: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Accurate move validation and rule enforcement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Interactive GUI and testable CLI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Have fun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1700" dirty="0"/>
              <a:t>Motivation:</a:t>
            </a:r>
          </a:p>
          <a:p>
            <a:pPr marL="285750" indent="-285750">
              <a:spcAft>
                <a:spcPts val="600"/>
              </a:spcAft>
            </a:pPr>
            <a:r>
              <a:rPr lang="en-US" sz="1700" dirty="0"/>
              <a:t>Practice end-to-end software engineering from backend to UI</a:t>
            </a:r>
          </a:p>
          <a:p>
            <a:pPr marL="285750" indent="-285750">
              <a:spcAft>
                <a:spcPts val="600"/>
              </a:spcAft>
            </a:pPr>
            <a:r>
              <a:rPr lang="en-US" sz="1700" dirty="0"/>
              <a:t>Apply OOP and system design principles in a real-world game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6D99B21-881F-023F-8AD5-992880543EA2}"/>
              </a:ext>
            </a:extLst>
          </p:cNvPr>
          <p:cNvSpPr txBox="1">
            <a:spLocks/>
          </p:cNvSpPr>
          <p:nvPr/>
        </p:nvSpPr>
        <p:spPr>
          <a:xfrm>
            <a:off x="761510" y="2339253"/>
            <a:ext cx="3999636" cy="17316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484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FFF51-B8A9-9906-7BBC-B7643B9CC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Architecture</a:t>
            </a:r>
          </a:p>
        </p:txBody>
      </p:sp>
      <p:pic>
        <p:nvPicPr>
          <p:cNvPr id="5" name="Picture 4" descr="A diagram of a computer">
            <a:extLst>
              <a:ext uri="{FF2B5EF4-FFF2-40B4-BE49-F238E27FC236}">
                <a16:creationId xmlns:a16="http://schemas.microsoft.com/office/drawing/2014/main" id="{FE2DD0D5-97DB-5754-DC3B-4318D33F5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62" y="984605"/>
            <a:ext cx="69627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10AEA-C9D0-5EDC-A773-88D595A8C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Features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DC9B62-8547-2417-309A-A37BCB07D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231693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41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78C6B2F-5B29-4D97-994F-7EA4046AA8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CD1528-8963-4546-BED1-895761869B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A4A1C0-9A94-4D52-B129-6B9F977CF3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8676D9-81D4-4AFA-89AC-7CDA1B532D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28FC10-0A79-4087-A063-3FE21418C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3DC49A2-7D6C-4A45-9981-8C8B33D9D4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5DA6853-B90B-4F04-A871-EEBAD9127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0289F2-2BBB-4320-A1FC-AB68FD6C4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F5F3BD6-2AE7-4790-A9CF-513520A134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107DDFC-3284-4523-BF56-1A2AB5228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9E11B7F-6BE0-4089-96FF-6A5C85F7F5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7FD5A2-DB28-4223-B695-40AB0D62F3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312F01-1D54-443A-B01C-8C5A9385B8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A2C68B2-DE5A-45FD-B4AD-52A24E819D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4C1DF6-ED0E-42F4-838E-B94F963A2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63D2-A5E4-AF6F-7654-8DA75C664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E8D73-EB15-51BE-9AA7-EFA6C5A2268C}"/>
              </a:ext>
            </a:extLst>
          </p:cNvPr>
          <p:cNvSpPr txBox="1"/>
          <p:nvPr/>
        </p:nvSpPr>
        <p:spPr>
          <a:xfrm>
            <a:off x="8919921" y="229898"/>
            <a:ext cx="15819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Game &amp; board initialization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D0E6A-B6D9-491C-862F-8F72EC45155F}"/>
              </a:ext>
            </a:extLst>
          </p:cNvPr>
          <p:cNvSpPr txBox="1"/>
          <p:nvPr/>
        </p:nvSpPr>
        <p:spPr>
          <a:xfrm>
            <a:off x="9178179" y="1120118"/>
            <a:ext cx="957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input</a:t>
            </a:r>
          </a:p>
          <a:p>
            <a:r>
              <a:rPr lang="en-US" sz="1400" dirty="0"/>
              <a:t>(via GUI)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060B2-3CC6-1E39-C239-699DDEB4685A}"/>
              </a:ext>
            </a:extLst>
          </p:cNvPr>
          <p:cNvSpPr txBox="1"/>
          <p:nvPr/>
        </p:nvSpPr>
        <p:spPr>
          <a:xfrm>
            <a:off x="9476903" y="2177165"/>
            <a:ext cx="2008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Reset Game, Resign, Offer Draw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07E7A-1362-11A4-0924-6817AC01E5E0}"/>
              </a:ext>
            </a:extLst>
          </p:cNvPr>
          <p:cNvSpPr txBox="1"/>
          <p:nvPr/>
        </p:nvSpPr>
        <p:spPr>
          <a:xfrm>
            <a:off x="10075610" y="1633248"/>
            <a:ext cx="1147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Special action </a:t>
            </a:r>
          </a:p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0E42D16-50FD-4D8B-E8F6-842562E59D18}"/>
              </a:ext>
            </a:extLst>
          </p:cNvPr>
          <p:cNvSpPr/>
          <p:nvPr/>
        </p:nvSpPr>
        <p:spPr>
          <a:xfrm>
            <a:off x="9578235" y="762850"/>
            <a:ext cx="169164" cy="3412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DB840E5D-ABC3-09EE-25B8-2FC78AC9D62A}"/>
              </a:ext>
            </a:extLst>
          </p:cNvPr>
          <p:cNvSpPr/>
          <p:nvPr/>
        </p:nvSpPr>
        <p:spPr>
          <a:xfrm rot="5400000">
            <a:off x="7109694" y="2121566"/>
            <a:ext cx="169164" cy="3412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C2E296-6E31-3FFA-1513-74F3654FB79A}"/>
              </a:ext>
            </a:extLst>
          </p:cNvPr>
          <p:cNvSpPr txBox="1"/>
          <p:nvPr/>
        </p:nvSpPr>
        <p:spPr>
          <a:xfrm>
            <a:off x="8032109" y="1681053"/>
            <a:ext cx="1441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“regular move”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0FB8FA-23CE-D865-1396-F6369ABFEFE5}"/>
              </a:ext>
            </a:extLst>
          </p:cNvPr>
          <p:cNvSpPr txBox="1"/>
          <p:nvPr/>
        </p:nvSpPr>
        <p:spPr>
          <a:xfrm>
            <a:off x="7488139" y="2151861"/>
            <a:ext cx="20082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GUI.handle_click</a:t>
            </a:r>
            <a:r>
              <a:rPr lang="en-US" sz="1400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BAEE8A-96AA-B561-8CDD-C7695C8CF50C}"/>
              </a:ext>
            </a:extLst>
          </p:cNvPr>
          <p:cNvSpPr txBox="1"/>
          <p:nvPr/>
        </p:nvSpPr>
        <p:spPr>
          <a:xfrm>
            <a:off x="4826915" y="2118349"/>
            <a:ext cx="2135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Parse controller input to a CLI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F4C78-F8D2-EAE5-C05E-F6688E3816F3}"/>
              </a:ext>
            </a:extLst>
          </p:cNvPr>
          <p:cNvSpPr txBox="1"/>
          <p:nvPr/>
        </p:nvSpPr>
        <p:spPr>
          <a:xfrm>
            <a:off x="4605437" y="2975043"/>
            <a:ext cx="2723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Try playing a move</a:t>
            </a:r>
          </a:p>
          <a:p>
            <a:pPr algn="ctr"/>
            <a:r>
              <a:rPr lang="en-US" sz="1400" dirty="0" err="1"/>
              <a:t>game.move_piece</a:t>
            </a:r>
            <a:r>
              <a:rPr lang="en-US" sz="1400" dirty="0"/>
              <a:t>() + </a:t>
            </a:r>
            <a:r>
              <a:rPr lang="en-US" sz="1400" dirty="0" err="1"/>
              <a:t>game.check_king_threat</a:t>
            </a:r>
            <a:r>
              <a:rPr lang="en-US" sz="1400" dirty="0"/>
              <a:t>()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5BCFCC8-380D-D4D7-B7BE-D2A3465521FB}"/>
              </a:ext>
            </a:extLst>
          </p:cNvPr>
          <p:cNvSpPr/>
          <p:nvPr/>
        </p:nvSpPr>
        <p:spPr>
          <a:xfrm rot="18301370">
            <a:off x="7065716" y="3667309"/>
            <a:ext cx="169164" cy="3412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966FDA-5946-9F81-84DC-3A6F4415445D}"/>
              </a:ext>
            </a:extLst>
          </p:cNvPr>
          <p:cNvSpPr txBox="1"/>
          <p:nvPr/>
        </p:nvSpPr>
        <p:spPr>
          <a:xfrm>
            <a:off x="7191419" y="3532241"/>
            <a:ext cx="106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illegal move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7D3B00-C2DC-2AE7-E25B-CCA082BCD881}"/>
              </a:ext>
            </a:extLst>
          </p:cNvPr>
          <p:cNvSpPr txBox="1"/>
          <p:nvPr/>
        </p:nvSpPr>
        <p:spPr>
          <a:xfrm>
            <a:off x="7193616" y="3915239"/>
            <a:ext cx="1682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Raise exception &amp; retry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81EE1C02-9EE9-16A6-8E88-870F7F2643F7}"/>
              </a:ext>
            </a:extLst>
          </p:cNvPr>
          <p:cNvSpPr/>
          <p:nvPr/>
        </p:nvSpPr>
        <p:spPr>
          <a:xfrm>
            <a:off x="5785754" y="2648335"/>
            <a:ext cx="169164" cy="3412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553526-B8A3-701E-2D47-1636E7640487}"/>
              </a:ext>
            </a:extLst>
          </p:cNvPr>
          <p:cNvSpPr txBox="1"/>
          <p:nvPr/>
        </p:nvSpPr>
        <p:spPr>
          <a:xfrm>
            <a:off x="3853879" y="3568097"/>
            <a:ext cx="1066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legal move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78C0FA4-0131-680B-CB4A-7171D3F94495}"/>
              </a:ext>
            </a:extLst>
          </p:cNvPr>
          <p:cNvSpPr txBox="1"/>
          <p:nvPr/>
        </p:nvSpPr>
        <p:spPr>
          <a:xfrm>
            <a:off x="3378469" y="3899643"/>
            <a:ext cx="1441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The move ended </a:t>
            </a:r>
          </a:p>
          <a:p>
            <a:pPr algn="ctr"/>
            <a:r>
              <a:rPr lang="en-US" sz="1400" dirty="0"/>
              <a:t>with a check?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9E128186-8796-1DFB-D8F7-E30A5F6B5731}"/>
              </a:ext>
            </a:extLst>
          </p:cNvPr>
          <p:cNvSpPr/>
          <p:nvPr/>
        </p:nvSpPr>
        <p:spPr>
          <a:xfrm rot="2925603">
            <a:off x="4469970" y="5214910"/>
            <a:ext cx="103886" cy="3634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BFD5ABC-AF5A-4794-5643-FD0CE3DC4187}"/>
              </a:ext>
            </a:extLst>
          </p:cNvPr>
          <p:cNvSpPr/>
          <p:nvPr/>
        </p:nvSpPr>
        <p:spPr>
          <a:xfrm rot="19322956">
            <a:off x="4581031" y="4390562"/>
            <a:ext cx="169164" cy="2083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AAC55D7A-6356-4A57-1E4A-E4ED69AC3DB9}"/>
              </a:ext>
            </a:extLst>
          </p:cNvPr>
          <p:cNvSpPr/>
          <p:nvPr/>
        </p:nvSpPr>
        <p:spPr>
          <a:xfrm rot="2328143">
            <a:off x="3434484" y="4380284"/>
            <a:ext cx="169164" cy="2083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93BE92-F686-BF42-C6B5-949653E3CEE0}"/>
              </a:ext>
            </a:extLst>
          </p:cNvPr>
          <p:cNvSpPr txBox="1"/>
          <p:nvPr/>
        </p:nvSpPr>
        <p:spPr>
          <a:xfrm>
            <a:off x="3045345" y="4300252"/>
            <a:ext cx="43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7F300F-4198-6583-7C5A-96DB1AC8871E}"/>
              </a:ext>
            </a:extLst>
          </p:cNvPr>
          <p:cNvSpPr txBox="1"/>
          <p:nvPr/>
        </p:nvSpPr>
        <p:spPr>
          <a:xfrm>
            <a:off x="2256341" y="4604660"/>
            <a:ext cx="196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game.test_mate</a:t>
            </a:r>
            <a:r>
              <a:rPr lang="en-US" sz="1400" dirty="0"/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D49A4C-7EC3-7C4C-D77F-9DB13CDCD55C}"/>
              </a:ext>
            </a:extLst>
          </p:cNvPr>
          <p:cNvSpPr txBox="1"/>
          <p:nvPr/>
        </p:nvSpPr>
        <p:spPr>
          <a:xfrm>
            <a:off x="4681520" y="4259268"/>
            <a:ext cx="4321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B00221-60A2-FA8B-1C30-95FF50BCB4FD}"/>
              </a:ext>
            </a:extLst>
          </p:cNvPr>
          <p:cNvSpPr txBox="1"/>
          <p:nvPr/>
        </p:nvSpPr>
        <p:spPr>
          <a:xfrm>
            <a:off x="4496153" y="4642828"/>
            <a:ext cx="1099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Check draw conditions: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4F24457-3EA9-62E7-FAC7-5BF491B0C854}"/>
              </a:ext>
            </a:extLst>
          </p:cNvPr>
          <p:cNvSpPr txBox="1"/>
          <p:nvPr/>
        </p:nvSpPr>
        <p:spPr>
          <a:xfrm>
            <a:off x="3230542" y="5316124"/>
            <a:ext cx="1265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Insufficient material draw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2F18D9-7584-FA4A-6C50-444731E3FE2C}"/>
              </a:ext>
            </a:extLst>
          </p:cNvPr>
          <p:cNvSpPr txBox="1"/>
          <p:nvPr/>
        </p:nvSpPr>
        <p:spPr>
          <a:xfrm>
            <a:off x="4496153" y="5743466"/>
            <a:ext cx="196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stalemate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2F4A77-5ADC-C7B6-8E41-342186683030}"/>
              </a:ext>
            </a:extLst>
          </p:cNvPr>
          <p:cNvSpPr txBox="1"/>
          <p:nvPr/>
        </p:nvSpPr>
        <p:spPr>
          <a:xfrm>
            <a:off x="5405903" y="5549375"/>
            <a:ext cx="196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3-fold repetition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ABDEA-0F60-797B-8C0F-E34956D1EAE1}"/>
              </a:ext>
            </a:extLst>
          </p:cNvPr>
          <p:cNvSpPr txBox="1"/>
          <p:nvPr/>
        </p:nvSpPr>
        <p:spPr>
          <a:xfrm>
            <a:off x="6207297" y="5172685"/>
            <a:ext cx="1961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50-move rule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9A29C427-96DD-BE23-73AC-5EBD93AE03A4}"/>
              </a:ext>
            </a:extLst>
          </p:cNvPr>
          <p:cNvSpPr/>
          <p:nvPr/>
        </p:nvSpPr>
        <p:spPr>
          <a:xfrm rot="952875">
            <a:off x="4869117" y="5358608"/>
            <a:ext cx="170109" cy="2219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85F3AAD0-F513-3771-6242-5BF06B7ED2F5}"/>
              </a:ext>
            </a:extLst>
          </p:cNvPr>
          <p:cNvSpPr/>
          <p:nvPr/>
        </p:nvSpPr>
        <p:spPr>
          <a:xfrm rot="19656576">
            <a:off x="5236069" y="5302588"/>
            <a:ext cx="170109" cy="2219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A8582B19-11EE-68B9-BBCC-2EC5E52D1E2D}"/>
              </a:ext>
            </a:extLst>
          </p:cNvPr>
          <p:cNvSpPr/>
          <p:nvPr/>
        </p:nvSpPr>
        <p:spPr>
          <a:xfrm rot="16870112">
            <a:off x="5631766" y="5042515"/>
            <a:ext cx="103887" cy="36343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C96330A7-72F0-11DD-F533-513820450325}"/>
              </a:ext>
            </a:extLst>
          </p:cNvPr>
          <p:cNvSpPr/>
          <p:nvPr/>
        </p:nvSpPr>
        <p:spPr>
          <a:xfrm rot="19284318">
            <a:off x="10019155" y="1636928"/>
            <a:ext cx="174325" cy="5303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1FA73DC5-2CFE-BD88-AACE-F6914695F542}"/>
              </a:ext>
            </a:extLst>
          </p:cNvPr>
          <p:cNvSpPr/>
          <p:nvPr/>
        </p:nvSpPr>
        <p:spPr>
          <a:xfrm rot="2412757">
            <a:off x="9124934" y="1634076"/>
            <a:ext cx="174325" cy="5303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B43D57C5-C937-E7A9-13CF-6B97A769CEE7}"/>
              </a:ext>
            </a:extLst>
          </p:cNvPr>
          <p:cNvSpPr/>
          <p:nvPr/>
        </p:nvSpPr>
        <p:spPr>
          <a:xfrm rot="3402508">
            <a:off x="4628233" y="3656242"/>
            <a:ext cx="182850" cy="3612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BEF41E-387D-C25B-3B05-4116A42723E9}"/>
              </a:ext>
            </a:extLst>
          </p:cNvPr>
          <p:cNvSpPr/>
          <p:nvPr/>
        </p:nvSpPr>
        <p:spPr>
          <a:xfrm>
            <a:off x="1481328" y="4455734"/>
            <a:ext cx="5857229" cy="171201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82184D28-4D6C-A6CA-7321-F1D0F94A0081}"/>
              </a:ext>
            </a:extLst>
          </p:cNvPr>
          <p:cNvCxnSpPr>
            <a:stCxn id="25" idx="3"/>
            <a:endCxn id="6" idx="2"/>
          </p:cNvCxnSpPr>
          <p:nvPr/>
        </p:nvCxnSpPr>
        <p:spPr>
          <a:xfrm flipV="1">
            <a:off x="8876112" y="1643338"/>
            <a:ext cx="780984" cy="253351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BE2B1E4E-0B3E-A379-3C8A-2092625F7BAE}"/>
              </a:ext>
            </a:extLst>
          </p:cNvPr>
          <p:cNvCxnSpPr>
            <a:cxnSpLocks/>
            <a:stCxn id="60" idx="1"/>
          </p:cNvCxnSpPr>
          <p:nvPr/>
        </p:nvCxnSpPr>
        <p:spPr>
          <a:xfrm rot="5400000" flipH="1" flipV="1">
            <a:off x="3853876" y="-323809"/>
            <a:ext cx="3515484" cy="65450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F644509-F987-928D-4479-ED7D7E16CAC8}"/>
              </a:ext>
            </a:extLst>
          </p:cNvPr>
          <p:cNvSpPr txBox="1"/>
          <p:nvPr/>
        </p:nvSpPr>
        <p:spPr>
          <a:xfrm>
            <a:off x="1637978" y="3243479"/>
            <a:ext cx="1337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If none of the conditions were met</a:t>
            </a:r>
          </a:p>
        </p:txBody>
      </p:sp>
    </p:spTree>
    <p:extLst>
      <p:ext uri="{BB962C8B-B14F-4D97-AF65-F5344CB8AC3E}">
        <p14:creationId xmlns:p14="http://schemas.microsoft.com/office/powerpoint/2010/main" val="270981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  <p:bldP spid="11" grpId="0"/>
      <p:bldP spid="13" grpId="0" animBg="1"/>
      <p:bldP spid="14" grpId="0" animBg="1"/>
      <p:bldP spid="16" grpId="0"/>
      <p:bldP spid="17" grpId="0"/>
      <p:bldP spid="18" grpId="0"/>
      <p:bldP spid="21" grpId="0"/>
      <p:bldP spid="22" grpId="0" animBg="1"/>
      <p:bldP spid="24" grpId="0"/>
      <p:bldP spid="25" grpId="0"/>
      <p:bldP spid="27" grpId="0" animBg="1"/>
      <p:bldP spid="29" grpId="0"/>
      <p:bldP spid="30" grpId="0"/>
      <p:bldP spid="31" grpId="0" animBg="1"/>
      <p:bldP spid="32" grpId="0" animBg="1"/>
      <p:bldP spid="33" grpId="0" animBg="1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  <p:bldP spid="46" grpId="0" animBg="1"/>
      <p:bldP spid="47" grpId="0" animBg="1"/>
      <p:bldP spid="59" grpId="0" animBg="1"/>
      <p:bldP spid="60" grpId="0" animBg="1"/>
      <p:bldP spid="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9BFD2-E8D2-C831-7D1C-70AE4C9C7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342618-EF31-02B9-7A49-39C9C9A669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230930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8535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8D2FF-C468-306D-EFA2-D587613F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Results &amp; Future 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1AA655C-F98B-70EF-8367-0CE6E9961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853943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17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rget with various rings of accuracy">
            <a:extLst>
              <a:ext uri="{FF2B5EF4-FFF2-40B4-BE49-F238E27FC236}">
                <a16:creationId xmlns:a16="http://schemas.microsoft.com/office/drawing/2014/main" id="{992BB4DC-7062-3F39-0578-F7624EC2D4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8" b="15442"/>
          <a:stretch>
            <a:fillRect/>
          </a:stretch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F84F9-F41F-7FC1-5B4E-2F8B133E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288717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6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287</Words>
  <Application>Microsoft Office PowerPoint</Application>
  <PresentationFormat>Widescreen</PresentationFormat>
  <Paragraphs>59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Sitka Heading</vt:lpstr>
      <vt:lpstr>Source Sans Pro</vt:lpstr>
      <vt:lpstr>3DFloatVTI</vt:lpstr>
      <vt:lpstr>Chess Game</vt:lpstr>
      <vt:lpstr>Motivation &amp; Problem Statement</vt:lpstr>
      <vt:lpstr>Architecture</vt:lpstr>
      <vt:lpstr>Features </vt:lpstr>
      <vt:lpstr>Data Flow</vt:lpstr>
      <vt:lpstr>Challenges</vt:lpstr>
      <vt:lpstr>Results &amp; Future work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Eyal Grinberg</dc:creator>
  <cp:lastModifiedBy>Eyal Grinberg</cp:lastModifiedBy>
  <cp:revision>5</cp:revision>
  <dcterms:created xsi:type="dcterms:W3CDTF">2025-07-02T14:07:23Z</dcterms:created>
  <dcterms:modified xsi:type="dcterms:W3CDTF">2025-07-07T14:53:50Z</dcterms:modified>
</cp:coreProperties>
</file>