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433" r:id="rId3"/>
    <p:sldId id="434" r:id="rId4"/>
    <p:sldId id="435" r:id="rId5"/>
    <p:sldId id="436" r:id="rId6"/>
    <p:sldId id="437" r:id="rId7"/>
    <p:sldId id="439" r:id="rId8"/>
    <p:sldId id="438" r:id="rId9"/>
    <p:sldId id="440" r:id="rId10"/>
    <p:sldId id="441" r:id="rId11"/>
    <p:sldId id="442" r:id="rId12"/>
    <p:sldId id="443" r:id="rId13"/>
    <p:sldId id="41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Vig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46B"/>
    <a:srgbClr val="60C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8C6E8-616E-48FA-AA2C-0E27FE81DF48}">
  <a:tblStyle styleId="{6648C6E8-616E-48FA-AA2C-0E27FE81D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5"/>
    <p:restoredTop sz="91792"/>
  </p:normalViewPr>
  <p:slideViewPr>
    <p:cSldViewPr snapToGrid="0">
      <p:cViewPr varScale="1">
        <p:scale>
          <a:sx n="98" d="100"/>
          <a:sy n="98" d="100"/>
        </p:scale>
        <p:origin x="1440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47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yloadbox/sql-injection-payload-list/blob/master/Intruder/exploit/Auth_Bypass.tx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4789" y="812530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37C9656-3E3D-C64D-BC26-FB679D4F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5568C7-D0E4-054E-B975-7B62A506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I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Let's Talk About Security – SQL Injection - ZEISS Digital Innovation Blog">
            <a:extLst>
              <a:ext uri="{FF2B5EF4-FFF2-40B4-BE49-F238E27FC236}">
                <a16:creationId xmlns:a16="http://schemas.microsoft.com/office/drawing/2014/main" id="{26C39678-901F-D01A-13DC-32D6EFFA3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39" y="979507"/>
            <a:ext cx="4825425" cy="25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09760F-A85F-2093-5629-CEB462F4E2EB}"/>
              </a:ext>
            </a:extLst>
          </p:cNvPr>
          <p:cNvSpPr txBox="1">
            <a:spLocks/>
          </p:cNvSpPr>
          <p:nvPr/>
        </p:nvSpPr>
        <p:spPr>
          <a:xfrm>
            <a:off x="5176500" y="4481076"/>
            <a:ext cx="3967500" cy="4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400" b="1" dirty="0"/>
              <a:t> © Shalom Vanunu</a:t>
            </a:r>
            <a:endParaRPr lang="en-IL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49BEF12-D84A-7817-1CCE-A6655535341A}"/>
              </a:ext>
            </a:extLst>
          </p:cNvPr>
          <p:cNvSpPr txBox="1">
            <a:spLocks/>
          </p:cNvSpPr>
          <p:nvPr/>
        </p:nvSpPr>
        <p:spPr>
          <a:xfrm>
            <a:off x="667512" y="0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4400" b="1" dirty="0"/>
              <a:t>Comment Injection Payload</a:t>
            </a:r>
            <a:endParaRPr lang="en-IL" sz="44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E489363-079E-B5A2-5232-5D4FA50C3D2B}"/>
              </a:ext>
            </a:extLst>
          </p:cNvPr>
          <p:cNvSpPr txBox="1">
            <a:spLocks/>
          </p:cNvSpPr>
          <p:nvPr/>
        </p:nvSpPr>
        <p:spPr>
          <a:xfrm>
            <a:off x="1991868" y="2269885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/>
              <a:t>’--</a:t>
            </a:r>
            <a:endParaRPr lang="en-IL" sz="1800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B44AAA-B2C4-F381-5C56-1924884ACB6F}"/>
              </a:ext>
            </a:extLst>
          </p:cNvPr>
          <p:cNvSpPr txBox="1">
            <a:spLocks/>
          </p:cNvSpPr>
          <p:nvPr/>
        </p:nvSpPr>
        <p:spPr>
          <a:xfrm>
            <a:off x="-213360" y="809804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SELECT</a:t>
            </a:r>
            <a:r>
              <a:rPr lang="en-US" sz="1800" b="1" dirty="0"/>
              <a:t> * </a:t>
            </a:r>
            <a:r>
              <a:rPr lang="en-US" sz="1800" b="1" dirty="0">
                <a:solidFill>
                  <a:srgbClr val="FF0000"/>
                </a:solidFill>
              </a:rPr>
              <a:t>FROM</a:t>
            </a:r>
            <a:r>
              <a:rPr lang="en-US" sz="1800" b="1" dirty="0"/>
              <a:t> users </a:t>
            </a: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 username=‘admin’ 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 password=’1q2w3e’ </a:t>
            </a:r>
            <a:endParaRPr lang="en-IL" sz="1800" dirty="0"/>
          </a:p>
        </p:txBody>
      </p:sp>
      <p:pic>
        <p:nvPicPr>
          <p:cNvPr id="15" name="Picture 14" descr="WordPress custom login page">
            <a:extLst>
              <a:ext uri="{FF2B5EF4-FFF2-40B4-BE49-F238E27FC236}">
                <a16:creationId xmlns:a16="http://schemas.microsoft.com/office/drawing/2014/main" id="{99FC9340-7E5D-8783-B30D-2CCE35E8C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68AD"/>
              </a:clrFrom>
              <a:clrTo>
                <a:srgbClr val="0068A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8"/>
          <a:stretch/>
        </p:blipFill>
        <p:spPr bwMode="auto">
          <a:xfrm>
            <a:off x="-390258" y="1332458"/>
            <a:ext cx="3498990" cy="33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30B1D2-FA29-1531-4490-A0A650216726}"/>
              </a:ext>
            </a:extLst>
          </p:cNvPr>
          <p:cNvSpPr/>
          <p:nvPr/>
        </p:nvSpPr>
        <p:spPr>
          <a:xfrm>
            <a:off x="753526" y="2468469"/>
            <a:ext cx="18961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admin’ --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C0F74-03F0-2AE2-6CE0-F0CC42406CE6}"/>
              </a:ext>
            </a:extLst>
          </p:cNvPr>
          <p:cNvSpPr/>
          <p:nvPr/>
        </p:nvSpPr>
        <p:spPr>
          <a:xfrm>
            <a:off x="1079796" y="2724609"/>
            <a:ext cx="110893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887F552F-7BA8-D17B-D04A-B32D1219F918}"/>
              </a:ext>
            </a:extLst>
          </p:cNvPr>
          <p:cNvSpPr txBox="1">
            <a:spLocks/>
          </p:cNvSpPr>
          <p:nvPr/>
        </p:nvSpPr>
        <p:spPr>
          <a:xfrm>
            <a:off x="1079796" y="3128736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/>
              <a:t>username=‘admin’</a:t>
            </a:r>
            <a:endParaRPr lang="en-IL" sz="1800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11B1DFF1-8B8B-9622-EA96-9C5F5C77F10D}"/>
              </a:ext>
            </a:extLst>
          </p:cNvPr>
          <p:cNvSpPr txBox="1">
            <a:spLocks/>
          </p:cNvSpPr>
          <p:nvPr/>
        </p:nvSpPr>
        <p:spPr>
          <a:xfrm>
            <a:off x="152400" y="4566909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SELECT</a:t>
            </a:r>
            <a:r>
              <a:rPr lang="en-US" sz="1800" b="1" dirty="0"/>
              <a:t> * </a:t>
            </a:r>
            <a:r>
              <a:rPr lang="en-US" sz="1800" b="1" dirty="0">
                <a:solidFill>
                  <a:srgbClr val="FF0000"/>
                </a:solidFill>
              </a:rPr>
              <a:t>FROM</a:t>
            </a:r>
            <a:r>
              <a:rPr lang="en-US" sz="1800" b="1" dirty="0"/>
              <a:t> users </a:t>
            </a: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 username=‘admin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’ –-’ AND password=’1q2w3e’ </a:t>
            </a:r>
            <a:endParaRPr lang="en-IL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7C33BFB-DF72-E105-EF41-4BAD6C614552}"/>
              </a:ext>
            </a:extLst>
          </p:cNvPr>
          <p:cNvSpPr/>
          <p:nvPr/>
        </p:nvSpPr>
        <p:spPr>
          <a:xfrm rot="5400000">
            <a:off x="6099048" y="2454628"/>
            <a:ext cx="1143000" cy="999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90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2B76-0D73-9D28-5A86-068CAB93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12F948F-DA6D-83CF-DF3F-178A25C5489C}"/>
              </a:ext>
            </a:extLst>
          </p:cNvPr>
          <p:cNvSpPr txBox="1">
            <a:spLocks/>
          </p:cNvSpPr>
          <p:nvPr/>
        </p:nvSpPr>
        <p:spPr>
          <a:xfrm>
            <a:off x="687300" y="182136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OR Injection Payload</a:t>
            </a:r>
            <a:endParaRPr lang="en-IL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EC897EB-BE65-61DF-A2F0-7F9B9F410090}"/>
              </a:ext>
            </a:extLst>
          </p:cNvPr>
          <p:cNvSpPr txBox="1">
            <a:spLocks/>
          </p:cNvSpPr>
          <p:nvPr/>
        </p:nvSpPr>
        <p:spPr>
          <a:xfrm>
            <a:off x="495275" y="4328877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2000" b="1" dirty="0"/>
              <a:t>http://</a:t>
            </a:r>
            <a:r>
              <a:rPr lang="en-US" sz="2000" b="1" dirty="0" err="1"/>
              <a:t>demo.testfire.net</a:t>
            </a:r>
            <a:r>
              <a:rPr lang="en-US" sz="2000" b="1" dirty="0"/>
              <a:t>/</a:t>
            </a:r>
            <a:r>
              <a:rPr lang="en-US" sz="2000" b="1" dirty="0" err="1"/>
              <a:t>login.jsp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3D545-2DF2-D3AA-8936-0DD46A71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2" y="890070"/>
            <a:ext cx="7772400" cy="37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F5DE-711C-0144-59EB-59198C86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1458975"/>
            <a:ext cx="8674075" cy="1671900"/>
          </a:xfrm>
        </p:spPr>
        <p:txBody>
          <a:bodyPr/>
          <a:lstStyle/>
          <a:p>
            <a:r>
              <a:rPr lang="en-IL" sz="3200" dirty="0"/>
              <a:t>Practice</a:t>
            </a:r>
            <a:br>
              <a:rPr lang="en-US" sz="3200" dirty="0"/>
            </a:br>
            <a:r>
              <a:rPr lang="en-US" sz="1800" dirty="0"/>
              <a:t>https://www.youtube.com/watch?v=2OPVViV-GQk</a:t>
            </a:r>
            <a:endParaRPr lang="en-IL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9158-E91C-07E4-BAA2-38D406970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" y="3130875"/>
            <a:ext cx="7993355" cy="792600"/>
          </a:xfr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https://</a:t>
            </a:r>
            <a:r>
              <a:rPr lang="en-US" dirty="0" err="1">
                <a:cs typeface="Arial"/>
                <a:sym typeface="Arial"/>
              </a:rPr>
              <a:t>www.hacksplaining</a:t>
            </a:r>
            <a:r>
              <a:rPr lang="en-US" err="1">
                <a:cs typeface="Arial"/>
                <a:sym typeface="Arial"/>
              </a:rPr>
              <a:t>.</a:t>
            </a:r>
            <a:r>
              <a:rPr lang="en-US">
                <a:cs typeface="Arial"/>
                <a:sym typeface="Arial"/>
              </a:rPr>
              <a:t>com</a:t>
            </a:r>
            <a:r>
              <a:rPr lang="en-US" dirty="0">
                <a:cs typeface="Arial"/>
                <a:sym typeface="Arial"/>
              </a:rPr>
              <a:t>/exercises/</a:t>
            </a:r>
            <a:r>
              <a:rPr lang="en-US" dirty="0" err="1">
                <a:cs typeface="Arial"/>
                <a:sym typeface="Arial"/>
              </a:rPr>
              <a:t>sql</a:t>
            </a:r>
            <a:r>
              <a:rPr lang="en-US" dirty="0">
                <a:cs typeface="Arial"/>
                <a:sym typeface="Arial"/>
              </a:rPr>
              <a:t>-injection</a:t>
            </a:r>
            <a:endParaRPr lang="en-IL" dirty="0"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BAD6-D190-4172-2C2E-FCDE491F5970}"/>
              </a:ext>
            </a:extLst>
          </p:cNvPr>
          <p:cNvSpPr txBox="1"/>
          <p:nvPr/>
        </p:nvSpPr>
        <p:spPr>
          <a:xfrm>
            <a:off x="173736" y="3880150"/>
            <a:ext cx="8823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800" dirty="0">
                <a:solidFill>
                  <a:srgbClr val="1F1C51"/>
                </a:solidFill>
                <a:latin typeface="DM Sans"/>
                <a:sym typeface="DM Sans"/>
              </a:rPr>
              <a:t>https://www.codingame.</a:t>
            </a:r>
            <a:r>
              <a:rPr lang="en-IL" sz="1800" dirty="0">
                <a:solidFill>
                  <a:srgbClr val="1F1C51"/>
                </a:solidFill>
                <a:latin typeface="DM Sans"/>
              </a:rPr>
              <a:t>com/playgrounds/154/sql-injection-demo/sql-injection</a:t>
            </a:r>
          </a:p>
        </p:txBody>
      </p:sp>
    </p:spTree>
    <p:extLst>
      <p:ext uri="{BB962C8B-B14F-4D97-AF65-F5344CB8AC3E}">
        <p14:creationId xmlns:p14="http://schemas.microsoft.com/office/powerpoint/2010/main" val="61668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</a:t>
            </a:r>
            <a:br>
              <a:rPr lang="en" dirty="0"/>
            </a:br>
            <a:r>
              <a:rPr lang="en" dirty="0"/>
              <a:t>Security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3133;p64">
            <a:extLst>
              <a:ext uri="{FF2B5EF4-FFF2-40B4-BE49-F238E27FC236}">
                <a16:creationId xmlns:a16="http://schemas.microsoft.com/office/drawing/2014/main" id="{09B99657-E693-3B49-B0AE-57EF073EEC8D}"/>
              </a:ext>
            </a:extLst>
          </p:cNvPr>
          <p:cNvGrpSpPr/>
          <p:nvPr/>
        </p:nvGrpSpPr>
        <p:grpSpPr>
          <a:xfrm>
            <a:off x="82226" y="1778060"/>
            <a:ext cx="1771044" cy="1777177"/>
            <a:chOff x="1252700" y="238400"/>
            <a:chExt cx="5219700" cy="5237775"/>
          </a:xfrm>
        </p:grpSpPr>
        <p:sp>
          <p:nvSpPr>
            <p:cNvPr id="255" name="Google Shape;3134;p64">
              <a:extLst>
                <a:ext uri="{FF2B5EF4-FFF2-40B4-BE49-F238E27FC236}">
                  <a16:creationId xmlns:a16="http://schemas.microsoft.com/office/drawing/2014/main" id="{47A825EE-3A5D-EC44-8FA8-B1F5297AE30C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35;p64">
              <a:extLst>
                <a:ext uri="{FF2B5EF4-FFF2-40B4-BE49-F238E27FC236}">
                  <a16:creationId xmlns:a16="http://schemas.microsoft.com/office/drawing/2014/main" id="{FAB22FBF-CD81-724C-A482-BC801747A148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36;p64">
              <a:extLst>
                <a:ext uri="{FF2B5EF4-FFF2-40B4-BE49-F238E27FC236}">
                  <a16:creationId xmlns:a16="http://schemas.microsoft.com/office/drawing/2014/main" id="{C503935A-3C8D-6E43-AD1D-D97B301FBFAD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37;p64">
              <a:extLst>
                <a:ext uri="{FF2B5EF4-FFF2-40B4-BE49-F238E27FC236}">
                  <a16:creationId xmlns:a16="http://schemas.microsoft.com/office/drawing/2014/main" id="{B9F5F0D3-2489-3D42-AC4C-2490EFECA564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38;p64">
              <a:extLst>
                <a:ext uri="{FF2B5EF4-FFF2-40B4-BE49-F238E27FC236}">
                  <a16:creationId xmlns:a16="http://schemas.microsoft.com/office/drawing/2014/main" id="{3E1147FD-793A-4D43-B29E-6A52811C2291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39;p64">
              <a:extLst>
                <a:ext uri="{FF2B5EF4-FFF2-40B4-BE49-F238E27FC236}">
                  <a16:creationId xmlns:a16="http://schemas.microsoft.com/office/drawing/2014/main" id="{A10B7EB2-47F7-BC4F-9B53-8843C87AF66F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40;p64">
              <a:extLst>
                <a:ext uri="{FF2B5EF4-FFF2-40B4-BE49-F238E27FC236}">
                  <a16:creationId xmlns:a16="http://schemas.microsoft.com/office/drawing/2014/main" id="{8B689F32-6876-E249-8043-E6596EB11761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41;p64">
              <a:extLst>
                <a:ext uri="{FF2B5EF4-FFF2-40B4-BE49-F238E27FC236}">
                  <a16:creationId xmlns:a16="http://schemas.microsoft.com/office/drawing/2014/main" id="{CDAD13A2-31B7-6944-9B6B-B677EEC8EBDB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42;p64">
              <a:extLst>
                <a:ext uri="{FF2B5EF4-FFF2-40B4-BE49-F238E27FC236}">
                  <a16:creationId xmlns:a16="http://schemas.microsoft.com/office/drawing/2014/main" id="{56FDAC89-1A94-DD4D-B3E4-792D443705DB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43;p64">
              <a:extLst>
                <a:ext uri="{FF2B5EF4-FFF2-40B4-BE49-F238E27FC236}">
                  <a16:creationId xmlns:a16="http://schemas.microsoft.com/office/drawing/2014/main" id="{7BFF43D7-BC99-3A4D-B57E-9AD0BADCD2C9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44;p64">
              <a:extLst>
                <a:ext uri="{FF2B5EF4-FFF2-40B4-BE49-F238E27FC236}">
                  <a16:creationId xmlns:a16="http://schemas.microsoft.com/office/drawing/2014/main" id="{84B1E247-C558-EA40-873F-855E7A9E737D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45;p64">
              <a:extLst>
                <a:ext uri="{FF2B5EF4-FFF2-40B4-BE49-F238E27FC236}">
                  <a16:creationId xmlns:a16="http://schemas.microsoft.com/office/drawing/2014/main" id="{DB929BCC-9C20-E34F-AECF-BAEB80348A65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46;p64">
              <a:extLst>
                <a:ext uri="{FF2B5EF4-FFF2-40B4-BE49-F238E27FC236}">
                  <a16:creationId xmlns:a16="http://schemas.microsoft.com/office/drawing/2014/main" id="{D7682513-175A-E640-B6E3-8502DEE84113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47;p64">
              <a:extLst>
                <a:ext uri="{FF2B5EF4-FFF2-40B4-BE49-F238E27FC236}">
                  <a16:creationId xmlns:a16="http://schemas.microsoft.com/office/drawing/2014/main" id="{1093E315-E970-934E-9A66-A42AB510914E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48;p64">
              <a:extLst>
                <a:ext uri="{FF2B5EF4-FFF2-40B4-BE49-F238E27FC236}">
                  <a16:creationId xmlns:a16="http://schemas.microsoft.com/office/drawing/2014/main" id="{682094CF-61F7-D245-9F1E-5F0526919F5C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49;p64">
              <a:extLst>
                <a:ext uri="{FF2B5EF4-FFF2-40B4-BE49-F238E27FC236}">
                  <a16:creationId xmlns:a16="http://schemas.microsoft.com/office/drawing/2014/main" id="{233B400C-7D66-2546-A139-5188404E74E8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50;p64">
              <a:extLst>
                <a:ext uri="{FF2B5EF4-FFF2-40B4-BE49-F238E27FC236}">
                  <a16:creationId xmlns:a16="http://schemas.microsoft.com/office/drawing/2014/main" id="{FF6F23AE-2119-5144-9603-8642D68C01D4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51;p64">
              <a:extLst>
                <a:ext uri="{FF2B5EF4-FFF2-40B4-BE49-F238E27FC236}">
                  <a16:creationId xmlns:a16="http://schemas.microsoft.com/office/drawing/2014/main" id="{79D93072-F4F5-6446-A88A-747396A53A72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52;p64">
              <a:extLst>
                <a:ext uri="{FF2B5EF4-FFF2-40B4-BE49-F238E27FC236}">
                  <a16:creationId xmlns:a16="http://schemas.microsoft.com/office/drawing/2014/main" id="{00E82A6B-F781-FE4C-A576-81DD71C451DC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53;p64">
              <a:extLst>
                <a:ext uri="{FF2B5EF4-FFF2-40B4-BE49-F238E27FC236}">
                  <a16:creationId xmlns:a16="http://schemas.microsoft.com/office/drawing/2014/main" id="{CF380CFC-35A1-8A45-BF76-46A36EE5375A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54;p64">
              <a:extLst>
                <a:ext uri="{FF2B5EF4-FFF2-40B4-BE49-F238E27FC236}">
                  <a16:creationId xmlns:a16="http://schemas.microsoft.com/office/drawing/2014/main" id="{BAA7AAF2-2B72-A548-A7A5-EAB90C1C2F4B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55;p64">
              <a:extLst>
                <a:ext uri="{FF2B5EF4-FFF2-40B4-BE49-F238E27FC236}">
                  <a16:creationId xmlns:a16="http://schemas.microsoft.com/office/drawing/2014/main" id="{CA85C2E7-BDE7-694B-BAE0-430165437620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56;p64">
              <a:extLst>
                <a:ext uri="{FF2B5EF4-FFF2-40B4-BE49-F238E27FC236}">
                  <a16:creationId xmlns:a16="http://schemas.microsoft.com/office/drawing/2014/main" id="{7444E0A0-D4FB-964D-80A8-965D2EBDF3BE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57;p64">
              <a:extLst>
                <a:ext uri="{FF2B5EF4-FFF2-40B4-BE49-F238E27FC236}">
                  <a16:creationId xmlns:a16="http://schemas.microsoft.com/office/drawing/2014/main" id="{A23C1A48-48DC-434C-AD59-4EF8F0140F99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58;p64">
              <a:extLst>
                <a:ext uri="{FF2B5EF4-FFF2-40B4-BE49-F238E27FC236}">
                  <a16:creationId xmlns:a16="http://schemas.microsoft.com/office/drawing/2014/main" id="{1C0617F4-7543-0947-8885-0C97F2539A9D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59;p64">
              <a:extLst>
                <a:ext uri="{FF2B5EF4-FFF2-40B4-BE49-F238E27FC236}">
                  <a16:creationId xmlns:a16="http://schemas.microsoft.com/office/drawing/2014/main" id="{5F24A7F7-8DE4-3E4E-BBEA-562653DD6339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60;p64">
              <a:extLst>
                <a:ext uri="{FF2B5EF4-FFF2-40B4-BE49-F238E27FC236}">
                  <a16:creationId xmlns:a16="http://schemas.microsoft.com/office/drawing/2014/main" id="{8DD23EE9-AFFB-F849-B641-D4A8A9524221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61;p64">
              <a:extLst>
                <a:ext uri="{FF2B5EF4-FFF2-40B4-BE49-F238E27FC236}">
                  <a16:creationId xmlns:a16="http://schemas.microsoft.com/office/drawing/2014/main" id="{D4600F9A-F2D8-BA41-9C2D-F9C58F0A40BE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62;p64">
              <a:extLst>
                <a:ext uri="{FF2B5EF4-FFF2-40B4-BE49-F238E27FC236}">
                  <a16:creationId xmlns:a16="http://schemas.microsoft.com/office/drawing/2014/main" id="{B95F6FD2-B044-DD4B-8CFD-DD62A1E3BE7A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63;p64">
              <a:extLst>
                <a:ext uri="{FF2B5EF4-FFF2-40B4-BE49-F238E27FC236}">
                  <a16:creationId xmlns:a16="http://schemas.microsoft.com/office/drawing/2014/main" id="{97777AA7-135D-294A-9F0D-46912A11B75F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64;p64">
              <a:extLst>
                <a:ext uri="{FF2B5EF4-FFF2-40B4-BE49-F238E27FC236}">
                  <a16:creationId xmlns:a16="http://schemas.microsoft.com/office/drawing/2014/main" id="{ED9E3BF6-DCC8-604B-8403-C68FD0EA95B2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65;p64">
              <a:extLst>
                <a:ext uri="{FF2B5EF4-FFF2-40B4-BE49-F238E27FC236}">
                  <a16:creationId xmlns:a16="http://schemas.microsoft.com/office/drawing/2014/main" id="{5B228677-8D7D-364D-801F-36A4E890672C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66;p64">
              <a:extLst>
                <a:ext uri="{FF2B5EF4-FFF2-40B4-BE49-F238E27FC236}">
                  <a16:creationId xmlns:a16="http://schemas.microsoft.com/office/drawing/2014/main" id="{F4C46688-216E-E346-8726-21869AC5BA1B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67;p64">
              <a:extLst>
                <a:ext uri="{FF2B5EF4-FFF2-40B4-BE49-F238E27FC236}">
                  <a16:creationId xmlns:a16="http://schemas.microsoft.com/office/drawing/2014/main" id="{E0E68B73-9A45-984B-9556-86EAADD437E5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68;p64">
              <a:extLst>
                <a:ext uri="{FF2B5EF4-FFF2-40B4-BE49-F238E27FC236}">
                  <a16:creationId xmlns:a16="http://schemas.microsoft.com/office/drawing/2014/main" id="{60EB3404-D437-5C4B-A084-385458CE7477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69;p64">
              <a:extLst>
                <a:ext uri="{FF2B5EF4-FFF2-40B4-BE49-F238E27FC236}">
                  <a16:creationId xmlns:a16="http://schemas.microsoft.com/office/drawing/2014/main" id="{5470AE70-9DBF-6B41-84F3-AC1F7E9D4C01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70;p64">
              <a:extLst>
                <a:ext uri="{FF2B5EF4-FFF2-40B4-BE49-F238E27FC236}">
                  <a16:creationId xmlns:a16="http://schemas.microsoft.com/office/drawing/2014/main" id="{A8C5AEB5-3829-1E44-8BE4-2D735D4A87E8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71;p64">
              <a:extLst>
                <a:ext uri="{FF2B5EF4-FFF2-40B4-BE49-F238E27FC236}">
                  <a16:creationId xmlns:a16="http://schemas.microsoft.com/office/drawing/2014/main" id="{4D69DBF2-66DA-7F4F-84A0-557ACCE7AA1A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72;p64">
              <a:extLst>
                <a:ext uri="{FF2B5EF4-FFF2-40B4-BE49-F238E27FC236}">
                  <a16:creationId xmlns:a16="http://schemas.microsoft.com/office/drawing/2014/main" id="{5AE763C5-B882-E046-A200-8ECC59C19C78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73;p64">
              <a:extLst>
                <a:ext uri="{FF2B5EF4-FFF2-40B4-BE49-F238E27FC236}">
                  <a16:creationId xmlns:a16="http://schemas.microsoft.com/office/drawing/2014/main" id="{B9901DF6-441F-AA42-A104-7D6D1A9EB226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74;p64">
              <a:extLst>
                <a:ext uri="{FF2B5EF4-FFF2-40B4-BE49-F238E27FC236}">
                  <a16:creationId xmlns:a16="http://schemas.microsoft.com/office/drawing/2014/main" id="{BB8141E9-69E6-9D44-BA76-E8C288BDD7A2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75;p64">
              <a:extLst>
                <a:ext uri="{FF2B5EF4-FFF2-40B4-BE49-F238E27FC236}">
                  <a16:creationId xmlns:a16="http://schemas.microsoft.com/office/drawing/2014/main" id="{AA345120-1EAE-754C-8245-47BF57DB2788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76;p64">
              <a:extLst>
                <a:ext uri="{FF2B5EF4-FFF2-40B4-BE49-F238E27FC236}">
                  <a16:creationId xmlns:a16="http://schemas.microsoft.com/office/drawing/2014/main" id="{86C8ABFD-B3EB-2F40-9DB4-4AC798A69CE7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77;p64">
              <a:extLst>
                <a:ext uri="{FF2B5EF4-FFF2-40B4-BE49-F238E27FC236}">
                  <a16:creationId xmlns:a16="http://schemas.microsoft.com/office/drawing/2014/main" id="{B7877599-5706-4148-ADA2-CA27D47DA123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78;p64">
              <a:extLst>
                <a:ext uri="{FF2B5EF4-FFF2-40B4-BE49-F238E27FC236}">
                  <a16:creationId xmlns:a16="http://schemas.microsoft.com/office/drawing/2014/main" id="{7C20FD1C-44BB-574F-941E-928ED1BE8ABE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79;p64">
              <a:extLst>
                <a:ext uri="{FF2B5EF4-FFF2-40B4-BE49-F238E27FC236}">
                  <a16:creationId xmlns:a16="http://schemas.microsoft.com/office/drawing/2014/main" id="{9E91E914-162F-DC46-BF72-F750B4842711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80;p64">
              <a:extLst>
                <a:ext uri="{FF2B5EF4-FFF2-40B4-BE49-F238E27FC236}">
                  <a16:creationId xmlns:a16="http://schemas.microsoft.com/office/drawing/2014/main" id="{30835A87-6DF0-AE4C-9319-1A8D9FBA9AFF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81;p64">
              <a:extLst>
                <a:ext uri="{FF2B5EF4-FFF2-40B4-BE49-F238E27FC236}">
                  <a16:creationId xmlns:a16="http://schemas.microsoft.com/office/drawing/2014/main" id="{614F788A-FEFB-3D45-9D0D-B1D3C86E555F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82;p64">
              <a:extLst>
                <a:ext uri="{FF2B5EF4-FFF2-40B4-BE49-F238E27FC236}">
                  <a16:creationId xmlns:a16="http://schemas.microsoft.com/office/drawing/2014/main" id="{C9DD1DE1-4FCF-F042-8801-95A00F50ADFF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83;p64">
              <a:extLst>
                <a:ext uri="{FF2B5EF4-FFF2-40B4-BE49-F238E27FC236}">
                  <a16:creationId xmlns:a16="http://schemas.microsoft.com/office/drawing/2014/main" id="{D977EA24-3318-DF48-B147-23FAF86E65F9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84;p64">
              <a:extLst>
                <a:ext uri="{FF2B5EF4-FFF2-40B4-BE49-F238E27FC236}">
                  <a16:creationId xmlns:a16="http://schemas.microsoft.com/office/drawing/2014/main" id="{961ADCD1-530A-FC45-AAE6-4BE85062E06F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85;p64">
              <a:extLst>
                <a:ext uri="{FF2B5EF4-FFF2-40B4-BE49-F238E27FC236}">
                  <a16:creationId xmlns:a16="http://schemas.microsoft.com/office/drawing/2014/main" id="{26B01017-A8F0-EF41-AD1C-CDE7A622382D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86;p64">
              <a:extLst>
                <a:ext uri="{FF2B5EF4-FFF2-40B4-BE49-F238E27FC236}">
                  <a16:creationId xmlns:a16="http://schemas.microsoft.com/office/drawing/2014/main" id="{BD26B420-059C-A446-B668-6B1FC54742C8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87;p64">
              <a:extLst>
                <a:ext uri="{FF2B5EF4-FFF2-40B4-BE49-F238E27FC236}">
                  <a16:creationId xmlns:a16="http://schemas.microsoft.com/office/drawing/2014/main" id="{06F4D22A-5182-7A4B-BF24-12654C1C7712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88;p64">
              <a:extLst>
                <a:ext uri="{FF2B5EF4-FFF2-40B4-BE49-F238E27FC236}">
                  <a16:creationId xmlns:a16="http://schemas.microsoft.com/office/drawing/2014/main" id="{A513D709-33FD-1A4F-AB37-0DAD8DDDDD6E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89;p64">
              <a:extLst>
                <a:ext uri="{FF2B5EF4-FFF2-40B4-BE49-F238E27FC236}">
                  <a16:creationId xmlns:a16="http://schemas.microsoft.com/office/drawing/2014/main" id="{B9B7E0AE-3610-A640-A069-404A9ACA1E4D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90;p64">
              <a:extLst>
                <a:ext uri="{FF2B5EF4-FFF2-40B4-BE49-F238E27FC236}">
                  <a16:creationId xmlns:a16="http://schemas.microsoft.com/office/drawing/2014/main" id="{6A04A58B-9616-8441-8AEA-8A1107C92348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91;p64">
              <a:extLst>
                <a:ext uri="{FF2B5EF4-FFF2-40B4-BE49-F238E27FC236}">
                  <a16:creationId xmlns:a16="http://schemas.microsoft.com/office/drawing/2014/main" id="{69A59244-0EDE-9C42-91F4-B1DD416800A4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92;p64">
              <a:extLst>
                <a:ext uri="{FF2B5EF4-FFF2-40B4-BE49-F238E27FC236}">
                  <a16:creationId xmlns:a16="http://schemas.microsoft.com/office/drawing/2014/main" id="{B1941839-3D21-5E45-AE87-C4A20D6F5881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93;p64">
              <a:extLst>
                <a:ext uri="{FF2B5EF4-FFF2-40B4-BE49-F238E27FC236}">
                  <a16:creationId xmlns:a16="http://schemas.microsoft.com/office/drawing/2014/main" id="{C6AFCF12-B005-E641-BC37-AB84A25418FF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94;p64">
              <a:extLst>
                <a:ext uri="{FF2B5EF4-FFF2-40B4-BE49-F238E27FC236}">
                  <a16:creationId xmlns:a16="http://schemas.microsoft.com/office/drawing/2014/main" id="{77EFF20A-B00C-3046-882F-34E57C4D5805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95;p64">
              <a:extLst>
                <a:ext uri="{FF2B5EF4-FFF2-40B4-BE49-F238E27FC236}">
                  <a16:creationId xmlns:a16="http://schemas.microsoft.com/office/drawing/2014/main" id="{DAF432C0-26E9-AC46-AFB5-B87661A51B8A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96;p64">
              <a:extLst>
                <a:ext uri="{FF2B5EF4-FFF2-40B4-BE49-F238E27FC236}">
                  <a16:creationId xmlns:a16="http://schemas.microsoft.com/office/drawing/2014/main" id="{15FCFB5A-D204-5145-8470-780E034FA42A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97;p64">
              <a:extLst>
                <a:ext uri="{FF2B5EF4-FFF2-40B4-BE49-F238E27FC236}">
                  <a16:creationId xmlns:a16="http://schemas.microsoft.com/office/drawing/2014/main" id="{1E9AF7C4-E263-8F45-BBDA-005AEDADE8DC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8;p64">
              <a:extLst>
                <a:ext uri="{FF2B5EF4-FFF2-40B4-BE49-F238E27FC236}">
                  <a16:creationId xmlns:a16="http://schemas.microsoft.com/office/drawing/2014/main" id="{2E3A5D26-9C81-174C-A3F4-6FC248AADAB3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99;p64">
              <a:extLst>
                <a:ext uri="{FF2B5EF4-FFF2-40B4-BE49-F238E27FC236}">
                  <a16:creationId xmlns:a16="http://schemas.microsoft.com/office/drawing/2014/main" id="{03268567-E94C-A14E-812D-6568B2428C57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00;p64">
              <a:extLst>
                <a:ext uri="{FF2B5EF4-FFF2-40B4-BE49-F238E27FC236}">
                  <a16:creationId xmlns:a16="http://schemas.microsoft.com/office/drawing/2014/main" id="{BC8DABC4-44A3-7740-A9BC-07CD6408F3AE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01;p64">
              <a:extLst>
                <a:ext uri="{FF2B5EF4-FFF2-40B4-BE49-F238E27FC236}">
                  <a16:creationId xmlns:a16="http://schemas.microsoft.com/office/drawing/2014/main" id="{A81279E6-FE28-2A4C-9E66-2928B01DD921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02;p64">
              <a:extLst>
                <a:ext uri="{FF2B5EF4-FFF2-40B4-BE49-F238E27FC236}">
                  <a16:creationId xmlns:a16="http://schemas.microsoft.com/office/drawing/2014/main" id="{57E338AA-8AC6-9B47-9FEC-ED786CB7F605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03;p64">
              <a:extLst>
                <a:ext uri="{FF2B5EF4-FFF2-40B4-BE49-F238E27FC236}">
                  <a16:creationId xmlns:a16="http://schemas.microsoft.com/office/drawing/2014/main" id="{E11BDF8C-3736-434F-9372-5E433B96A0E3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04;p64">
              <a:extLst>
                <a:ext uri="{FF2B5EF4-FFF2-40B4-BE49-F238E27FC236}">
                  <a16:creationId xmlns:a16="http://schemas.microsoft.com/office/drawing/2014/main" id="{57184025-85FA-714A-A85C-DE910631999A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05;p64">
              <a:extLst>
                <a:ext uri="{FF2B5EF4-FFF2-40B4-BE49-F238E27FC236}">
                  <a16:creationId xmlns:a16="http://schemas.microsoft.com/office/drawing/2014/main" id="{E7A61BC5-4CDB-CD4D-9C9B-77A8B2804865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06;p64">
              <a:extLst>
                <a:ext uri="{FF2B5EF4-FFF2-40B4-BE49-F238E27FC236}">
                  <a16:creationId xmlns:a16="http://schemas.microsoft.com/office/drawing/2014/main" id="{3614B26B-5C08-8141-890F-F4CC1440A20E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07;p64">
              <a:extLst>
                <a:ext uri="{FF2B5EF4-FFF2-40B4-BE49-F238E27FC236}">
                  <a16:creationId xmlns:a16="http://schemas.microsoft.com/office/drawing/2014/main" id="{455A11CE-78AA-3F4E-8C3B-1D3077304CA1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08;p64">
              <a:extLst>
                <a:ext uri="{FF2B5EF4-FFF2-40B4-BE49-F238E27FC236}">
                  <a16:creationId xmlns:a16="http://schemas.microsoft.com/office/drawing/2014/main" id="{7D2DAD1B-04C1-C34A-B57D-4C4E037ABCCD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209;p64">
              <a:extLst>
                <a:ext uri="{FF2B5EF4-FFF2-40B4-BE49-F238E27FC236}">
                  <a16:creationId xmlns:a16="http://schemas.microsoft.com/office/drawing/2014/main" id="{491BCCEE-4027-844E-B5D3-D5E2722C3A85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210;p64">
              <a:extLst>
                <a:ext uri="{FF2B5EF4-FFF2-40B4-BE49-F238E27FC236}">
                  <a16:creationId xmlns:a16="http://schemas.microsoft.com/office/drawing/2014/main" id="{86B49992-21A4-1042-8051-6BE726930C17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211;p64">
              <a:extLst>
                <a:ext uri="{FF2B5EF4-FFF2-40B4-BE49-F238E27FC236}">
                  <a16:creationId xmlns:a16="http://schemas.microsoft.com/office/drawing/2014/main" id="{104EFDC3-8CFC-E346-91EC-14040FF6EFE7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212;p64">
              <a:extLst>
                <a:ext uri="{FF2B5EF4-FFF2-40B4-BE49-F238E27FC236}">
                  <a16:creationId xmlns:a16="http://schemas.microsoft.com/office/drawing/2014/main" id="{5DA9B534-9630-2B42-80FF-2AC665C83458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213;p64">
              <a:extLst>
                <a:ext uri="{FF2B5EF4-FFF2-40B4-BE49-F238E27FC236}">
                  <a16:creationId xmlns:a16="http://schemas.microsoft.com/office/drawing/2014/main" id="{F5C3D79B-B226-5B46-A732-4E88BDA1D3B4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214;p64">
              <a:extLst>
                <a:ext uri="{FF2B5EF4-FFF2-40B4-BE49-F238E27FC236}">
                  <a16:creationId xmlns:a16="http://schemas.microsoft.com/office/drawing/2014/main" id="{D5AADA92-1C58-DB41-93EE-DF31DDCC4614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215;p64">
              <a:extLst>
                <a:ext uri="{FF2B5EF4-FFF2-40B4-BE49-F238E27FC236}">
                  <a16:creationId xmlns:a16="http://schemas.microsoft.com/office/drawing/2014/main" id="{A24B736B-18E2-9F48-8891-5B8DE9DD069B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216;p64">
              <a:extLst>
                <a:ext uri="{FF2B5EF4-FFF2-40B4-BE49-F238E27FC236}">
                  <a16:creationId xmlns:a16="http://schemas.microsoft.com/office/drawing/2014/main" id="{E66F2CAA-1EA0-6C4A-9B06-65B3CC456EA9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17;p64">
              <a:extLst>
                <a:ext uri="{FF2B5EF4-FFF2-40B4-BE49-F238E27FC236}">
                  <a16:creationId xmlns:a16="http://schemas.microsoft.com/office/drawing/2014/main" id="{7507A192-430E-1040-8DC3-CA9D3BEF6DD1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18;p64">
              <a:extLst>
                <a:ext uri="{FF2B5EF4-FFF2-40B4-BE49-F238E27FC236}">
                  <a16:creationId xmlns:a16="http://schemas.microsoft.com/office/drawing/2014/main" id="{29D502D2-7C6B-B84F-B2B2-A7400119B9DC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19;p64">
              <a:extLst>
                <a:ext uri="{FF2B5EF4-FFF2-40B4-BE49-F238E27FC236}">
                  <a16:creationId xmlns:a16="http://schemas.microsoft.com/office/drawing/2014/main" id="{A14186D2-54EA-0744-812F-F55165E76983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20;p64">
              <a:extLst>
                <a:ext uri="{FF2B5EF4-FFF2-40B4-BE49-F238E27FC236}">
                  <a16:creationId xmlns:a16="http://schemas.microsoft.com/office/drawing/2014/main" id="{2207AB52-08B1-EC4F-9A14-614A0CB2F9BB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21;p64">
              <a:extLst>
                <a:ext uri="{FF2B5EF4-FFF2-40B4-BE49-F238E27FC236}">
                  <a16:creationId xmlns:a16="http://schemas.microsoft.com/office/drawing/2014/main" id="{A4EE956D-3496-4245-99AF-2CD5182CC51A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222;p64">
              <a:extLst>
                <a:ext uri="{FF2B5EF4-FFF2-40B4-BE49-F238E27FC236}">
                  <a16:creationId xmlns:a16="http://schemas.microsoft.com/office/drawing/2014/main" id="{8A52590E-D34A-9947-9F5C-8BF561FB54D6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223;p64">
              <a:extLst>
                <a:ext uri="{FF2B5EF4-FFF2-40B4-BE49-F238E27FC236}">
                  <a16:creationId xmlns:a16="http://schemas.microsoft.com/office/drawing/2014/main" id="{2F7A11D0-1AC2-404E-BE23-0204C986ECD8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224;p64">
              <a:extLst>
                <a:ext uri="{FF2B5EF4-FFF2-40B4-BE49-F238E27FC236}">
                  <a16:creationId xmlns:a16="http://schemas.microsoft.com/office/drawing/2014/main" id="{16C35603-6169-C741-9DBA-E325429E64E9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225;p64">
              <a:extLst>
                <a:ext uri="{FF2B5EF4-FFF2-40B4-BE49-F238E27FC236}">
                  <a16:creationId xmlns:a16="http://schemas.microsoft.com/office/drawing/2014/main" id="{FC8E8D0F-E737-4040-8BD0-92F5E8BC8865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226;p64">
              <a:extLst>
                <a:ext uri="{FF2B5EF4-FFF2-40B4-BE49-F238E27FC236}">
                  <a16:creationId xmlns:a16="http://schemas.microsoft.com/office/drawing/2014/main" id="{C2533C41-E355-684E-9B10-C7AA7D8FB17B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227;p64">
              <a:extLst>
                <a:ext uri="{FF2B5EF4-FFF2-40B4-BE49-F238E27FC236}">
                  <a16:creationId xmlns:a16="http://schemas.microsoft.com/office/drawing/2014/main" id="{CCB87F22-9044-5745-8BBF-A7401632678B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228;p64">
              <a:extLst>
                <a:ext uri="{FF2B5EF4-FFF2-40B4-BE49-F238E27FC236}">
                  <a16:creationId xmlns:a16="http://schemas.microsoft.com/office/drawing/2014/main" id="{656E6F25-A4BC-0045-9131-9538E1653FB3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229;p64">
              <a:extLst>
                <a:ext uri="{FF2B5EF4-FFF2-40B4-BE49-F238E27FC236}">
                  <a16:creationId xmlns:a16="http://schemas.microsoft.com/office/drawing/2014/main" id="{13A0F9C3-119D-9B4B-BC84-E1417E2FF730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230;p64">
              <a:extLst>
                <a:ext uri="{FF2B5EF4-FFF2-40B4-BE49-F238E27FC236}">
                  <a16:creationId xmlns:a16="http://schemas.microsoft.com/office/drawing/2014/main" id="{7F89479C-F309-A345-9E63-4EC70757C52A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231;p64">
              <a:extLst>
                <a:ext uri="{FF2B5EF4-FFF2-40B4-BE49-F238E27FC236}">
                  <a16:creationId xmlns:a16="http://schemas.microsoft.com/office/drawing/2014/main" id="{2607C055-5DB7-8D42-A25C-FBA72B104236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232;p64">
              <a:extLst>
                <a:ext uri="{FF2B5EF4-FFF2-40B4-BE49-F238E27FC236}">
                  <a16:creationId xmlns:a16="http://schemas.microsoft.com/office/drawing/2014/main" id="{6EAA9462-1236-4A43-8A6F-881D47F13A30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233;p64">
              <a:extLst>
                <a:ext uri="{FF2B5EF4-FFF2-40B4-BE49-F238E27FC236}">
                  <a16:creationId xmlns:a16="http://schemas.microsoft.com/office/drawing/2014/main" id="{BD37D10B-638D-9B45-BD9F-2A1287669D9D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34;p64">
              <a:extLst>
                <a:ext uri="{FF2B5EF4-FFF2-40B4-BE49-F238E27FC236}">
                  <a16:creationId xmlns:a16="http://schemas.microsoft.com/office/drawing/2014/main" id="{4EE10EDB-9C1B-DA41-8BF8-AD3F8A36EB04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235;p64">
              <a:extLst>
                <a:ext uri="{FF2B5EF4-FFF2-40B4-BE49-F238E27FC236}">
                  <a16:creationId xmlns:a16="http://schemas.microsoft.com/office/drawing/2014/main" id="{F65128CF-BC9C-8F46-B2A1-F3184F636CD3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236;p64">
              <a:extLst>
                <a:ext uri="{FF2B5EF4-FFF2-40B4-BE49-F238E27FC236}">
                  <a16:creationId xmlns:a16="http://schemas.microsoft.com/office/drawing/2014/main" id="{E19170B5-12DB-514B-A767-93F042BB7222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237;p64">
              <a:extLst>
                <a:ext uri="{FF2B5EF4-FFF2-40B4-BE49-F238E27FC236}">
                  <a16:creationId xmlns:a16="http://schemas.microsoft.com/office/drawing/2014/main" id="{6BEAF96F-94DE-1B42-9FB7-0412F24741A7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238;p64">
              <a:extLst>
                <a:ext uri="{FF2B5EF4-FFF2-40B4-BE49-F238E27FC236}">
                  <a16:creationId xmlns:a16="http://schemas.microsoft.com/office/drawing/2014/main" id="{036D0DD4-A3F3-4C44-8722-6E8338C73B20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239;p64">
              <a:extLst>
                <a:ext uri="{FF2B5EF4-FFF2-40B4-BE49-F238E27FC236}">
                  <a16:creationId xmlns:a16="http://schemas.microsoft.com/office/drawing/2014/main" id="{A49AD46F-45C6-C74D-B48E-12C64D92D007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240;p64">
              <a:extLst>
                <a:ext uri="{FF2B5EF4-FFF2-40B4-BE49-F238E27FC236}">
                  <a16:creationId xmlns:a16="http://schemas.microsoft.com/office/drawing/2014/main" id="{5CEBEA24-DD08-314D-9D49-5B91F97475AD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241;p64">
              <a:extLst>
                <a:ext uri="{FF2B5EF4-FFF2-40B4-BE49-F238E27FC236}">
                  <a16:creationId xmlns:a16="http://schemas.microsoft.com/office/drawing/2014/main" id="{55F855C6-F42A-D84F-AF49-BB940B7235F1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242;p64">
              <a:extLst>
                <a:ext uri="{FF2B5EF4-FFF2-40B4-BE49-F238E27FC236}">
                  <a16:creationId xmlns:a16="http://schemas.microsoft.com/office/drawing/2014/main" id="{2D9B7574-78AF-0546-8A98-A3B5C34E335A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243;p64">
              <a:extLst>
                <a:ext uri="{FF2B5EF4-FFF2-40B4-BE49-F238E27FC236}">
                  <a16:creationId xmlns:a16="http://schemas.microsoft.com/office/drawing/2014/main" id="{FCB924CE-5B3A-9845-B617-8A20EF86A25C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244;p64">
              <a:extLst>
                <a:ext uri="{FF2B5EF4-FFF2-40B4-BE49-F238E27FC236}">
                  <a16:creationId xmlns:a16="http://schemas.microsoft.com/office/drawing/2014/main" id="{B82C440A-F314-CA46-B81B-D5241CBF106B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245;p64">
              <a:extLst>
                <a:ext uri="{FF2B5EF4-FFF2-40B4-BE49-F238E27FC236}">
                  <a16:creationId xmlns:a16="http://schemas.microsoft.com/office/drawing/2014/main" id="{CDDED271-9FB1-D644-885E-4B3495327B12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246;p64">
              <a:extLst>
                <a:ext uri="{FF2B5EF4-FFF2-40B4-BE49-F238E27FC236}">
                  <a16:creationId xmlns:a16="http://schemas.microsoft.com/office/drawing/2014/main" id="{43A676C1-4A0D-E543-A5F4-76ED507FE56A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247;p64">
              <a:extLst>
                <a:ext uri="{FF2B5EF4-FFF2-40B4-BE49-F238E27FC236}">
                  <a16:creationId xmlns:a16="http://schemas.microsoft.com/office/drawing/2014/main" id="{0E821474-6BA5-C544-A1B8-765AED5B099F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248;p64">
              <a:extLst>
                <a:ext uri="{FF2B5EF4-FFF2-40B4-BE49-F238E27FC236}">
                  <a16:creationId xmlns:a16="http://schemas.microsoft.com/office/drawing/2014/main" id="{613615EF-710F-384C-8441-CB91BAE58946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249;p64">
              <a:extLst>
                <a:ext uri="{FF2B5EF4-FFF2-40B4-BE49-F238E27FC236}">
                  <a16:creationId xmlns:a16="http://schemas.microsoft.com/office/drawing/2014/main" id="{D91A3176-9AB8-9845-9FC6-EB950A3622BA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250;p64">
              <a:extLst>
                <a:ext uri="{FF2B5EF4-FFF2-40B4-BE49-F238E27FC236}">
                  <a16:creationId xmlns:a16="http://schemas.microsoft.com/office/drawing/2014/main" id="{4A9FD0FD-0C5B-BB43-8F96-FCF3E7B43474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251;p64">
              <a:extLst>
                <a:ext uri="{FF2B5EF4-FFF2-40B4-BE49-F238E27FC236}">
                  <a16:creationId xmlns:a16="http://schemas.microsoft.com/office/drawing/2014/main" id="{4E488AC2-C079-984C-98CE-38D33F62622E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252;p64">
              <a:extLst>
                <a:ext uri="{FF2B5EF4-FFF2-40B4-BE49-F238E27FC236}">
                  <a16:creationId xmlns:a16="http://schemas.microsoft.com/office/drawing/2014/main" id="{1E3FEBBB-D04E-7449-B6D6-F3A764E32CEE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253;p64">
              <a:extLst>
                <a:ext uri="{FF2B5EF4-FFF2-40B4-BE49-F238E27FC236}">
                  <a16:creationId xmlns:a16="http://schemas.microsoft.com/office/drawing/2014/main" id="{96AF9113-84A5-EB47-9059-56D150FD4C49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254;p64">
              <a:extLst>
                <a:ext uri="{FF2B5EF4-FFF2-40B4-BE49-F238E27FC236}">
                  <a16:creationId xmlns:a16="http://schemas.microsoft.com/office/drawing/2014/main" id="{04A8338D-3735-2444-A060-0BE9E89DA1E6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255;p64">
              <a:extLst>
                <a:ext uri="{FF2B5EF4-FFF2-40B4-BE49-F238E27FC236}">
                  <a16:creationId xmlns:a16="http://schemas.microsoft.com/office/drawing/2014/main" id="{B795F734-A3C8-0E44-953C-674686A665BD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256;p64">
              <a:extLst>
                <a:ext uri="{FF2B5EF4-FFF2-40B4-BE49-F238E27FC236}">
                  <a16:creationId xmlns:a16="http://schemas.microsoft.com/office/drawing/2014/main" id="{318E2C92-7387-DF41-B1C8-E3068327148F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257;p64">
              <a:extLst>
                <a:ext uri="{FF2B5EF4-FFF2-40B4-BE49-F238E27FC236}">
                  <a16:creationId xmlns:a16="http://schemas.microsoft.com/office/drawing/2014/main" id="{7420D7AE-FB80-8547-9383-FAA6D43F1B99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258;p64">
              <a:extLst>
                <a:ext uri="{FF2B5EF4-FFF2-40B4-BE49-F238E27FC236}">
                  <a16:creationId xmlns:a16="http://schemas.microsoft.com/office/drawing/2014/main" id="{13B6C767-8380-684F-B3DB-18CD74112179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259;p64">
              <a:extLst>
                <a:ext uri="{FF2B5EF4-FFF2-40B4-BE49-F238E27FC236}">
                  <a16:creationId xmlns:a16="http://schemas.microsoft.com/office/drawing/2014/main" id="{512C09D0-40AA-234E-BB83-BB0C49AEDEAF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260;p64">
              <a:extLst>
                <a:ext uri="{FF2B5EF4-FFF2-40B4-BE49-F238E27FC236}">
                  <a16:creationId xmlns:a16="http://schemas.microsoft.com/office/drawing/2014/main" id="{444515D8-0439-1F45-B207-BCA3524606CC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261;p64">
              <a:extLst>
                <a:ext uri="{FF2B5EF4-FFF2-40B4-BE49-F238E27FC236}">
                  <a16:creationId xmlns:a16="http://schemas.microsoft.com/office/drawing/2014/main" id="{57FDD8B9-5707-804B-8D71-1C51E1C2CDA8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262;p64">
              <a:extLst>
                <a:ext uri="{FF2B5EF4-FFF2-40B4-BE49-F238E27FC236}">
                  <a16:creationId xmlns:a16="http://schemas.microsoft.com/office/drawing/2014/main" id="{BAB3A3B5-46C4-B247-A4A0-7C0D247B4312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263;p64">
              <a:extLst>
                <a:ext uri="{FF2B5EF4-FFF2-40B4-BE49-F238E27FC236}">
                  <a16:creationId xmlns:a16="http://schemas.microsoft.com/office/drawing/2014/main" id="{85C7C223-6D2E-EA4E-8DA9-8A8DE43568C4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264;p64">
              <a:extLst>
                <a:ext uri="{FF2B5EF4-FFF2-40B4-BE49-F238E27FC236}">
                  <a16:creationId xmlns:a16="http://schemas.microsoft.com/office/drawing/2014/main" id="{A556048E-6021-CA4F-8FA4-ED01802D4A1D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265;p64">
              <a:extLst>
                <a:ext uri="{FF2B5EF4-FFF2-40B4-BE49-F238E27FC236}">
                  <a16:creationId xmlns:a16="http://schemas.microsoft.com/office/drawing/2014/main" id="{0BABF0BB-98A0-D447-9CC0-377A7C01B77F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266;p64">
              <a:extLst>
                <a:ext uri="{FF2B5EF4-FFF2-40B4-BE49-F238E27FC236}">
                  <a16:creationId xmlns:a16="http://schemas.microsoft.com/office/drawing/2014/main" id="{C9E3244B-306F-BB41-9B04-15F3DB373621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267;p64">
              <a:extLst>
                <a:ext uri="{FF2B5EF4-FFF2-40B4-BE49-F238E27FC236}">
                  <a16:creationId xmlns:a16="http://schemas.microsoft.com/office/drawing/2014/main" id="{5360D5D4-683D-754E-AB67-4B481750CDDE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268;p64">
              <a:extLst>
                <a:ext uri="{FF2B5EF4-FFF2-40B4-BE49-F238E27FC236}">
                  <a16:creationId xmlns:a16="http://schemas.microsoft.com/office/drawing/2014/main" id="{CBFA7E2B-E9C6-1448-88CD-66C760D42BA4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269;p64">
              <a:extLst>
                <a:ext uri="{FF2B5EF4-FFF2-40B4-BE49-F238E27FC236}">
                  <a16:creationId xmlns:a16="http://schemas.microsoft.com/office/drawing/2014/main" id="{97014800-759B-E047-8106-45BE6B1F0E98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270;p64">
              <a:extLst>
                <a:ext uri="{FF2B5EF4-FFF2-40B4-BE49-F238E27FC236}">
                  <a16:creationId xmlns:a16="http://schemas.microsoft.com/office/drawing/2014/main" id="{71087E58-D331-EE42-A123-BD1AB02DE504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271;p64">
              <a:extLst>
                <a:ext uri="{FF2B5EF4-FFF2-40B4-BE49-F238E27FC236}">
                  <a16:creationId xmlns:a16="http://schemas.microsoft.com/office/drawing/2014/main" id="{E8893331-EA2B-F149-BA32-1F6061014230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272;p64">
              <a:extLst>
                <a:ext uri="{FF2B5EF4-FFF2-40B4-BE49-F238E27FC236}">
                  <a16:creationId xmlns:a16="http://schemas.microsoft.com/office/drawing/2014/main" id="{1B9BC001-6106-6846-9A2E-4EE4BA399BD8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273;p64">
              <a:extLst>
                <a:ext uri="{FF2B5EF4-FFF2-40B4-BE49-F238E27FC236}">
                  <a16:creationId xmlns:a16="http://schemas.microsoft.com/office/drawing/2014/main" id="{F30AD68B-5EA6-0C4C-B42A-A63F856EE0DC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274;p64">
              <a:extLst>
                <a:ext uri="{FF2B5EF4-FFF2-40B4-BE49-F238E27FC236}">
                  <a16:creationId xmlns:a16="http://schemas.microsoft.com/office/drawing/2014/main" id="{62A39501-1DEC-1D4E-962D-2F0209C98EB5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275;p64">
              <a:extLst>
                <a:ext uri="{FF2B5EF4-FFF2-40B4-BE49-F238E27FC236}">
                  <a16:creationId xmlns:a16="http://schemas.microsoft.com/office/drawing/2014/main" id="{F24E9294-914B-4C48-A51E-478A2F865E24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276;p64">
              <a:extLst>
                <a:ext uri="{FF2B5EF4-FFF2-40B4-BE49-F238E27FC236}">
                  <a16:creationId xmlns:a16="http://schemas.microsoft.com/office/drawing/2014/main" id="{F11B2E5E-3921-E34B-AE7A-C62A80758F0A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277;p64">
              <a:extLst>
                <a:ext uri="{FF2B5EF4-FFF2-40B4-BE49-F238E27FC236}">
                  <a16:creationId xmlns:a16="http://schemas.microsoft.com/office/drawing/2014/main" id="{C7999C27-E7C1-C045-8259-228231127593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278;p64">
              <a:extLst>
                <a:ext uri="{FF2B5EF4-FFF2-40B4-BE49-F238E27FC236}">
                  <a16:creationId xmlns:a16="http://schemas.microsoft.com/office/drawing/2014/main" id="{5B074805-1F70-DE4B-B94C-9707347522A2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279;p64">
              <a:extLst>
                <a:ext uri="{FF2B5EF4-FFF2-40B4-BE49-F238E27FC236}">
                  <a16:creationId xmlns:a16="http://schemas.microsoft.com/office/drawing/2014/main" id="{E8AA7517-D724-6246-AD1A-A8960C8CB273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280;p64">
              <a:extLst>
                <a:ext uri="{FF2B5EF4-FFF2-40B4-BE49-F238E27FC236}">
                  <a16:creationId xmlns:a16="http://schemas.microsoft.com/office/drawing/2014/main" id="{4DDCF3A3-C56B-FA45-BDD9-2C3CB488A67C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281;p64">
              <a:extLst>
                <a:ext uri="{FF2B5EF4-FFF2-40B4-BE49-F238E27FC236}">
                  <a16:creationId xmlns:a16="http://schemas.microsoft.com/office/drawing/2014/main" id="{E6D7F63E-253E-E149-B2E4-6BFECE05ABCB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282;p64">
              <a:extLst>
                <a:ext uri="{FF2B5EF4-FFF2-40B4-BE49-F238E27FC236}">
                  <a16:creationId xmlns:a16="http://schemas.microsoft.com/office/drawing/2014/main" id="{66779A71-D140-FF46-B67F-8910625C1D96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283;p64">
              <a:extLst>
                <a:ext uri="{FF2B5EF4-FFF2-40B4-BE49-F238E27FC236}">
                  <a16:creationId xmlns:a16="http://schemas.microsoft.com/office/drawing/2014/main" id="{FC0B9B03-2A41-FF4E-A07C-FD89C932B5DF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284;p64">
              <a:extLst>
                <a:ext uri="{FF2B5EF4-FFF2-40B4-BE49-F238E27FC236}">
                  <a16:creationId xmlns:a16="http://schemas.microsoft.com/office/drawing/2014/main" id="{24B66DC9-EADB-934E-AE7D-D1F66BA9BAA0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285;p64">
              <a:extLst>
                <a:ext uri="{FF2B5EF4-FFF2-40B4-BE49-F238E27FC236}">
                  <a16:creationId xmlns:a16="http://schemas.microsoft.com/office/drawing/2014/main" id="{BF2FD324-00BC-3948-BFB3-A4D05F817724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286;p64">
              <a:extLst>
                <a:ext uri="{FF2B5EF4-FFF2-40B4-BE49-F238E27FC236}">
                  <a16:creationId xmlns:a16="http://schemas.microsoft.com/office/drawing/2014/main" id="{5BE1145E-0076-004E-9C38-470BD1E700FB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287;p64">
              <a:extLst>
                <a:ext uri="{FF2B5EF4-FFF2-40B4-BE49-F238E27FC236}">
                  <a16:creationId xmlns:a16="http://schemas.microsoft.com/office/drawing/2014/main" id="{AA95C16F-92E4-B54F-AE58-0835A46F5B3F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288;p64">
              <a:extLst>
                <a:ext uri="{FF2B5EF4-FFF2-40B4-BE49-F238E27FC236}">
                  <a16:creationId xmlns:a16="http://schemas.microsoft.com/office/drawing/2014/main" id="{9DAE30FD-AA4B-0D40-8011-FEF4C0C2E1FC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289;p64">
              <a:extLst>
                <a:ext uri="{FF2B5EF4-FFF2-40B4-BE49-F238E27FC236}">
                  <a16:creationId xmlns:a16="http://schemas.microsoft.com/office/drawing/2014/main" id="{61B79B17-A6CD-6B42-91C2-12AD032429B6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290;p64">
              <a:extLst>
                <a:ext uri="{FF2B5EF4-FFF2-40B4-BE49-F238E27FC236}">
                  <a16:creationId xmlns:a16="http://schemas.microsoft.com/office/drawing/2014/main" id="{32B167C8-A99E-594D-A2C0-DD8F6C22E5A9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291;p64">
              <a:extLst>
                <a:ext uri="{FF2B5EF4-FFF2-40B4-BE49-F238E27FC236}">
                  <a16:creationId xmlns:a16="http://schemas.microsoft.com/office/drawing/2014/main" id="{45B62D1B-5663-8945-AD6A-0BD9AD6FE613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292;p64">
              <a:extLst>
                <a:ext uri="{FF2B5EF4-FFF2-40B4-BE49-F238E27FC236}">
                  <a16:creationId xmlns:a16="http://schemas.microsoft.com/office/drawing/2014/main" id="{0A696A26-0BFF-8A4D-8664-7A44E46172D4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293;p64">
              <a:extLst>
                <a:ext uri="{FF2B5EF4-FFF2-40B4-BE49-F238E27FC236}">
                  <a16:creationId xmlns:a16="http://schemas.microsoft.com/office/drawing/2014/main" id="{1976D7E4-26DC-164A-8C91-801D2091834D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294;p64">
              <a:extLst>
                <a:ext uri="{FF2B5EF4-FFF2-40B4-BE49-F238E27FC236}">
                  <a16:creationId xmlns:a16="http://schemas.microsoft.com/office/drawing/2014/main" id="{D0433FC9-A6C0-F042-A245-F46A7D8E5075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295;p64">
              <a:extLst>
                <a:ext uri="{FF2B5EF4-FFF2-40B4-BE49-F238E27FC236}">
                  <a16:creationId xmlns:a16="http://schemas.microsoft.com/office/drawing/2014/main" id="{CDD29354-A0B2-0C45-B4D3-0E2EED840322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296;p64">
              <a:extLst>
                <a:ext uri="{FF2B5EF4-FFF2-40B4-BE49-F238E27FC236}">
                  <a16:creationId xmlns:a16="http://schemas.microsoft.com/office/drawing/2014/main" id="{8CDB7352-0614-6841-82BC-28393BC855CE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297;p64">
              <a:extLst>
                <a:ext uri="{FF2B5EF4-FFF2-40B4-BE49-F238E27FC236}">
                  <a16:creationId xmlns:a16="http://schemas.microsoft.com/office/drawing/2014/main" id="{A333B5A2-4A20-9348-A6C7-5495565082EA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298;p64">
              <a:extLst>
                <a:ext uri="{FF2B5EF4-FFF2-40B4-BE49-F238E27FC236}">
                  <a16:creationId xmlns:a16="http://schemas.microsoft.com/office/drawing/2014/main" id="{F86E73F2-24DA-1E47-B844-B0988C3FE73E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299;p64">
              <a:extLst>
                <a:ext uri="{FF2B5EF4-FFF2-40B4-BE49-F238E27FC236}">
                  <a16:creationId xmlns:a16="http://schemas.microsoft.com/office/drawing/2014/main" id="{6F31160C-0BB6-CE4C-9D96-014D1E2D6F22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300;p64">
              <a:extLst>
                <a:ext uri="{FF2B5EF4-FFF2-40B4-BE49-F238E27FC236}">
                  <a16:creationId xmlns:a16="http://schemas.microsoft.com/office/drawing/2014/main" id="{73DF303B-51ED-1843-AF64-62F5A003DFD3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301;p64">
              <a:extLst>
                <a:ext uri="{FF2B5EF4-FFF2-40B4-BE49-F238E27FC236}">
                  <a16:creationId xmlns:a16="http://schemas.microsoft.com/office/drawing/2014/main" id="{EDF2599C-4B5A-FD4B-ABDF-4E762021D619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302;p64">
              <a:extLst>
                <a:ext uri="{FF2B5EF4-FFF2-40B4-BE49-F238E27FC236}">
                  <a16:creationId xmlns:a16="http://schemas.microsoft.com/office/drawing/2014/main" id="{F8849F83-C50D-F542-8F0A-1F491A70843D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303;p64">
              <a:extLst>
                <a:ext uri="{FF2B5EF4-FFF2-40B4-BE49-F238E27FC236}">
                  <a16:creationId xmlns:a16="http://schemas.microsoft.com/office/drawing/2014/main" id="{138DAC71-BF3C-0847-B1DF-7864EB531722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304;p64">
              <a:extLst>
                <a:ext uri="{FF2B5EF4-FFF2-40B4-BE49-F238E27FC236}">
                  <a16:creationId xmlns:a16="http://schemas.microsoft.com/office/drawing/2014/main" id="{4CEC626E-2C76-8A43-9D09-91D05B364394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305;p64">
              <a:extLst>
                <a:ext uri="{FF2B5EF4-FFF2-40B4-BE49-F238E27FC236}">
                  <a16:creationId xmlns:a16="http://schemas.microsoft.com/office/drawing/2014/main" id="{CE580D88-DDB6-DD4D-B63E-C83AD3A67702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306;p64">
              <a:extLst>
                <a:ext uri="{FF2B5EF4-FFF2-40B4-BE49-F238E27FC236}">
                  <a16:creationId xmlns:a16="http://schemas.microsoft.com/office/drawing/2014/main" id="{5A718D77-E7D1-244A-8A58-01049A08CE4D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307;p64">
              <a:extLst>
                <a:ext uri="{FF2B5EF4-FFF2-40B4-BE49-F238E27FC236}">
                  <a16:creationId xmlns:a16="http://schemas.microsoft.com/office/drawing/2014/main" id="{8C13753C-FEE6-D045-91DE-B900D5A8762A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308;p64">
              <a:extLst>
                <a:ext uri="{FF2B5EF4-FFF2-40B4-BE49-F238E27FC236}">
                  <a16:creationId xmlns:a16="http://schemas.microsoft.com/office/drawing/2014/main" id="{7732CBB2-6FED-DB45-B6A1-A46D0DFD2AA4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309;p64">
              <a:extLst>
                <a:ext uri="{FF2B5EF4-FFF2-40B4-BE49-F238E27FC236}">
                  <a16:creationId xmlns:a16="http://schemas.microsoft.com/office/drawing/2014/main" id="{F677EC8D-9F76-D443-9033-FACC31E95598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310;p64">
              <a:extLst>
                <a:ext uri="{FF2B5EF4-FFF2-40B4-BE49-F238E27FC236}">
                  <a16:creationId xmlns:a16="http://schemas.microsoft.com/office/drawing/2014/main" id="{05D48280-89A3-F046-A233-40BC4E9CA25A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311;p64">
              <a:extLst>
                <a:ext uri="{FF2B5EF4-FFF2-40B4-BE49-F238E27FC236}">
                  <a16:creationId xmlns:a16="http://schemas.microsoft.com/office/drawing/2014/main" id="{16E1935A-3F0A-2146-84C6-94072D78C024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312;p64">
              <a:extLst>
                <a:ext uri="{FF2B5EF4-FFF2-40B4-BE49-F238E27FC236}">
                  <a16:creationId xmlns:a16="http://schemas.microsoft.com/office/drawing/2014/main" id="{70E85536-91E6-C84C-8E10-B8AB6E3B8C02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313;p64">
              <a:extLst>
                <a:ext uri="{FF2B5EF4-FFF2-40B4-BE49-F238E27FC236}">
                  <a16:creationId xmlns:a16="http://schemas.microsoft.com/office/drawing/2014/main" id="{9351A39F-1182-C745-AFE3-DA6D76D07F5D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314;p64">
              <a:extLst>
                <a:ext uri="{FF2B5EF4-FFF2-40B4-BE49-F238E27FC236}">
                  <a16:creationId xmlns:a16="http://schemas.microsoft.com/office/drawing/2014/main" id="{CBF269A4-3D75-D74E-BBD1-E49A04272897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315;p64">
              <a:extLst>
                <a:ext uri="{FF2B5EF4-FFF2-40B4-BE49-F238E27FC236}">
                  <a16:creationId xmlns:a16="http://schemas.microsoft.com/office/drawing/2014/main" id="{C63B53EB-5C3B-AD48-BB38-DF62C181874E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316;p64">
              <a:extLst>
                <a:ext uri="{FF2B5EF4-FFF2-40B4-BE49-F238E27FC236}">
                  <a16:creationId xmlns:a16="http://schemas.microsoft.com/office/drawing/2014/main" id="{071EDA9D-9C18-6248-92E8-AFA542F16494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317;p64">
              <a:extLst>
                <a:ext uri="{FF2B5EF4-FFF2-40B4-BE49-F238E27FC236}">
                  <a16:creationId xmlns:a16="http://schemas.microsoft.com/office/drawing/2014/main" id="{18FE7069-B735-5348-94ED-C030DB8BAF70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318;p64">
              <a:extLst>
                <a:ext uri="{FF2B5EF4-FFF2-40B4-BE49-F238E27FC236}">
                  <a16:creationId xmlns:a16="http://schemas.microsoft.com/office/drawing/2014/main" id="{4CD5C779-7A86-AA49-B131-8913C414679F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319;p64">
              <a:extLst>
                <a:ext uri="{FF2B5EF4-FFF2-40B4-BE49-F238E27FC236}">
                  <a16:creationId xmlns:a16="http://schemas.microsoft.com/office/drawing/2014/main" id="{8AA597F1-FF02-8948-B8A5-09B246700060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9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0E4092-A207-566F-BE16-39DB914FF186}"/>
              </a:ext>
            </a:extLst>
          </p:cNvPr>
          <p:cNvSpPr txBox="1">
            <a:spLocks/>
          </p:cNvSpPr>
          <p:nvPr/>
        </p:nvSpPr>
        <p:spPr>
          <a:xfrm>
            <a:off x="667512" y="-835950"/>
            <a:ext cx="7580375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Using SQL To Hack</a:t>
            </a:r>
            <a:endParaRPr lang="en-IL" dirty="0"/>
          </a:p>
        </p:txBody>
      </p:sp>
      <p:pic>
        <p:nvPicPr>
          <p:cNvPr id="2052" name="Picture 4" descr="SQL Injection Vulnerability | SecureFlag Security Knowledge Base">
            <a:extLst>
              <a:ext uri="{FF2B5EF4-FFF2-40B4-BE49-F238E27FC236}">
                <a16:creationId xmlns:a16="http://schemas.microsoft.com/office/drawing/2014/main" id="{B3AF50F2-F37B-F1BA-00A5-4A204A71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641"/>
            <a:ext cx="9144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55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dPress custom login page">
            <a:extLst>
              <a:ext uri="{FF2B5EF4-FFF2-40B4-BE49-F238E27FC236}">
                <a16:creationId xmlns:a16="http://schemas.microsoft.com/office/drawing/2014/main" id="{45BEEFBB-6809-A23E-D19A-F8A3E6079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68AD"/>
              </a:clrFrom>
              <a:clrTo>
                <a:srgbClr val="0068A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8"/>
          <a:stretch/>
        </p:blipFill>
        <p:spPr bwMode="auto">
          <a:xfrm>
            <a:off x="-1060476" y="-466344"/>
            <a:ext cx="4998315" cy="47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C7BB68-8BCA-1EBD-E7D5-8690C4D92E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tretch>
            <a:fillRect/>
          </a:stretch>
        </p:blipFill>
        <p:spPr>
          <a:xfrm flipH="1">
            <a:off x="3644977" y="691315"/>
            <a:ext cx="5683905" cy="34293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7D9443-1034-EB38-CAFD-70091A4496EB}"/>
              </a:ext>
            </a:extLst>
          </p:cNvPr>
          <p:cNvSpPr/>
          <p:nvPr/>
        </p:nvSpPr>
        <p:spPr>
          <a:xfrm>
            <a:off x="1256261" y="1202792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841811-64B1-C86B-FE02-91BB5B77E488}"/>
              </a:ext>
            </a:extLst>
          </p:cNvPr>
          <p:cNvSpPr/>
          <p:nvPr/>
        </p:nvSpPr>
        <p:spPr>
          <a:xfrm>
            <a:off x="1251962" y="1514625"/>
            <a:ext cx="97515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B05CF-1D56-4E8F-7CEE-77927CCBB5E3}"/>
              </a:ext>
            </a:extLst>
          </p:cNvPr>
          <p:cNvSpPr/>
          <p:nvPr/>
        </p:nvSpPr>
        <p:spPr>
          <a:xfrm>
            <a:off x="7540641" y="2104188"/>
            <a:ext cx="865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70547-412E-6CCF-4C1D-9387121EB964}"/>
              </a:ext>
            </a:extLst>
          </p:cNvPr>
          <p:cNvSpPr/>
          <p:nvPr/>
        </p:nvSpPr>
        <p:spPr>
          <a:xfrm>
            <a:off x="8303705" y="2104188"/>
            <a:ext cx="84029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B02C5-6F8A-3038-0B5C-D80A220179A3}"/>
              </a:ext>
            </a:extLst>
          </p:cNvPr>
          <p:cNvSpPr/>
          <p:nvPr/>
        </p:nvSpPr>
        <p:spPr>
          <a:xfrm>
            <a:off x="7180996" y="2129013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D238DE0C-319E-4CB0-2590-7D82F38B7767}"/>
              </a:ext>
            </a:extLst>
          </p:cNvPr>
          <p:cNvSpPr txBox="1">
            <a:spLocks/>
          </p:cNvSpPr>
          <p:nvPr/>
        </p:nvSpPr>
        <p:spPr>
          <a:xfrm>
            <a:off x="4398264" y="1154566"/>
            <a:ext cx="2157983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DB</a:t>
            </a:r>
            <a:endParaRPr lang="en-IL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9E5C06D-BDCE-8119-9529-911A1E8604D0}"/>
              </a:ext>
            </a:extLst>
          </p:cNvPr>
          <p:cNvSpPr txBox="1">
            <a:spLocks/>
          </p:cNvSpPr>
          <p:nvPr/>
        </p:nvSpPr>
        <p:spPr>
          <a:xfrm>
            <a:off x="6877216" y="352772"/>
            <a:ext cx="2157983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Table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9486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31378B8-047F-1F90-05CE-D3EB7FBF1E21}"/>
              </a:ext>
            </a:extLst>
          </p:cNvPr>
          <p:cNvSpPr txBox="1">
            <a:spLocks/>
          </p:cNvSpPr>
          <p:nvPr/>
        </p:nvSpPr>
        <p:spPr>
          <a:xfrm>
            <a:off x="667512" y="0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Login Process</a:t>
            </a:r>
            <a:endParaRPr lang="en-IL" dirty="0"/>
          </a:p>
        </p:txBody>
      </p:sp>
      <p:pic>
        <p:nvPicPr>
          <p:cNvPr id="3" name="Picture 2" descr="WordPress custom login page">
            <a:extLst>
              <a:ext uri="{FF2B5EF4-FFF2-40B4-BE49-F238E27FC236}">
                <a16:creationId xmlns:a16="http://schemas.microsoft.com/office/drawing/2014/main" id="{BA31B5D7-F2E3-9758-C0A1-E3CE7F384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68AD"/>
              </a:clrFrom>
              <a:clrTo>
                <a:srgbClr val="0068A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8"/>
          <a:stretch/>
        </p:blipFill>
        <p:spPr bwMode="auto">
          <a:xfrm>
            <a:off x="-1060475" y="320414"/>
            <a:ext cx="4169436" cy="395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DB225-1906-8E73-EC32-24F246A9FF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tretch>
            <a:fillRect/>
          </a:stretch>
        </p:blipFill>
        <p:spPr>
          <a:xfrm flipH="1">
            <a:off x="3644977" y="691315"/>
            <a:ext cx="5683905" cy="3429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633BD8-0089-1473-1C54-2B6F5F5CB83B}"/>
              </a:ext>
            </a:extLst>
          </p:cNvPr>
          <p:cNvSpPr/>
          <p:nvPr/>
        </p:nvSpPr>
        <p:spPr>
          <a:xfrm>
            <a:off x="908955" y="1713517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23F51-E029-8380-5E26-920A5C129492}"/>
              </a:ext>
            </a:extLst>
          </p:cNvPr>
          <p:cNvSpPr/>
          <p:nvPr/>
        </p:nvSpPr>
        <p:spPr>
          <a:xfrm>
            <a:off x="901814" y="1990516"/>
            <a:ext cx="97515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4A443B-4DB1-35C2-41D3-A42B0943A636}"/>
              </a:ext>
            </a:extLst>
          </p:cNvPr>
          <p:cNvSpPr/>
          <p:nvPr/>
        </p:nvSpPr>
        <p:spPr>
          <a:xfrm>
            <a:off x="7540641" y="2104188"/>
            <a:ext cx="865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C9E22-8B1B-0388-00EB-528A2F7711AB}"/>
              </a:ext>
            </a:extLst>
          </p:cNvPr>
          <p:cNvSpPr/>
          <p:nvPr/>
        </p:nvSpPr>
        <p:spPr>
          <a:xfrm>
            <a:off x="8303705" y="2104188"/>
            <a:ext cx="84029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37525B-7F38-B7A0-1732-B7ADE0A4ED75}"/>
              </a:ext>
            </a:extLst>
          </p:cNvPr>
          <p:cNvSpPr/>
          <p:nvPr/>
        </p:nvSpPr>
        <p:spPr>
          <a:xfrm>
            <a:off x="7180996" y="2129013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C5605DEC-BED1-CF3F-87B7-C574114B32B0}"/>
              </a:ext>
            </a:extLst>
          </p:cNvPr>
          <p:cNvSpPr txBox="1">
            <a:spLocks/>
          </p:cNvSpPr>
          <p:nvPr/>
        </p:nvSpPr>
        <p:spPr>
          <a:xfrm>
            <a:off x="4398264" y="1154566"/>
            <a:ext cx="2157983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DB</a:t>
            </a:r>
            <a:endParaRPr lang="en-IL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7305FB5-0176-91C3-E573-5F2244D2E68E}"/>
              </a:ext>
            </a:extLst>
          </p:cNvPr>
          <p:cNvSpPr txBox="1">
            <a:spLocks/>
          </p:cNvSpPr>
          <p:nvPr/>
        </p:nvSpPr>
        <p:spPr>
          <a:xfrm>
            <a:off x="6877216" y="352772"/>
            <a:ext cx="2157983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Table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104F3-2DE3-A724-13EB-72C7D02799A3}"/>
              </a:ext>
            </a:extLst>
          </p:cNvPr>
          <p:cNvSpPr/>
          <p:nvPr/>
        </p:nvSpPr>
        <p:spPr>
          <a:xfrm>
            <a:off x="7616365" y="2377716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E6A03-FEA6-7C20-668C-178F68A01666}"/>
              </a:ext>
            </a:extLst>
          </p:cNvPr>
          <p:cNvSpPr/>
          <p:nvPr/>
        </p:nvSpPr>
        <p:spPr>
          <a:xfrm>
            <a:off x="7616365" y="2654715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david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BE9E8-766F-0DD3-B602-1F52274BEC6C}"/>
              </a:ext>
            </a:extLst>
          </p:cNvPr>
          <p:cNvSpPr/>
          <p:nvPr/>
        </p:nvSpPr>
        <p:spPr>
          <a:xfrm>
            <a:off x="7616365" y="2931714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EFB04-5F34-C647-ABCB-5ECCD976D0C0}"/>
              </a:ext>
            </a:extLst>
          </p:cNvPr>
          <p:cNvSpPr/>
          <p:nvPr/>
        </p:nvSpPr>
        <p:spPr>
          <a:xfrm>
            <a:off x="7598121" y="3249213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jhon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42049C-5449-8B2D-A881-4F15771134F9}"/>
              </a:ext>
            </a:extLst>
          </p:cNvPr>
          <p:cNvSpPr/>
          <p:nvPr/>
        </p:nvSpPr>
        <p:spPr>
          <a:xfrm>
            <a:off x="7579877" y="3566712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derman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A21CA-B919-712D-2A6A-67DAE038CB43}"/>
              </a:ext>
            </a:extLst>
          </p:cNvPr>
          <p:cNvSpPr/>
          <p:nvPr/>
        </p:nvSpPr>
        <p:spPr>
          <a:xfrm>
            <a:off x="8195497" y="2384765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1q2w3e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5FD17E-FEB8-CC18-F977-58F71D6396D2}"/>
              </a:ext>
            </a:extLst>
          </p:cNvPr>
          <p:cNvSpPr/>
          <p:nvPr/>
        </p:nvSpPr>
        <p:spPr>
          <a:xfrm>
            <a:off x="8213434" y="2657950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27126A-B3B3-9B60-F60F-FB71EDCA82DB}"/>
              </a:ext>
            </a:extLst>
          </p:cNvPr>
          <p:cNvSpPr/>
          <p:nvPr/>
        </p:nvSpPr>
        <p:spPr>
          <a:xfrm>
            <a:off x="8231371" y="2931135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135735-579A-E59B-B221-22F8E90C585C}"/>
              </a:ext>
            </a:extLst>
          </p:cNvPr>
          <p:cNvSpPr/>
          <p:nvPr/>
        </p:nvSpPr>
        <p:spPr>
          <a:xfrm>
            <a:off x="8249308" y="3204320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8C0EAC-5FD3-E735-21E0-E20BDD069C63}"/>
              </a:ext>
            </a:extLst>
          </p:cNvPr>
          <p:cNvSpPr/>
          <p:nvPr/>
        </p:nvSpPr>
        <p:spPr>
          <a:xfrm>
            <a:off x="8248938" y="3530716"/>
            <a:ext cx="10049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dogcat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Actually) Free Transparent Arrow PNG Images You Can Use Anywhere">
            <a:extLst>
              <a:ext uri="{FF2B5EF4-FFF2-40B4-BE49-F238E27FC236}">
                <a16:creationId xmlns:a16="http://schemas.microsoft.com/office/drawing/2014/main" id="{5B2B4A55-7513-8A28-5E86-6E01B761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44" y="815797"/>
            <a:ext cx="2590547" cy="20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Actually) Free Transparent Arrow PNG Images You Can Use Anywhere">
            <a:extLst>
              <a:ext uri="{FF2B5EF4-FFF2-40B4-BE49-F238E27FC236}">
                <a16:creationId xmlns:a16="http://schemas.microsoft.com/office/drawing/2014/main" id="{D0699791-8080-5001-5932-C771F167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15" y="1198934"/>
            <a:ext cx="1641950" cy="13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86895568-228E-F07A-CB5E-7F62F3B399BD}"/>
              </a:ext>
            </a:extLst>
          </p:cNvPr>
          <p:cNvSpPr txBox="1">
            <a:spLocks/>
          </p:cNvSpPr>
          <p:nvPr/>
        </p:nvSpPr>
        <p:spPr>
          <a:xfrm>
            <a:off x="-280416" y="4328892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SELECT</a:t>
            </a:r>
            <a:r>
              <a:rPr lang="en-US" sz="1800" b="1" dirty="0"/>
              <a:t> * </a:t>
            </a:r>
            <a:r>
              <a:rPr lang="en-US" sz="1800" b="1" dirty="0">
                <a:solidFill>
                  <a:srgbClr val="FF0000"/>
                </a:solidFill>
              </a:rPr>
              <a:t>FROM</a:t>
            </a:r>
            <a:r>
              <a:rPr lang="en-US" sz="1800" b="1" dirty="0"/>
              <a:t> users </a:t>
            </a: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 username=‘admin’ 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 password=’1q2w3e’ 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409094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49BEF12-D84A-7817-1CCE-A6655535341A}"/>
              </a:ext>
            </a:extLst>
          </p:cNvPr>
          <p:cNvSpPr txBox="1">
            <a:spLocks/>
          </p:cNvSpPr>
          <p:nvPr/>
        </p:nvSpPr>
        <p:spPr>
          <a:xfrm>
            <a:off x="667512" y="0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SQL Injection Payload</a:t>
            </a:r>
            <a:endParaRPr lang="en-IL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BFA6DFC-A6C5-D02F-D51C-AE99439A11B4}"/>
              </a:ext>
            </a:extLst>
          </p:cNvPr>
          <p:cNvSpPr txBox="1">
            <a:spLocks/>
          </p:cNvSpPr>
          <p:nvPr/>
        </p:nvSpPr>
        <p:spPr>
          <a:xfrm>
            <a:off x="0" y="1101060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Change the SQL </a:t>
            </a:r>
            <a:r>
              <a:rPr lang="en-US" sz="1800" b="1" dirty="0" err="1">
                <a:solidFill>
                  <a:srgbClr val="FF0000"/>
                </a:solidFill>
              </a:rPr>
              <a:t>Syntx</a:t>
            </a:r>
            <a:r>
              <a:rPr lang="en-US" sz="1800" b="1" dirty="0">
                <a:solidFill>
                  <a:srgbClr val="FF0000"/>
                </a:solidFill>
              </a:rPr>
              <a:t> that bypass/change the </a:t>
            </a:r>
            <a:r>
              <a:rPr lang="en-US" sz="1800" b="1" dirty="0" err="1">
                <a:solidFill>
                  <a:srgbClr val="FF0000"/>
                </a:solidFill>
              </a:rPr>
              <a:t>rquest</a:t>
            </a:r>
            <a:endParaRPr lang="en-IL" sz="18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E489363-079E-B5A2-5232-5D4FA50C3D2B}"/>
              </a:ext>
            </a:extLst>
          </p:cNvPr>
          <p:cNvSpPr txBox="1">
            <a:spLocks/>
          </p:cNvSpPr>
          <p:nvPr/>
        </p:nvSpPr>
        <p:spPr>
          <a:xfrm>
            <a:off x="-335280" y="1814292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SELECT</a:t>
            </a:r>
            <a:r>
              <a:rPr lang="en-US" sz="1800" b="1" dirty="0"/>
              <a:t> * </a:t>
            </a:r>
            <a:r>
              <a:rPr lang="en-US" sz="1800" b="1" dirty="0">
                <a:solidFill>
                  <a:srgbClr val="FF0000"/>
                </a:solidFill>
              </a:rPr>
              <a:t>FROM</a:t>
            </a:r>
            <a:r>
              <a:rPr lang="en-US" sz="1800" b="1" dirty="0"/>
              <a:t> users </a:t>
            </a: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 username=‘admin’ 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 password=’1q2w3e’ </a:t>
            </a:r>
            <a:endParaRPr lang="en-IL" sz="1800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2AC33B5-316F-38B7-6AD5-EFA90CF9FB0C}"/>
              </a:ext>
            </a:extLst>
          </p:cNvPr>
          <p:cNvSpPr/>
          <p:nvPr/>
        </p:nvSpPr>
        <p:spPr>
          <a:xfrm>
            <a:off x="4572000" y="2393614"/>
            <a:ext cx="292608" cy="48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5B27043-8D65-0B81-4A2D-BF1E3902FFB7}"/>
              </a:ext>
            </a:extLst>
          </p:cNvPr>
          <p:cNvSpPr/>
          <p:nvPr/>
        </p:nvSpPr>
        <p:spPr>
          <a:xfrm>
            <a:off x="6937248" y="2393614"/>
            <a:ext cx="292608" cy="48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F03FB-B4A9-E4BF-2DFC-7A7296C85F81}"/>
              </a:ext>
            </a:extLst>
          </p:cNvPr>
          <p:cNvSpPr/>
          <p:nvPr/>
        </p:nvSpPr>
        <p:spPr>
          <a:xfrm>
            <a:off x="4176222" y="2925102"/>
            <a:ext cx="1004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70031-E8E5-BC06-426A-5152564146C3}"/>
              </a:ext>
            </a:extLst>
          </p:cNvPr>
          <p:cNvSpPr/>
          <p:nvPr/>
        </p:nvSpPr>
        <p:spPr>
          <a:xfrm>
            <a:off x="6581094" y="2920643"/>
            <a:ext cx="1004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8AE40B7-F8A0-6183-93C3-256FC5EEDB81}"/>
              </a:ext>
            </a:extLst>
          </p:cNvPr>
          <p:cNvSpPr txBox="1">
            <a:spLocks/>
          </p:cNvSpPr>
          <p:nvPr/>
        </p:nvSpPr>
        <p:spPr>
          <a:xfrm>
            <a:off x="1548384" y="3859500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The Target, No matter we will write </a:t>
            </a:r>
          </a:p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The </a:t>
            </a:r>
            <a:r>
              <a:rPr lang="en-US" sz="1800" b="1" dirty="0" err="1">
                <a:solidFill>
                  <a:srgbClr val="FF0000"/>
                </a:solidFill>
              </a:rPr>
              <a:t>syntx</a:t>
            </a:r>
            <a:r>
              <a:rPr lang="en-US" sz="1800" b="1" dirty="0">
                <a:solidFill>
                  <a:srgbClr val="FF0000"/>
                </a:solidFill>
              </a:rPr>
              <a:t> is TRUE</a:t>
            </a:r>
            <a:endParaRPr lang="en-IL" sz="1800" dirty="0"/>
          </a:p>
        </p:txBody>
      </p:sp>
      <p:pic>
        <p:nvPicPr>
          <p:cNvPr id="10" name="Picture 9" descr="WordPress custom login page">
            <a:extLst>
              <a:ext uri="{FF2B5EF4-FFF2-40B4-BE49-F238E27FC236}">
                <a16:creationId xmlns:a16="http://schemas.microsoft.com/office/drawing/2014/main" id="{0B715C2E-FF4B-F5BF-11E2-54E09F38B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68AD"/>
              </a:clrFrom>
              <a:clrTo>
                <a:srgbClr val="0068A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8"/>
          <a:stretch/>
        </p:blipFill>
        <p:spPr bwMode="auto">
          <a:xfrm>
            <a:off x="-536334" y="2316759"/>
            <a:ext cx="3498990" cy="33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603ADF-FCBD-2E02-8CA8-2A8A230B9B95}"/>
              </a:ext>
            </a:extLst>
          </p:cNvPr>
          <p:cNvSpPr/>
          <p:nvPr/>
        </p:nvSpPr>
        <p:spPr>
          <a:xfrm>
            <a:off x="878628" y="3469767"/>
            <a:ext cx="110893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1C6CA-24B8-6F92-412A-600C4F096DF9}"/>
              </a:ext>
            </a:extLst>
          </p:cNvPr>
          <p:cNvSpPr/>
          <p:nvPr/>
        </p:nvSpPr>
        <p:spPr>
          <a:xfrm>
            <a:off x="878628" y="3708563"/>
            <a:ext cx="110893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36656-3AB3-2D64-203A-DA24CE1FB4CB}"/>
              </a:ext>
            </a:extLst>
          </p:cNvPr>
          <p:cNvSpPr txBox="1"/>
          <p:nvPr/>
        </p:nvSpPr>
        <p:spPr>
          <a:xfrm>
            <a:off x="3319274" y="4576714"/>
            <a:ext cx="5724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https://github.com/payloadbox/sql-injection-payload-list/blob/master/Intruder/exploit/Auth_Bypass.txt</a:t>
            </a:r>
            <a:r>
              <a:rPr lang="en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7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49BEF12-D84A-7817-1CCE-A6655535341A}"/>
              </a:ext>
            </a:extLst>
          </p:cNvPr>
          <p:cNvSpPr txBox="1">
            <a:spLocks/>
          </p:cNvSpPr>
          <p:nvPr/>
        </p:nvSpPr>
        <p:spPr>
          <a:xfrm>
            <a:off x="667512" y="0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OR Injection Payload</a:t>
            </a:r>
            <a:endParaRPr lang="en-IL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E489363-079E-B5A2-5232-5D4FA50C3D2B}"/>
              </a:ext>
            </a:extLst>
          </p:cNvPr>
          <p:cNvSpPr txBox="1">
            <a:spLocks/>
          </p:cNvSpPr>
          <p:nvPr/>
        </p:nvSpPr>
        <p:spPr>
          <a:xfrm>
            <a:off x="1991868" y="2269885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/>
              <a:t>’ </a:t>
            </a:r>
            <a:r>
              <a:rPr lang="en-US" sz="1800" b="1" dirty="0">
                <a:solidFill>
                  <a:srgbClr val="FF0000"/>
                </a:solidFill>
              </a:rPr>
              <a:t>OR</a:t>
            </a:r>
            <a:r>
              <a:rPr lang="en-US" sz="1800" b="1" dirty="0"/>
              <a:t> ‘1’=‘1</a:t>
            </a:r>
            <a:endParaRPr lang="en-IL" sz="1800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B44AAA-B2C4-F381-5C56-1924884ACB6F}"/>
              </a:ext>
            </a:extLst>
          </p:cNvPr>
          <p:cNvSpPr txBox="1">
            <a:spLocks/>
          </p:cNvSpPr>
          <p:nvPr/>
        </p:nvSpPr>
        <p:spPr>
          <a:xfrm>
            <a:off x="-213360" y="809804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SELECT</a:t>
            </a:r>
            <a:r>
              <a:rPr lang="en-US" sz="1800" b="1" dirty="0"/>
              <a:t> * </a:t>
            </a:r>
            <a:r>
              <a:rPr lang="en-US" sz="1800" b="1" dirty="0">
                <a:solidFill>
                  <a:srgbClr val="FF0000"/>
                </a:solidFill>
              </a:rPr>
              <a:t>FROM</a:t>
            </a:r>
            <a:r>
              <a:rPr lang="en-US" sz="1800" b="1" dirty="0"/>
              <a:t> users </a:t>
            </a: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 username=‘admin’ 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 password=’1q2w3e’ </a:t>
            </a:r>
            <a:endParaRPr lang="en-IL" sz="1800" dirty="0"/>
          </a:p>
        </p:txBody>
      </p:sp>
      <p:pic>
        <p:nvPicPr>
          <p:cNvPr id="15" name="Picture 14" descr="WordPress custom login page">
            <a:extLst>
              <a:ext uri="{FF2B5EF4-FFF2-40B4-BE49-F238E27FC236}">
                <a16:creationId xmlns:a16="http://schemas.microsoft.com/office/drawing/2014/main" id="{99FC9340-7E5D-8783-B30D-2CCE35E8C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68AD"/>
              </a:clrFrom>
              <a:clrTo>
                <a:srgbClr val="0068A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8"/>
          <a:stretch/>
        </p:blipFill>
        <p:spPr bwMode="auto">
          <a:xfrm>
            <a:off x="-390258" y="1332458"/>
            <a:ext cx="3498990" cy="33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30B1D2-FA29-1531-4490-A0A650216726}"/>
              </a:ext>
            </a:extLst>
          </p:cNvPr>
          <p:cNvSpPr/>
          <p:nvPr/>
        </p:nvSpPr>
        <p:spPr>
          <a:xfrm>
            <a:off x="753526" y="2468469"/>
            <a:ext cx="18961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admin’ OR ‘1’=‘1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C0F74-03F0-2AE2-6CE0-F0CC42406CE6}"/>
              </a:ext>
            </a:extLst>
          </p:cNvPr>
          <p:cNvSpPr/>
          <p:nvPr/>
        </p:nvSpPr>
        <p:spPr>
          <a:xfrm>
            <a:off x="1079796" y="2724609"/>
            <a:ext cx="110893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887F552F-7BA8-D17B-D04A-B32D1219F918}"/>
              </a:ext>
            </a:extLst>
          </p:cNvPr>
          <p:cNvSpPr txBox="1">
            <a:spLocks/>
          </p:cNvSpPr>
          <p:nvPr/>
        </p:nvSpPr>
        <p:spPr>
          <a:xfrm>
            <a:off x="1079796" y="3128736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/>
              <a:t>username=‘admin’</a:t>
            </a:r>
            <a:endParaRPr lang="en-IL" sz="1800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11B1DFF1-8B8B-9622-EA96-9C5F5C77F10D}"/>
              </a:ext>
            </a:extLst>
          </p:cNvPr>
          <p:cNvSpPr txBox="1">
            <a:spLocks/>
          </p:cNvSpPr>
          <p:nvPr/>
        </p:nvSpPr>
        <p:spPr>
          <a:xfrm>
            <a:off x="152400" y="4566909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SELECT</a:t>
            </a:r>
            <a:r>
              <a:rPr lang="en-US" sz="1800" b="1" dirty="0"/>
              <a:t> * </a:t>
            </a:r>
            <a:r>
              <a:rPr lang="en-US" sz="1800" b="1" dirty="0">
                <a:solidFill>
                  <a:srgbClr val="FF0000"/>
                </a:solidFill>
              </a:rPr>
              <a:t>FROM</a:t>
            </a:r>
            <a:r>
              <a:rPr lang="en-US" sz="1800" b="1" dirty="0"/>
              <a:t> users </a:t>
            </a: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 username=‘admin’ </a:t>
            </a:r>
            <a:r>
              <a:rPr lang="en-US" sz="1800" b="1" dirty="0">
                <a:solidFill>
                  <a:srgbClr val="FF0000"/>
                </a:solidFill>
              </a:rPr>
              <a:t>OR</a:t>
            </a:r>
            <a:r>
              <a:rPr lang="en-US" sz="1800" b="1" dirty="0"/>
              <a:t> ‘1’=‘1’ 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 password=’1q2w3e’ </a:t>
            </a:r>
            <a:endParaRPr lang="en-IL" sz="1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7C33BFB-DF72-E105-EF41-4BAD6C614552}"/>
              </a:ext>
            </a:extLst>
          </p:cNvPr>
          <p:cNvSpPr/>
          <p:nvPr/>
        </p:nvSpPr>
        <p:spPr>
          <a:xfrm rot="5400000">
            <a:off x="6099048" y="2454628"/>
            <a:ext cx="1143000" cy="999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F0E46DA-B049-A3A6-46CF-A9295444A40F}"/>
              </a:ext>
            </a:extLst>
          </p:cNvPr>
          <p:cNvSpPr/>
          <p:nvPr/>
        </p:nvSpPr>
        <p:spPr>
          <a:xfrm rot="16200000">
            <a:off x="5391912" y="3779759"/>
            <a:ext cx="1143000" cy="999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554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49BEF12-D84A-7817-1CCE-A6655535341A}"/>
              </a:ext>
            </a:extLst>
          </p:cNvPr>
          <p:cNvSpPr txBox="1">
            <a:spLocks/>
          </p:cNvSpPr>
          <p:nvPr/>
        </p:nvSpPr>
        <p:spPr>
          <a:xfrm>
            <a:off x="667512" y="0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OR Injection Payload</a:t>
            </a:r>
            <a:endParaRPr lang="en-IL" dirty="0"/>
          </a:p>
        </p:txBody>
      </p:sp>
      <p:pic>
        <p:nvPicPr>
          <p:cNvPr id="15" name="Picture 14" descr="WordPress custom login page">
            <a:extLst>
              <a:ext uri="{FF2B5EF4-FFF2-40B4-BE49-F238E27FC236}">
                <a16:creationId xmlns:a16="http://schemas.microsoft.com/office/drawing/2014/main" id="{99FC9340-7E5D-8783-B30D-2CCE35E8C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68AD"/>
              </a:clrFrom>
              <a:clrTo>
                <a:srgbClr val="0068A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8"/>
          <a:stretch/>
        </p:blipFill>
        <p:spPr bwMode="auto">
          <a:xfrm>
            <a:off x="-390258" y="1332458"/>
            <a:ext cx="3498990" cy="33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30B1D2-FA29-1531-4490-A0A650216726}"/>
              </a:ext>
            </a:extLst>
          </p:cNvPr>
          <p:cNvSpPr/>
          <p:nvPr/>
        </p:nvSpPr>
        <p:spPr>
          <a:xfrm>
            <a:off x="753526" y="2468469"/>
            <a:ext cx="18961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admin’ OR ‘1’=‘1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C0F74-03F0-2AE2-6CE0-F0CC42406CE6}"/>
              </a:ext>
            </a:extLst>
          </p:cNvPr>
          <p:cNvSpPr/>
          <p:nvPr/>
        </p:nvSpPr>
        <p:spPr>
          <a:xfrm>
            <a:off x="1079796" y="2724609"/>
            <a:ext cx="110893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11B1DFF1-8B8B-9622-EA96-9C5F5C77F10D}"/>
              </a:ext>
            </a:extLst>
          </p:cNvPr>
          <p:cNvSpPr txBox="1">
            <a:spLocks/>
          </p:cNvSpPr>
          <p:nvPr/>
        </p:nvSpPr>
        <p:spPr>
          <a:xfrm>
            <a:off x="-144780" y="897852"/>
            <a:ext cx="9357360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SELECT</a:t>
            </a:r>
            <a:r>
              <a:rPr lang="en-US" sz="1800" b="1" dirty="0"/>
              <a:t> * </a:t>
            </a:r>
            <a:r>
              <a:rPr lang="en-US" sz="1800" b="1" dirty="0">
                <a:solidFill>
                  <a:srgbClr val="FF0000"/>
                </a:solidFill>
              </a:rPr>
              <a:t>FROM</a:t>
            </a:r>
            <a:r>
              <a:rPr lang="en-US" sz="1800" b="1" dirty="0"/>
              <a:t> users </a:t>
            </a: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 username=‘admin’ </a:t>
            </a:r>
            <a:r>
              <a:rPr lang="en-US" sz="1800" b="1" dirty="0">
                <a:solidFill>
                  <a:srgbClr val="FF0000"/>
                </a:solidFill>
              </a:rPr>
              <a:t>OR</a:t>
            </a:r>
            <a:r>
              <a:rPr lang="en-US" sz="1800" b="1" dirty="0"/>
              <a:t> ‘1’=‘1’ 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 password</a:t>
            </a:r>
            <a:r>
              <a:rPr lang="en-US" sz="1800" b="1"/>
              <a:t>=’</a:t>
            </a:r>
            <a:r>
              <a:rPr lang="en-US" sz="1800" b="1" dirty="0" err="1"/>
              <a:t>tyfdgfd</a:t>
            </a:r>
            <a:r>
              <a:rPr lang="en-US" sz="1800" b="1" dirty="0"/>
              <a:t>’ </a:t>
            </a:r>
            <a:endParaRPr lang="en-IL" sz="18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33811776-5959-3952-E2D4-F85D2197F826}"/>
              </a:ext>
            </a:extLst>
          </p:cNvPr>
          <p:cNvSpPr/>
          <p:nvPr/>
        </p:nvSpPr>
        <p:spPr>
          <a:xfrm>
            <a:off x="3319272" y="942594"/>
            <a:ext cx="2029968" cy="579322"/>
          </a:xfrm>
          <a:prstGeom prst="frame">
            <a:avLst>
              <a:gd name="adj1" fmla="val 2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A9C6FB9-0A8C-AAE5-055A-41FBFC6A90C5}"/>
              </a:ext>
            </a:extLst>
          </p:cNvPr>
          <p:cNvSpPr/>
          <p:nvPr/>
        </p:nvSpPr>
        <p:spPr>
          <a:xfrm>
            <a:off x="6318504" y="921378"/>
            <a:ext cx="2651760" cy="579322"/>
          </a:xfrm>
          <a:prstGeom prst="frame">
            <a:avLst>
              <a:gd name="adj1" fmla="val 2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3239218F-F39A-CFAE-1DE4-ED12523E40F8}"/>
              </a:ext>
            </a:extLst>
          </p:cNvPr>
          <p:cNvSpPr txBox="1">
            <a:spLocks/>
          </p:cNvSpPr>
          <p:nvPr/>
        </p:nvSpPr>
        <p:spPr>
          <a:xfrm>
            <a:off x="3922776" y="1992428"/>
            <a:ext cx="4072128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b="1" dirty="0">
                <a:solidFill>
                  <a:srgbClr val="FF0000"/>
                </a:solidFill>
              </a:rPr>
              <a:t>AND Before OR</a:t>
            </a:r>
            <a:endParaRPr lang="en-IL" sz="18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EB2BB2C-8917-7CDF-D913-C37C320519C2}"/>
              </a:ext>
            </a:extLst>
          </p:cNvPr>
          <p:cNvSpPr txBox="1">
            <a:spLocks/>
          </p:cNvSpPr>
          <p:nvPr/>
        </p:nvSpPr>
        <p:spPr>
          <a:xfrm>
            <a:off x="4175759" y="3155240"/>
            <a:ext cx="4072128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</a:t>
            </a:r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True</a:t>
            </a:r>
            <a:endParaRPr lang="en-IL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61604D4-6550-3E9F-1E8D-137AC1B84C42}"/>
              </a:ext>
            </a:extLst>
          </p:cNvPr>
          <p:cNvSpPr/>
          <p:nvPr/>
        </p:nvSpPr>
        <p:spPr>
          <a:xfrm>
            <a:off x="6172200" y="3776746"/>
            <a:ext cx="292608" cy="48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8E707-0179-980A-36E0-D6B9222C4D58}"/>
              </a:ext>
            </a:extLst>
          </p:cNvPr>
          <p:cNvSpPr/>
          <p:nvPr/>
        </p:nvSpPr>
        <p:spPr>
          <a:xfrm>
            <a:off x="5776422" y="4308234"/>
            <a:ext cx="10049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9220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2B76-0D73-9D28-5A86-068CAB93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62C30-0CF0-A069-BFBE-A02C8F85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5" y="1018086"/>
            <a:ext cx="7772400" cy="374740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A12F948F-DA6D-83CF-DF3F-178A25C5489C}"/>
              </a:ext>
            </a:extLst>
          </p:cNvPr>
          <p:cNvSpPr txBox="1">
            <a:spLocks/>
          </p:cNvSpPr>
          <p:nvPr/>
        </p:nvSpPr>
        <p:spPr>
          <a:xfrm>
            <a:off x="687300" y="182136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b="1" dirty="0"/>
              <a:t>OR Injection Payload</a:t>
            </a:r>
            <a:endParaRPr lang="en-IL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EC897EB-BE65-61DF-A2F0-7F9B9F410090}"/>
              </a:ext>
            </a:extLst>
          </p:cNvPr>
          <p:cNvSpPr txBox="1">
            <a:spLocks/>
          </p:cNvSpPr>
          <p:nvPr/>
        </p:nvSpPr>
        <p:spPr>
          <a:xfrm>
            <a:off x="495275" y="4328877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2000" b="1" dirty="0"/>
              <a:t>http://</a:t>
            </a:r>
            <a:r>
              <a:rPr lang="en-US" sz="2000" b="1" dirty="0" err="1"/>
              <a:t>demo.testfire.net</a:t>
            </a:r>
            <a:r>
              <a:rPr lang="en-US" sz="2000" b="1" dirty="0"/>
              <a:t>/</a:t>
            </a:r>
            <a:r>
              <a:rPr lang="en-US" sz="2000" b="1" dirty="0" err="1"/>
              <a:t>login.jsp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37469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49BEF12-D84A-7817-1CCE-A6655535341A}"/>
              </a:ext>
            </a:extLst>
          </p:cNvPr>
          <p:cNvSpPr txBox="1">
            <a:spLocks/>
          </p:cNvSpPr>
          <p:nvPr/>
        </p:nvSpPr>
        <p:spPr>
          <a:xfrm>
            <a:off x="667512" y="0"/>
            <a:ext cx="7580375" cy="8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4400" b="1" dirty="0"/>
              <a:t>Comment Injection Payload</a:t>
            </a:r>
            <a:endParaRPr lang="en-IL" sz="4400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B44AAA-B2C4-F381-5C56-1924884ACB6F}"/>
              </a:ext>
            </a:extLst>
          </p:cNvPr>
          <p:cNvSpPr txBox="1">
            <a:spLocks/>
          </p:cNvSpPr>
          <p:nvPr/>
        </p:nvSpPr>
        <p:spPr>
          <a:xfrm>
            <a:off x="2013205" y="2282089"/>
            <a:ext cx="5117589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Write the comment</a:t>
            </a:r>
            <a:endParaRPr lang="en-I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290" name="Picture 2" descr="Python &amp; Django Development - LogiCore Tech - Professional Services">
            <a:extLst>
              <a:ext uri="{FF2B5EF4-FFF2-40B4-BE49-F238E27FC236}">
                <a16:creationId xmlns:a16="http://schemas.microsoft.com/office/drawing/2014/main" id="{A771F1CF-220E-5FB5-1D81-90B5138B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" y="1719072"/>
            <a:ext cx="2706621" cy="15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3BB5BDD-DB2C-6D25-402D-3090016DB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4" y="3804564"/>
            <a:ext cx="2706621" cy="12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DECC6B1A-A174-352A-6DC1-DCF85A20B758}"/>
              </a:ext>
            </a:extLst>
          </p:cNvPr>
          <p:cNvSpPr txBox="1">
            <a:spLocks/>
          </p:cNvSpPr>
          <p:nvPr/>
        </p:nvSpPr>
        <p:spPr>
          <a:xfrm>
            <a:off x="2787397" y="4184700"/>
            <a:ext cx="5117589" cy="5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 Write the comment</a:t>
            </a:r>
            <a:endParaRPr lang="en-I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14014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332</Words>
  <Application>Microsoft Office PowerPoint</Application>
  <PresentationFormat>‫הצגה על המסך (16:9)</PresentationFormat>
  <Paragraphs>71</Paragraphs>
  <Slides>13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Viga</vt:lpstr>
      <vt:lpstr>DM Sans</vt:lpstr>
      <vt:lpstr>Cyber Security Business Plan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Practice https://www.youtube.com/watch?v=2OPVViV-GQk</vt:lpstr>
      <vt:lpstr>Cyber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סיכוני אבטחת מידע ברשת  הבית ספרית</dc:title>
  <cp:lastModifiedBy>Yossi Zahavi</cp:lastModifiedBy>
  <cp:revision>108</cp:revision>
  <dcterms:modified xsi:type="dcterms:W3CDTF">2023-06-21T07:45:16Z</dcterms:modified>
</cp:coreProperties>
</file>