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1" r:id="rId4"/>
  </p:sldMasterIdLst>
  <p:notesMasterIdLst>
    <p:notesMasterId r:id="rId23"/>
  </p:notesMasterIdLst>
  <p:sldIdLst>
    <p:sldId id="256" r:id="rId5"/>
    <p:sldId id="290" r:id="rId6"/>
    <p:sldId id="318" r:id="rId7"/>
    <p:sldId id="317" r:id="rId8"/>
    <p:sldId id="319" r:id="rId9"/>
    <p:sldId id="320" r:id="rId10"/>
    <p:sldId id="323" r:id="rId11"/>
    <p:sldId id="328" r:id="rId12"/>
    <p:sldId id="329" r:id="rId13"/>
    <p:sldId id="330" r:id="rId14"/>
    <p:sldId id="331" r:id="rId15"/>
    <p:sldId id="324" r:id="rId16"/>
    <p:sldId id="327" r:id="rId17"/>
    <p:sldId id="326" r:id="rId18"/>
    <p:sldId id="325" r:id="rId19"/>
    <p:sldId id="321" r:id="rId20"/>
    <p:sldId id="322" r:id="rId21"/>
    <p:sldId id="30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8BB47-F0B1-437F-B1E2-BC2C936E6715}" v="164" dt="2024-05-10T15:11:5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033" autoAdjust="0"/>
  </p:normalViewPr>
  <p:slideViewPr>
    <p:cSldViewPr snapToGrid="0">
      <p:cViewPr varScale="1">
        <p:scale>
          <a:sx n="83" d="100"/>
          <a:sy n="83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ובל כהן" userId="49a6ba0f-d1cc-4c01-8a15-d258a213b2c2" providerId="ADAL" clId="{D638BB47-F0B1-437F-B1E2-BC2C936E6715}"/>
    <pc:docChg chg="undo redo custSel addSld delSld modSld sldOrd">
      <pc:chgData name="יובל כהן" userId="49a6ba0f-d1cc-4c01-8a15-d258a213b2c2" providerId="ADAL" clId="{D638BB47-F0B1-437F-B1E2-BC2C936E6715}" dt="2024-05-10T15:19:20.778" v="1104" actId="1076"/>
      <pc:docMkLst>
        <pc:docMk/>
      </pc:docMkLst>
      <pc:sldChg chg="addSp delSp modSp mod delAnim delDesignElem">
        <pc:chgData name="יובל כהן" userId="49a6ba0f-d1cc-4c01-8a15-d258a213b2c2" providerId="ADAL" clId="{D638BB47-F0B1-437F-B1E2-BC2C936E6715}" dt="2024-05-10T13:11:12.877" v="761" actId="1076"/>
        <pc:sldMkLst>
          <pc:docMk/>
          <pc:sldMk cId="109857222" sldId="256"/>
        </pc:sldMkLst>
        <pc:spChg chg="del">
          <ac:chgData name="יובל כהן" userId="49a6ba0f-d1cc-4c01-8a15-d258a213b2c2" providerId="ADAL" clId="{D638BB47-F0B1-437F-B1E2-BC2C936E6715}" dt="2024-05-10T11:49:52.195" v="17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יובל כהן" userId="49a6ba0f-d1cc-4c01-8a15-d258a213b2c2" providerId="ADAL" clId="{D638BB47-F0B1-437F-B1E2-BC2C936E6715}" dt="2024-05-10T11:49:46.766" v="12" actId="478"/>
          <ac:spMkLst>
            <pc:docMk/>
            <pc:sldMk cId="109857222" sldId="256"/>
            <ac:spMk id="3" creationId="{E4BB66B3-DA34-6377-9790-E5C359D9F326}"/>
          </ac:spMkLst>
        </pc:spChg>
        <pc:spChg chg="del mod">
          <ac:chgData name="יובל כהן" userId="49a6ba0f-d1cc-4c01-8a15-d258a213b2c2" providerId="ADAL" clId="{D638BB47-F0B1-437F-B1E2-BC2C936E6715}" dt="2024-05-10T11:49:50.292" v="15" actId="478"/>
          <ac:spMkLst>
            <pc:docMk/>
            <pc:sldMk cId="109857222" sldId="256"/>
            <ac:spMk id="5" creationId="{BFC9D2E3-A768-CE1D-3E97-3AA3C20BFBE3}"/>
          </ac:spMkLst>
        </pc:spChg>
        <pc:spChg chg="add del mod">
          <ac:chgData name="יובל כהן" userId="49a6ba0f-d1cc-4c01-8a15-d258a213b2c2" providerId="ADAL" clId="{D638BB47-F0B1-437F-B1E2-BC2C936E6715}" dt="2024-05-10T12:17:03.100" v="557" actId="1076"/>
          <ac:spMkLst>
            <pc:docMk/>
            <pc:sldMk cId="109857222" sldId="256"/>
            <ac:spMk id="6" creationId="{CD8C6106-C1E1-1671-4C37-016E63FFD137}"/>
          </ac:spMkLst>
        </pc:spChg>
        <pc:spChg chg="add del mod">
          <ac:chgData name="יובל כהן" userId="49a6ba0f-d1cc-4c01-8a15-d258a213b2c2" providerId="ADAL" clId="{D638BB47-F0B1-437F-B1E2-BC2C936E6715}" dt="2024-05-10T11:51:21.429" v="29" actId="478"/>
          <ac:spMkLst>
            <pc:docMk/>
            <pc:sldMk cId="109857222" sldId="256"/>
            <ac:spMk id="7" creationId="{3C47ACDC-1773-6D84-7ED0-C234A7B318DB}"/>
          </ac:spMkLst>
        </pc:spChg>
        <pc:spChg chg="add del mod">
          <ac:chgData name="יובל כהן" userId="49a6ba0f-d1cc-4c01-8a15-d258a213b2c2" providerId="ADAL" clId="{D638BB47-F0B1-437F-B1E2-BC2C936E6715}" dt="2024-05-10T11:51:58.846" v="39" actId="478"/>
          <ac:spMkLst>
            <pc:docMk/>
            <pc:sldMk cId="109857222" sldId="256"/>
            <ac:spMk id="8" creationId="{11E74E4C-2B1E-F2AD-ABC8-2CD850463D0E}"/>
          </ac:spMkLst>
        </pc:spChg>
        <pc:spChg chg="del">
          <ac:chgData name="יובל כהן" userId="49a6ba0f-d1cc-4c01-8a15-d258a213b2c2" providerId="ADAL" clId="{D638BB47-F0B1-437F-B1E2-BC2C936E6715}" dt="2024-05-10T11:49:51.300" v="16" actId="478"/>
          <ac:spMkLst>
            <pc:docMk/>
            <pc:sldMk cId="109857222" sldId="256"/>
            <ac:spMk id="9" creationId="{8D2B0BD6-01D9-CA68-502F-BB3C6374410A}"/>
          </ac:spMkLst>
        </pc:spChg>
        <pc:spChg chg="add mod">
          <ac:chgData name="יובל כהן" userId="49a6ba0f-d1cc-4c01-8a15-d258a213b2c2" providerId="ADAL" clId="{D638BB47-F0B1-437F-B1E2-BC2C936E6715}" dt="2024-05-10T11:51:54.633" v="38" actId="33987"/>
          <ac:spMkLst>
            <pc:docMk/>
            <pc:sldMk cId="109857222" sldId="256"/>
            <ac:spMk id="10" creationId="{E978E429-8B47-FE1C-3295-7E03AF09F9FE}"/>
          </ac:spMkLst>
        </pc:spChg>
        <pc:spChg chg="add del mod">
          <ac:chgData name="יובל כהן" userId="49a6ba0f-d1cc-4c01-8a15-d258a213b2c2" providerId="ADAL" clId="{D638BB47-F0B1-437F-B1E2-BC2C936E6715}" dt="2024-05-10T12:16:56.853" v="556" actId="1076"/>
          <ac:spMkLst>
            <pc:docMk/>
            <pc:sldMk cId="109857222" sldId="256"/>
            <ac:spMk id="11" creationId="{7F4761CF-A705-4BB3-E0D7-FF8B70C0CF5B}"/>
          </ac:spMkLst>
        </pc:spChg>
        <pc:spChg chg="mod">
          <ac:chgData name="יובל כהן" userId="49a6ba0f-d1cc-4c01-8a15-d258a213b2c2" providerId="ADAL" clId="{D638BB47-F0B1-437F-B1E2-BC2C936E6715}" dt="2024-05-10T13:11:12.877" v="761" actId="1076"/>
          <ac:spMkLst>
            <pc:docMk/>
            <pc:sldMk cId="109857222" sldId="256"/>
            <ac:spMk id="12" creationId="{B1D78A15-C29E-9863-96D0-2D292AA31F6E}"/>
          </ac:spMkLst>
        </pc:spChg>
        <pc:spChg chg="add del mod">
          <ac:chgData name="יובל כהן" userId="49a6ba0f-d1cc-4c01-8a15-d258a213b2c2" providerId="ADAL" clId="{D638BB47-F0B1-437F-B1E2-BC2C936E6715}" dt="2024-05-10T11:56:00.228" v="327" actId="478"/>
          <ac:spMkLst>
            <pc:docMk/>
            <pc:sldMk cId="109857222" sldId="256"/>
            <ac:spMk id="14" creationId="{8CE8B410-51C7-9043-93AA-0C8375968D0A}"/>
          </ac:spMkLst>
        </pc:spChg>
        <pc:spChg chg="add mod">
          <ac:chgData name="יובל כהן" userId="49a6ba0f-d1cc-4c01-8a15-d258a213b2c2" providerId="ADAL" clId="{D638BB47-F0B1-437F-B1E2-BC2C936E6715}" dt="2024-05-10T11:59:07.056" v="381" actId="14100"/>
          <ac:spMkLst>
            <pc:docMk/>
            <pc:sldMk cId="109857222" sldId="256"/>
            <ac:spMk id="15" creationId="{65331E52-0BBB-C88C-7CDE-7DEEBB86FB1D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109857222" sldId="256"/>
            <ac:spMk id="23" creationId="{6B695AA2-4B70-477F-AF90-536B720A1343}"/>
          </ac:spMkLst>
        </pc:spChg>
        <pc:picChg chg="add del">
          <ac:chgData name="יובל כהן" userId="49a6ba0f-d1cc-4c01-8a15-d258a213b2c2" providerId="ADAL" clId="{D638BB47-F0B1-437F-B1E2-BC2C936E6715}" dt="2024-05-10T11:59:45.621" v="383" actId="478"/>
          <ac:picMkLst>
            <pc:docMk/>
            <pc:sldMk cId="109857222" sldId="256"/>
            <ac:picMk id="17" creationId="{C4FA94F7-BACC-63FF-8EAD-D6E64961C92B}"/>
          </ac:picMkLst>
        </pc:picChg>
        <pc:picChg chg="del mod">
          <ac:chgData name="יובל כהן" userId="49a6ba0f-d1cc-4c01-8a15-d258a213b2c2" providerId="ADAL" clId="{D638BB47-F0B1-437F-B1E2-BC2C936E6715}" dt="2024-05-10T12:10:58.649" v="392" actId="478"/>
          <ac:picMkLst>
            <pc:docMk/>
            <pc:sldMk cId="109857222" sldId="256"/>
            <ac:picMk id="19" creationId="{82900E1A-11A0-2AAE-AC32-2D663CE5056A}"/>
          </ac:picMkLst>
        </pc:picChg>
        <pc:picChg chg="add mod">
          <ac:chgData name="יובל כהן" userId="49a6ba0f-d1cc-4c01-8a15-d258a213b2c2" providerId="ADAL" clId="{D638BB47-F0B1-437F-B1E2-BC2C936E6715}" dt="2024-05-10T12:08:33.096" v="385" actId="931"/>
          <ac:picMkLst>
            <pc:docMk/>
            <pc:sldMk cId="109857222" sldId="256"/>
            <ac:picMk id="20" creationId="{8668D96F-BD19-6EA3-35AF-D736131C70DC}"/>
          </ac:picMkLst>
        </pc:picChg>
        <pc:picChg chg="add mod">
          <ac:chgData name="יובל כהן" userId="49a6ba0f-d1cc-4c01-8a15-d258a213b2c2" providerId="ADAL" clId="{D638BB47-F0B1-437F-B1E2-BC2C936E6715}" dt="2024-05-10T12:09:25.136" v="391" actId="1076"/>
          <ac:picMkLst>
            <pc:docMk/>
            <pc:sldMk cId="109857222" sldId="256"/>
            <ac:picMk id="22" creationId="{B1B2789C-2BBC-C26A-28EC-E29B217B8359}"/>
          </ac:picMkLst>
        </pc:picChg>
        <pc:picChg chg="add mod">
          <ac:chgData name="יובל כהן" userId="49a6ba0f-d1cc-4c01-8a15-d258a213b2c2" providerId="ADAL" clId="{D638BB47-F0B1-437F-B1E2-BC2C936E6715}" dt="2024-05-10T13:11:04.898" v="760" actId="14100"/>
          <ac:picMkLst>
            <pc:docMk/>
            <pc:sldMk cId="109857222" sldId="256"/>
            <ac:picMk id="24" creationId="{84148426-73FA-65CC-2065-6C45D5EF9F1B}"/>
          </ac:picMkLst>
        </pc:picChg>
      </pc:sldChg>
      <pc:sldChg chg="del">
        <pc:chgData name="יובל כהן" userId="49a6ba0f-d1cc-4c01-8a15-d258a213b2c2" providerId="ADAL" clId="{D638BB47-F0B1-437F-B1E2-BC2C936E6715}" dt="2024-05-10T12:00:05.181" v="384" actId="2696"/>
        <pc:sldMkLst>
          <pc:docMk/>
          <pc:sldMk cId="1474955458" sldId="289"/>
        </pc:sldMkLst>
      </pc:sldChg>
      <pc:sldChg chg="addSp delSp modSp mod delDesignElem">
        <pc:chgData name="יובל כהן" userId="49a6ba0f-d1cc-4c01-8a15-d258a213b2c2" providerId="ADAL" clId="{D638BB47-F0B1-437F-B1E2-BC2C936E6715}" dt="2024-05-10T15:01:50.378" v="975" actId="2711"/>
        <pc:sldMkLst>
          <pc:docMk/>
          <pc:sldMk cId="2984372989" sldId="290"/>
        </pc:sldMkLst>
        <pc:spChg chg="add mod">
          <ac:chgData name="יובל כהן" userId="49a6ba0f-d1cc-4c01-8a15-d258a213b2c2" providerId="ADAL" clId="{D638BB47-F0B1-437F-B1E2-BC2C936E6715}" dt="2024-05-10T12:46:12.499" v="654" actId="20577"/>
          <ac:spMkLst>
            <pc:docMk/>
            <pc:sldMk cId="2984372989" sldId="290"/>
            <ac:spMk id="2" creationId="{2F1E120A-CFB1-BDDA-1D56-B71139D33BA1}"/>
          </ac:spMkLst>
        </pc:spChg>
        <pc:spChg chg="mod">
          <ac:chgData name="יובל כהן" userId="49a6ba0f-d1cc-4c01-8a15-d258a213b2c2" providerId="ADAL" clId="{D638BB47-F0B1-437F-B1E2-BC2C936E6715}" dt="2024-05-10T12:25:09.162" v="615" actId="20577"/>
          <ac:spMkLst>
            <pc:docMk/>
            <pc:sldMk cId="2984372989" sldId="290"/>
            <ac:spMk id="3" creationId="{E4BB66B3-DA34-6377-9790-E5C359D9F326}"/>
          </ac:spMkLst>
        </pc:spChg>
        <pc:spChg chg="add mod">
          <ac:chgData name="יובל כהן" userId="49a6ba0f-d1cc-4c01-8a15-d258a213b2c2" providerId="ADAL" clId="{D638BB47-F0B1-437F-B1E2-BC2C936E6715}" dt="2024-05-10T15:01:50.378" v="975" actId="2711"/>
          <ac:spMkLst>
            <pc:docMk/>
            <pc:sldMk cId="2984372989" sldId="290"/>
            <ac:spMk id="5" creationId="{28123043-2A47-A175-07C1-76954C04E3F8}"/>
          </ac:spMkLst>
        </pc:spChg>
        <pc:spChg chg="del">
          <ac:chgData name="יובל כהן" userId="49a6ba0f-d1cc-4c01-8a15-d258a213b2c2" providerId="ADAL" clId="{D638BB47-F0B1-437F-B1E2-BC2C936E6715}" dt="2024-05-10T12:24:37.656" v="582" actId="478"/>
          <ac:spMkLst>
            <pc:docMk/>
            <pc:sldMk cId="2984372989" sldId="290"/>
            <ac:spMk id="9" creationId="{80AA8BBB-5DF4-EB8D-45AC-692A3C18659A}"/>
          </ac:spMkLst>
        </pc:spChg>
        <pc:spChg chg="del mod">
          <ac:chgData name="יובל כהן" userId="49a6ba0f-d1cc-4c01-8a15-d258a213b2c2" providerId="ADAL" clId="{D638BB47-F0B1-437F-B1E2-BC2C936E6715}" dt="2024-05-10T12:24:35.851" v="581" actId="478"/>
          <ac:spMkLst>
            <pc:docMk/>
            <pc:sldMk cId="2984372989" sldId="290"/>
            <ac:spMk id="14" creationId="{2F7CBDB8-BCB8-D863-CECA-84F51853CEEF}"/>
          </ac:spMkLst>
        </pc:spChg>
        <pc:spChg chg="del">
          <ac:chgData name="יובל כהן" userId="49a6ba0f-d1cc-4c01-8a15-d258a213b2c2" providerId="ADAL" clId="{D638BB47-F0B1-437F-B1E2-BC2C936E6715}" dt="2024-05-10T12:24:42.102" v="585" actId="478"/>
          <ac:spMkLst>
            <pc:docMk/>
            <pc:sldMk cId="2984372989" sldId="290"/>
            <ac:spMk id="21" creationId="{F32FF1E0-FA09-B6DC-712E-32BA491C5B59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2984372989" sldId="290"/>
            <ac:spMk id="23" creationId="{6B695AA2-4B70-477F-AF90-536B720A1343}"/>
          </ac:spMkLst>
        </pc:spChg>
        <pc:spChg chg="del">
          <ac:chgData name="יובל כהן" userId="49a6ba0f-d1cc-4c01-8a15-d258a213b2c2" providerId="ADAL" clId="{D638BB47-F0B1-437F-B1E2-BC2C936E6715}" dt="2024-05-10T12:24:40.517" v="584" actId="478"/>
          <ac:spMkLst>
            <pc:docMk/>
            <pc:sldMk cId="2984372989" sldId="290"/>
            <ac:spMk id="25" creationId="{5ED5C824-9574-5816-DB22-B40059DB4138}"/>
          </ac:spMkLst>
        </pc:spChg>
        <pc:spChg chg="del">
          <ac:chgData name="יובל כהן" userId="49a6ba0f-d1cc-4c01-8a15-d258a213b2c2" providerId="ADAL" clId="{D638BB47-F0B1-437F-B1E2-BC2C936E6715}" dt="2024-05-10T12:24:58.614" v="597" actId="478"/>
          <ac:spMkLst>
            <pc:docMk/>
            <pc:sldMk cId="2984372989" sldId="290"/>
            <ac:spMk id="27" creationId="{9E42C5AE-C9F7-2389-97BB-8129FB5BCEB9}"/>
          </ac:spMkLst>
        </pc:spChg>
        <pc:spChg chg="del">
          <ac:chgData name="יובל כהן" userId="49a6ba0f-d1cc-4c01-8a15-d258a213b2c2" providerId="ADAL" clId="{D638BB47-F0B1-437F-B1E2-BC2C936E6715}" dt="2024-05-10T12:24:47.479" v="589" actId="478"/>
          <ac:spMkLst>
            <pc:docMk/>
            <pc:sldMk cId="2984372989" sldId="290"/>
            <ac:spMk id="29" creationId="{5BFC0BBA-79E3-2F6F-0CC5-2BFA267817B5}"/>
          </ac:spMkLst>
        </pc:spChg>
        <pc:spChg chg="del">
          <ac:chgData name="יובל כהן" userId="49a6ba0f-d1cc-4c01-8a15-d258a213b2c2" providerId="ADAL" clId="{D638BB47-F0B1-437F-B1E2-BC2C936E6715}" dt="2024-05-10T12:24:48.546" v="590" actId="478"/>
          <ac:spMkLst>
            <pc:docMk/>
            <pc:sldMk cId="2984372989" sldId="290"/>
            <ac:spMk id="32" creationId="{03550CD6-8F9B-2634-85CE-B351BF038118}"/>
          </ac:spMkLst>
        </pc:spChg>
        <pc:spChg chg="del">
          <ac:chgData name="יובל כהן" userId="49a6ba0f-d1cc-4c01-8a15-d258a213b2c2" providerId="ADAL" clId="{D638BB47-F0B1-437F-B1E2-BC2C936E6715}" dt="2024-05-10T12:25:00.228" v="598" actId="478"/>
          <ac:spMkLst>
            <pc:docMk/>
            <pc:sldMk cId="2984372989" sldId="290"/>
            <ac:spMk id="35" creationId="{E77BBBF9-0894-9AC3-4B0D-11C127507D57}"/>
          </ac:spMkLst>
        </pc:spChg>
        <pc:spChg chg="del">
          <ac:chgData name="יובל כהן" userId="49a6ba0f-d1cc-4c01-8a15-d258a213b2c2" providerId="ADAL" clId="{D638BB47-F0B1-437F-B1E2-BC2C936E6715}" dt="2024-05-10T12:24:56.801" v="596" actId="478"/>
          <ac:spMkLst>
            <pc:docMk/>
            <pc:sldMk cId="2984372989" sldId="290"/>
            <ac:spMk id="36" creationId="{86821B79-0F47-E9BC-1600-412815DC673C}"/>
          </ac:spMkLst>
        </pc:spChg>
        <pc:spChg chg="del">
          <ac:chgData name="יובל כהן" userId="49a6ba0f-d1cc-4c01-8a15-d258a213b2c2" providerId="ADAL" clId="{D638BB47-F0B1-437F-B1E2-BC2C936E6715}" dt="2024-05-10T12:24:55.449" v="595" actId="478"/>
          <ac:spMkLst>
            <pc:docMk/>
            <pc:sldMk cId="2984372989" sldId="290"/>
            <ac:spMk id="39" creationId="{C0815701-F054-E2CA-B4B4-5EC3032090C6}"/>
          </ac:spMkLst>
        </pc:spChg>
        <pc:spChg chg="del">
          <ac:chgData name="יובל כהן" userId="49a6ba0f-d1cc-4c01-8a15-d258a213b2c2" providerId="ADAL" clId="{D638BB47-F0B1-437F-B1E2-BC2C936E6715}" dt="2024-05-10T12:24:53.459" v="593" actId="478"/>
          <ac:spMkLst>
            <pc:docMk/>
            <pc:sldMk cId="2984372989" sldId="290"/>
            <ac:spMk id="40" creationId="{BD591C35-984E-DB1B-3126-2E5D158A7C06}"/>
          </ac:spMkLst>
        </pc:spChg>
        <pc:picChg chg="add mod">
          <ac:chgData name="יובל כהן" userId="49a6ba0f-d1cc-4c01-8a15-d258a213b2c2" providerId="ADAL" clId="{D638BB47-F0B1-437F-B1E2-BC2C936E6715}" dt="2024-05-10T12:39:16.876" v="638" actId="1076"/>
          <ac:picMkLst>
            <pc:docMk/>
            <pc:sldMk cId="2984372989" sldId="290"/>
            <ac:picMk id="4" creationId="{245775BB-235F-08F0-5A26-D8DCC0CED704}"/>
          </ac:picMkLst>
        </pc:picChg>
        <pc:picChg chg="del">
          <ac:chgData name="יובל כהן" userId="49a6ba0f-d1cc-4c01-8a15-d258a213b2c2" providerId="ADAL" clId="{D638BB47-F0B1-437F-B1E2-BC2C936E6715}" dt="2024-05-10T12:17:20.253" v="558" actId="478"/>
          <ac:picMkLst>
            <pc:docMk/>
            <pc:sldMk cId="2984372989" sldId="290"/>
            <ac:picMk id="19" creationId="{82900E1A-11A0-2AAE-AC32-2D663CE5056A}"/>
          </ac:picMkLst>
        </pc:picChg>
        <pc:cxnChg chg="del">
          <ac:chgData name="יובל כהן" userId="49a6ba0f-d1cc-4c01-8a15-d258a213b2c2" providerId="ADAL" clId="{D638BB47-F0B1-437F-B1E2-BC2C936E6715}" dt="2024-05-10T12:24:38.618" v="583" actId="478"/>
          <ac:cxnSpMkLst>
            <pc:docMk/>
            <pc:sldMk cId="2984372989" sldId="290"/>
            <ac:cxnSpMk id="7" creationId="{E07E8798-F450-369A-6C07-59423AC1FB3E}"/>
          </ac:cxnSpMkLst>
        </pc:cxnChg>
        <pc:cxnChg chg="del">
          <ac:chgData name="יובל כהן" userId="49a6ba0f-d1cc-4c01-8a15-d258a213b2c2" providerId="ADAL" clId="{D638BB47-F0B1-437F-B1E2-BC2C936E6715}" dt="2024-05-10T12:24:45.883" v="588" actId="478"/>
          <ac:cxnSpMkLst>
            <pc:docMk/>
            <pc:sldMk cId="2984372989" sldId="290"/>
            <ac:cxnSpMk id="18" creationId="{0B1D1683-E956-8924-16FC-FA40008143F1}"/>
          </ac:cxnSpMkLst>
        </pc:cxnChg>
        <pc:cxnChg chg="del">
          <ac:chgData name="יובל כהן" userId="49a6ba0f-d1cc-4c01-8a15-d258a213b2c2" providerId="ADAL" clId="{D638BB47-F0B1-437F-B1E2-BC2C936E6715}" dt="2024-05-10T12:24:43.216" v="586" actId="478"/>
          <ac:cxnSpMkLst>
            <pc:docMk/>
            <pc:sldMk cId="2984372989" sldId="290"/>
            <ac:cxnSpMk id="24" creationId="{4A8C86E1-98FD-80E2-F062-D1C991932DEC}"/>
          </ac:cxnSpMkLst>
        </pc:cxnChg>
        <pc:cxnChg chg="del">
          <ac:chgData name="יובל כהן" userId="49a6ba0f-d1cc-4c01-8a15-d258a213b2c2" providerId="ADAL" clId="{D638BB47-F0B1-437F-B1E2-BC2C936E6715}" dt="2024-05-10T12:24:44.332" v="587" actId="478"/>
          <ac:cxnSpMkLst>
            <pc:docMk/>
            <pc:sldMk cId="2984372989" sldId="290"/>
            <ac:cxnSpMk id="26" creationId="{35D95CE7-CE71-B59D-BCEF-54DB62D6C9D5}"/>
          </ac:cxnSpMkLst>
        </pc:cxnChg>
        <pc:cxnChg chg="del">
          <ac:chgData name="יובל כהן" userId="49a6ba0f-d1cc-4c01-8a15-d258a213b2c2" providerId="ADAL" clId="{D638BB47-F0B1-437F-B1E2-BC2C936E6715}" dt="2024-05-10T12:25:01.540" v="599" actId="478"/>
          <ac:cxnSpMkLst>
            <pc:docMk/>
            <pc:sldMk cId="2984372989" sldId="290"/>
            <ac:cxnSpMk id="28" creationId="{F517A2DF-A3E3-3640-871E-7FB9EDF958EA}"/>
          </ac:cxnSpMkLst>
        </pc:cxnChg>
        <pc:cxnChg chg="del">
          <ac:chgData name="יובל כהן" userId="49a6ba0f-d1cc-4c01-8a15-d258a213b2c2" providerId="ADAL" clId="{D638BB47-F0B1-437F-B1E2-BC2C936E6715}" dt="2024-05-10T12:24:50.526" v="591" actId="478"/>
          <ac:cxnSpMkLst>
            <pc:docMk/>
            <pc:sldMk cId="2984372989" sldId="290"/>
            <ac:cxnSpMk id="33" creationId="{D41B8C6E-0EF2-93E2-A61E-26B92ABD7DCC}"/>
          </ac:cxnSpMkLst>
        </pc:cxnChg>
        <pc:cxnChg chg="del">
          <ac:chgData name="יובל כהן" userId="49a6ba0f-d1cc-4c01-8a15-d258a213b2c2" providerId="ADAL" clId="{D638BB47-F0B1-437F-B1E2-BC2C936E6715}" dt="2024-05-10T12:24:52.083" v="592" actId="478"/>
          <ac:cxnSpMkLst>
            <pc:docMk/>
            <pc:sldMk cId="2984372989" sldId="290"/>
            <ac:cxnSpMk id="34" creationId="{3CABBD9C-AF0A-9FC2-227C-4EF0908189CA}"/>
          </ac:cxnSpMkLst>
        </pc:cxnChg>
        <pc:cxnChg chg="del">
          <ac:chgData name="יובל כהן" userId="49a6ba0f-d1cc-4c01-8a15-d258a213b2c2" providerId="ADAL" clId="{D638BB47-F0B1-437F-B1E2-BC2C936E6715}" dt="2024-05-10T12:25:02.404" v="600" actId="478"/>
          <ac:cxnSpMkLst>
            <pc:docMk/>
            <pc:sldMk cId="2984372989" sldId="290"/>
            <ac:cxnSpMk id="37" creationId="{64A1012C-DDC0-B642-05F3-B06358B95BF3}"/>
          </ac:cxnSpMkLst>
        </pc:cxnChg>
        <pc:cxnChg chg="del">
          <ac:chgData name="יובל כהן" userId="49a6ba0f-d1cc-4c01-8a15-d258a213b2c2" providerId="ADAL" clId="{D638BB47-F0B1-437F-B1E2-BC2C936E6715}" dt="2024-05-10T12:25:03.668" v="601" actId="478"/>
          <ac:cxnSpMkLst>
            <pc:docMk/>
            <pc:sldMk cId="2984372989" sldId="290"/>
            <ac:cxnSpMk id="38" creationId="{B2F686BA-9CB3-4BF6-1D73-94B9F96B8F71}"/>
          </ac:cxnSpMkLst>
        </pc:cxnChg>
        <pc:cxnChg chg="del">
          <ac:chgData name="יובל כהן" userId="49a6ba0f-d1cc-4c01-8a15-d258a213b2c2" providerId="ADAL" clId="{D638BB47-F0B1-437F-B1E2-BC2C936E6715}" dt="2024-05-10T12:24:54.258" v="594" actId="478"/>
          <ac:cxnSpMkLst>
            <pc:docMk/>
            <pc:sldMk cId="2984372989" sldId="290"/>
            <ac:cxnSpMk id="41" creationId="{EA025966-DD8D-443E-D141-30854CCAECE4}"/>
          </ac:cxnSpMkLst>
        </pc:cxnChg>
      </pc:sldChg>
      <pc:sldChg chg="delSp modSp del mod delDesignElem">
        <pc:chgData name="יובל כהן" userId="49a6ba0f-d1cc-4c01-8a15-d258a213b2c2" providerId="ADAL" clId="{D638BB47-F0B1-437F-B1E2-BC2C936E6715}" dt="2024-05-10T14:53:20.352" v="862" actId="47"/>
        <pc:sldMkLst>
          <pc:docMk/>
          <pc:sldMk cId="1833971286" sldId="291"/>
        </pc:sldMkLst>
        <pc:spChg chg="mod">
          <ac:chgData name="יובל כהן" userId="49a6ba0f-d1cc-4c01-8a15-d258a213b2c2" providerId="ADAL" clId="{D638BB47-F0B1-437F-B1E2-BC2C936E6715}" dt="2024-05-10T12:13:03.333" v="489" actId="27636"/>
          <ac:spMkLst>
            <pc:docMk/>
            <pc:sldMk cId="1833971286" sldId="291"/>
            <ac:spMk id="3" creationId="{E4BB66B3-DA34-6377-9790-E5C359D9F326}"/>
          </ac:spMkLst>
        </pc:spChg>
        <pc:spChg chg="mod">
          <ac:chgData name="יובל כהן" userId="49a6ba0f-d1cc-4c01-8a15-d258a213b2c2" providerId="ADAL" clId="{D638BB47-F0B1-437F-B1E2-BC2C936E6715}" dt="2024-05-10T12:12:49.941" v="473" actId="27636"/>
          <ac:spMkLst>
            <pc:docMk/>
            <pc:sldMk cId="1833971286" sldId="291"/>
            <ac:spMk id="5" creationId="{1223A101-CA30-C088-6149-E3C18C005346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1833971286" sldId="291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18.519" v="861" actId="47"/>
        <pc:sldMkLst>
          <pc:docMk/>
          <pc:sldMk cId="2374747447" sldId="294"/>
        </pc:sldMkLst>
        <pc:spChg chg="mod">
          <ac:chgData name="יובל כהן" userId="49a6ba0f-d1cc-4c01-8a15-d258a213b2c2" providerId="ADAL" clId="{D638BB47-F0B1-437F-B1E2-BC2C936E6715}" dt="2024-05-10T12:16:37.927" v="554" actId="27636"/>
          <ac:spMkLst>
            <pc:docMk/>
            <pc:sldMk cId="2374747447" sldId="294"/>
            <ac:spMk id="5" creationId="{EBFA028B-09ED-4500-97C1-0D27D81AC167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2374747447" sldId="294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1.831" v="864" actId="47"/>
        <pc:sldMkLst>
          <pc:docMk/>
          <pc:sldMk cId="778770757" sldId="296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778770757" sldId="296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1.008" v="863" actId="47"/>
        <pc:sldMkLst>
          <pc:docMk/>
          <pc:sldMk cId="3322164037" sldId="297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3322164037" sldId="297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2.135" v="865" actId="47"/>
        <pc:sldMkLst>
          <pc:docMk/>
          <pc:sldMk cId="1480010613" sldId="298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1480010613" sldId="298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2.624" v="866" actId="47"/>
        <pc:sldMkLst>
          <pc:docMk/>
          <pc:sldMk cId="2240123466" sldId="299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2240123466" sldId="299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3.250" v="867" actId="47"/>
        <pc:sldMkLst>
          <pc:docMk/>
          <pc:sldMk cId="4215690990" sldId="301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4215690990" sldId="301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3.888" v="868" actId="47"/>
        <pc:sldMkLst>
          <pc:docMk/>
          <pc:sldMk cId="2262687564" sldId="302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2262687564" sldId="302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5.161" v="870" actId="47"/>
        <pc:sldMkLst>
          <pc:docMk/>
          <pc:sldMk cId="3694106404" sldId="303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3694106404" sldId="303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24.600" v="869" actId="47"/>
        <pc:sldMkLst>
          <pc:docMk/>
          <pc:sldMk cId="3261246968" sldId="304"/>
        </pc:sldMkLst>
        <pc:spChg chg="mod">
          <ac:chgData name="יובל כהן" userId="49a6ba0f-d1cc-4c01-8a15-d258a213b2c2" providerId="ADAL" clId="{D638BB47-F0B1-437F-B1E2-BC2C936E6715}" dt="2024-05-10T12:11:50.562" v="433" actId="27636"/>
          <ac:spMkLst>
            <pc:docMk/>
            <pc:sldMk cId="3261246968" sldId="304"/>
            <ac:spMk id="2" creationId="{E8A1C7B4-C623-66FC-08B2-3EDC8CF51979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3261246968" sldId="304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5.743" v="871" actId="47"/>
        <pc:sldMkLst>
          <pc:docMk/>
          <pc:sldMk cId="1148060321" sldId="305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1148060321" sldId="305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6.224" v="872" actId="47"/>
        <pc:sldMkLst>
          <pc:docMk/>
          <pc:sldMk cId="4117021344" sldId="306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4117021344" sldId="306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26.985" v="873" actId="47"/>
        <pc:sldMkLst>
          <pc:docMk/>
          <pc:sldMk cId="970163319" sldId="307"/>
        </pc:sldMkLst>
        <pc:spChg chg="mod">
          <ac:chgData name="יובל כהן" userId="49a6ba0f-d1cc-4c01-8a15-d258a213b2c2" providerId="ADAL" clId="{D638BB47-F0B1-437F-B1E2-BC2C936E6715}" dt="2024-05-10T12:16:38.015" v="555" actId="27636"/>
          <ac:spMkLst>
            <pc:docMk/>
            <pc:sldMk cId="970163319" sldId="307"/>
            <ac:spMk id="10" creationId="{BB24AA1D-0538-43C9-8523-64AE157DD625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970163319" sldId="307"/>
            <ac:spMk id="23" creationId="{6B695AA2-4B70-477F-AF90-536B720A1343}"/>
          </ac:spMkLst>
        </pc:spChg>
      </pc:sldChg>
      <pc:sldChg chg="delSp mod delDesignElem">
        <pc:chgData name="יובל כהן" userId="49a6ba0f-d1cc-4c01-8a15-d258a213b2c2" providerId="ADAL" clId="{D638BB47-F0B1-437F-B1E2-BC2C936E6715}" dt="2024-05-10T14:53:33.560" v="875" actId="478"/>
        <pc:sldMkLst>
          <pc:docMk/>
          <pc:sldMk cId="76070423" sldId="308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76070423" sldId="308"/>
            <ac:spMk id="23" creationId="{6B695AA2-4B70-477F-AF90-536B720A1343}"/>
          </ac:spMkLst>
        </pc:spChg>
        <pc:picChg chg="del">
          <ac:chgData name="יובל כהן" userId="49a6ba0f-d1cc-4c01-8a15-d258a213b2c2" providerId="ADAL" clId="{D638BB47-F0B1-437F-B1E2-BC2C936E6715}" dt="2024-05-10T14:53:33.560" v="875" actId="478"/>
          <ac:picMkLst>
            <pc:docMk/>
            <pc:sldMk cId="76070423" sldId="308"/>
            <ac:picMk id="19" creationId="{82900E1A-11A0-2AAE-AC32-2D663CE5056A}"/>
          </ac:picMkLst>
        </pc:picChg>
      </pc:sldChg>
      <pc:sldChg chg="delSp modSp del mod delDesignElem">
        <pc:chgData name="יובל כהן" userId="49a6ba0f-d1cc-4c01-8a15-d258a213b2c2" providerId="ADAL" clId="{D638BB47-F0B1-437F-B1E2-BC2C936E6715}" dt="2024-05-10T14:53:02.536" v="855" actId="2696"/>
        <pc:sldMkLst>
          <pc:docMk/>
          <pc:sldMk cId="1763240330" sldId="309"/>
        </pc:sldMkLst>
        <pc:spChg chg="mod">
          <ac:chgData name="יובל כהן" userId="49a6ba0f-d1cc-4c01-8a15-d258a213b2c2" providerId="ADAL" clId="{D638BB47-F0B1-437F-B1E2-BC2C936E6715}" dt="2024-05-10T12:16:25.574" v="544" actId="27636"/>
          <ac:spMkLst>
            <pc:docMk/>
            <pc:sldMk cId="1763240330" sldId="309"/>
            <ac:spMk id="3" creationId="{E4BB66B3-DA34-6377-9790-E5C359D9F326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1763240330" sldId="309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09.929" v="856" actId="2696"/>
        <pc:sldMkLst>
          <pc:docMk/>
          <pc:sldMk cId="1732163686" sldId="310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1732163686" sldId="310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12.958" v="857" actId="47"/>
        <pc:sldMkLst>
          <pc:docMk/>
          <pc:sldMk cId="960892907" sldId="311"/>
        </pc:sldMkLst>
        <pc:spChg chg="mod">
          <ac:chgData name="יובל כהן" userId="49a6ba0f-d1cc-4c01-8a15-d258a213b2c2" providerId="ADAL" clId="{D638BB47-F0B1-437F-B1E2-BC2C936E6715}" dt="2024-05-10T12:16:37.882" v="550" actId="27636"/>
          <ac:spMkLst>
            <pc:docMk/>
            <pc:sldMk cId="960892907" sldId="311"/>
            <ac:spMk id="3" creationId="{E4BB66B3-DA34-6377-9790-E5C359D9F326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960892907" sldId="311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15.068" v="858" actId="47"/>
        <pc:sldMkLst>
          <pc:docMk/>
          <pc:sldMk cId="23701637" sldId="312"/>
        </pc:sldMkLst>
        <pc:spChg chg="mod">
          <ac:chgData name="יובל כהן" userId="49a6ba0f-d1cc-4c01-8a15-d258a213b2c2" providerId="ADAL" clId="{D638BB47-F0B1-437F-B1E2-BC2C936E6715}" dt="2024-05-10T12:16:37.889" v="551" actId="27636"/>
          <ac:spMkLst>
            <pc:docMk/>
            <pc:sldMk cId="23701637" sldId="312"/>
            <ac:spMk id="3" creationId="{E4BB66B3-DA34-6377-9790-E5C359D9F326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23701637" sldId="312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16.742" v="859" actId="47"/>
        <pc:sldMkLst>
          <pc:docMk/>
          <pc:sldMk cId="2170980573" sldId="313"/>
        </pc:sldMkLst>
        <pc:spChg chg="mod">
          <ac:chgData name="יובל כהן" userId="49a6ba0f-d1cc-4c01-8a15-d258a213b2c2" providerId="ADAL" clId="{D638BB47-F0B1-437F-B1E2-BC2C936E6715}" dt="2024-05-10T12:16:37.895" v="552" actId="27636"/>
          <ac:spMkLst>
            <pc:docMk/>
            <pc:sldMk cId="2170980573" sldId="313"/>
            <ac:spMk id="3" creationId="{E4BB66B3-DA34-6377-9790-E5C359D9F326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2170980573" sldId="313"/>
            <ac:spMk id="23" creationId="{6B695AA2-4B70-477F-AF90-536B720A1343}"/>
          </ac:spMkLst>
        </pc:spChg>
      </pc:sldChg>
      <pc:sldChg chg="delSp modSp del mod delDesignElem">
        <pc:chgData name="יובל כהן" userId="49a6ba0f-d1cc-4c01-8a15-d258a213b2c2" providerId="ADAL" clId="{D638BB47-F0B1-437F-B1E2-BC2C936E6715}" dt="2024-05-10T14:53:17.744" v="860" actId="47"/>
        <pc:sldMkLst>
          <pc:docMk/>
          <pc:sldMk cId="3699732871" sldId="314"/>
        </pc:sldMkLst>
        <pc:spChg chg="mod">
          <ac:chgData name="יובל כהן" userId="49a6ba0f-d1cc-4c01-8a15-d258a213b2c2" providerId="ADAL" clId="{D638BB47-F0B1-437F-B1E2-BC2C936E6715}" dt="2024-05-10T12:16:37.900" v="553" actId="27636"/>
          <ac:spMkLst>
            <pc:docMk/>
            <pc:sldMk cId="3699732871" sldId="314"/>
            <ac:spMk id="3" creationId="{E4BB66B3-DA34-6377-9790-E5C359D9F326}"/>
          </ac:spMkLst>
        </pc:spChg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3699732871" sldId="314"/>
            <ac:spMk id="23" creationId="{6B695AA2-4B70-477F-AF90-536B720A1343}"/>
          </ac:spMkLst>
        </pc:spChg>
      </pc:sldChg>
      <pc:sldChg chg="delSp del delDesignElem">
        <pc:chgData name="יובל כהן" userId="49a6ba0f-d1cc-4c01-8a15-d258a213b2c2" providerId="ADAL" clId="{D638BB47-F0B1-437F-B1E2-BC2C936E6715}" dt="2024-05-10T14:53:27.730" v="874" actId="47"/>
        <pc:sldMkLst>
          <pc:docMk/>
          <pc:sldMk cId="3981975536" sldId="316"/>
        </pc:sldMkLst>
        <pc:spChg chg="del">
          <ac:chgData name="יובל כהן" userId="49a6ba0f-d1cc-4c01-8a15-d258a213b2c2" providerId="ADAL" clId="{D638BB47-F0B1-437F-B1E2-BC2C936E6715}" dt="2024-05-10T12:11:29.815" v="416"/>
          <ac:spMkLst>
            <pc:docMk/>
            <pc:sldMk cId="3981975536" sldId="316"/>
            <ac:spMk id="23" creationId="{6B695AA2-4B70-477F-AF90-536B720A1343}"/>
          </ac:spMkLst>
        </pc:spChg>
      </pc:sldChg>
      <pc:sldChg chg="addSp delSp modSp add mod">
        <pc:chgData name="יובל כהן" userId="49a6ba0f-d1cc-4c01-8a15-d258a213b2c2" providerId="ADAL" clId="{D638BB47-F0B1-437F-B1E2-BC2C936E6715}" dt="2024-05-10T13:05:40.387" v="741"/>
        <pc:sldMkLst>
          <pc:docMk/>
          <pc:sldMk cId="2632121262" sldId="317"/>
        </pc:sldMkLst>
        <pc:spChg chg="mod">
          <ac:chgData name="יובל כהן" userId="49a6ba0f-d1cc-4c01-8a15-d258a213b2c2" providerId="ADAL" clId="{D638BB47-F0B1-437F-B1E2-BC2C936E6715}" dt="2024-05-10T13:05:40.387" v="741"/>
          <ac:spMkLst>
            <pc:docMk/>
            <pc:sldMk cId="2632121262" sldId="317"/>
            <ac:spMk id="2" creationId="{2F1E120A-CFB1-BDDA-1D56-B71139D33BA1}"/>
          </ac:spMkLst>
        </pc:spChg>
        <pc:spChg chg="mod">
          <ac:chgData name="יובל כהן" userId="49a6ba0f-d1cc-4c01-8a15-d258a213b2c2" providerId="ADAL" clId="{D638BB47-F0B1-437F-B1E2-BC2C936E6715}" dt="2024-05-10T13:01:49.258" v="723"/>
          <ac:spMkLst>
            <pc:docMk/>
            <pc:sldMk cId="2632121262" sldId="317"/>
            <ac:spMk id="3" creationId="{E4BB66B3-DA34-6377-9790-E5C359D9F326}"/>
          </ac:spMkLst>
        </pc:spChg>
        <pc:spChg chg="mod">
          <ac:chgData name="יובל כהן" userId="49a6ba0f-d1cc-4c01-8a15-d258a213b2c2" providerId="ADAL" clId="{D638BB47-F0B1-437F-B1E2-BC2C936E6715}" dt="2024-05-10T13:02:18.971" v="726" actId="1076"/>
          <ac:spMkLst>
            <pc:docMk/>
            <pc:sldMk cId="2632121262" sldId="317"/>
            <ac:spMk id="5" creationId="{28123043-2A47-A175-07C1-76954C04E3F8}"/>
          </ac:spMkLst>
        </pc:spChg>
        <pc:picChg chg="del">
          <ac:chgData name="יובל כהן" userId="49a6ba0f-d1cc-4c01-8a15-d258a213b2c2" providerId="ADAL" clId="{D638BB47-F0B1-437F-B1E2-BC2C936E6715}" dt="2024-05-10T12:52:03.144" v="693" actId="478"/>
          <ac:picMkLst>
            <pc:docMk/>
            <pc:sldMk cId="2632121262" sldId="317"/>
            <ac:picMk id="4" creationId="{245775BB-235F-08F0-5A26-D8DCC0CED704}"/>
          </ac:picMkLst>
        </pc:picChg>
        <pc:picChg chg="add del mod">
          <ac:chgData name="יובל כהן" userId="49a6ba0f-d1cc-4c01-8a15-d258a213b2c2" providerId="ADAL" clId="{D638BB47-F0B1-437F-B1E2-BC2C936E6715}" dt="2024-05-10T13:02:12.991" v="725" actId="478"/>
          <ac:picMkLst>
            <pc:docMk/>
            <pc:sldMk cId="2632121262" sldId="317"/>
            <ac:picMk id="6" creationId="{CA9580CC-883D-7345-2868-B64ED1D3DAD4}"/>
          </ac:picMkLst>
        </pc:picChg>
      </pc:sldChg>
      <pc:sldChg chg="modSp add mod ord">
        <pc:chgData name="יובל כהן" userId="49a6ba0f-d1cc-4c01-8a15-d258a213b2c2" providerId="ADAL" clId="{D638BB47-F0B1-437F-B1E2-BC2C936E6715}" dt="2024-05-10T15:01:40.008" v="974" actId="2711"/>
        <pc:sldMkLst>
          <pc:docMk/>
          <pc:sldMk cId="2373282938" sldId="318"/>
        </pc:sldMkLst>
        <pc:spChg chg="mod">
          <ac:chgData name="יובל כהן" userId="49a6ba0f-d1cc-4c01-8a15-d258a213b2c2" providerId="ADAL" clId="{D638BB47-F0B1-437F-B1E2-BC2C936E6715}" dt="2024-05-10T13:01:05.670" v="722"/>
          <ac:spMkLst>
            <pc:docMk/>
            <pc:sldMk cId="2373282938" sldId="318"/>
            <ac:spMk id="3" creationId="{E4BB66B3-DA34-6377-9790-E5C359D9F326}"/>
          </ac:spMkLst>
        </pc:spChg>
        <pc:spChg chg="mod">
          <ac:chgData name="יובל כהן" userId="49a6ba0f-d1cc-4c01-8a15-d258a213b2c2" providerId="ADAL" clId="{D638BB47-F0B1-437F-B1E2-BC2C936E6715}" dt="2024-05-10T15:01:40.008" v="974" actId="2711"/>
          <ac:spMkLst>
            <pc:docMk/>
            <pc:sldMk cId="2373282938" sldId="318"/>
            <ac:spMk id="5" creationId="{28123043-2A47-A175-07C1-76954C04E3F8}"/>
          </ac:spMkLst>
        </pc:spChg>
      </pc:sldChg>
      <pc:sldChg chg="addSp delSp modSp add mod">
        <pc:chgData name="יובל כהן" userId="49a6ba0f-d1cc-4c01-8a15-d258a213b2c2" providerId="ADAL" clId="{D638BB47-F0B1-437F-B1E2-BC2C936E6715}" dt="2024-05-10T13:35:13.697" v="808" actId="20577"/>
        <pc:sldMkLst>
          <pc:docMk/>
          <pc:sldMk cId="336594543" sldId="319"/>
        </pc:sldMkLst>
        <pc:spChg chg="mod">
          <ac:chgData name="יובל כהן" userId="49a6ba0f-d1cc-4c01-8a15-d258a213b2c2" providerId="ADAL" clId="{D638BB47-F0B1-437F-B1E2-BC2C936E6715}" dt="2024-05-10T13:22:07.472" v="794" actId="5793"/>
          <ac:spMkLst>
            <pc:docMk/>
            <pc:sldMk cId="336594543" sldId="319"/>
            <ac:spMk id="2" creationId="{2F1E120A-CFB1-BDDA-1D56-B71139D33BA1}"/>
          </ac:spMkLst>
        </pc:spChg>
        <pc:spChg chg="del mod">
          <ac:chgData name="יובל כהן" userId="49a6ba0f-d1cc-4c01-8a15-d258a213b2c2" providerId="ADAL" clId="{D638BB47-F0B1-437F-B1E2-BC2C936E6715}" dt="2024-05-10T13:09:49.406" v="745"/>
          <ac:spMkLst>
            <pc:docMk/>
            <pc:sldMk cId="336594543" sldId="319"/>
            <ac:spMk id="5" creationId="{28123043-2A47-A175-07C1-76954C04E3F8}"/>
          </ac:spMkLst>
        </pc:spChg>
        <pc:spChg chg="add mod">
          <ac:chgData name="יובל כהן" userId="49a6ba0f-d1cc-4c01-8a15-d258a213b2c2" providerId="ADAL" clId="{D638BB47-F0B1-437F-B1E2-BC2C936E6715}" dt="2024-05-10T13:35:13.697" v="808" actId="20577"/>
          <ac:spMkLst>
            <pc:docMk/>
            <pc:sldMk cId="336594543" sldId="319"/>
            <ac:spMk id="7" creationId="{0E438D34-F199-4E33-3EB4-7072F81E0E5D}"/>
          </ac:spMkLst>
        </pc:spChg>
        <pc:spChg chg="add mod">
          <ac:chgData name="יובל כהן" userId="49a6ba0f-d1cc-4c01-8a15-d258a213b2c2" providerId="ADAL" clId="{D638BB47-F0B1-437F-B1E2-BC2C936E6715}" dt="2024-05-10T13:24:49.070" v="805" actId="1076"/>
          <ac:spMkLst>
            <pc:docMk/>
            <pc:sldMk cId="336594543" sldId="319"/>
            <ac:spMk id="8" creationId="{317EA6A3-666C-84F5-8ECC-72FD4FC4583D}"/>
          </ac:spMkLst>
        </pc:spChg>
        <pc:picChg chg="add mod">
          <ac:chgData name="יובל כהן" userId="49a6ba0f-d1cc-4c01-8a15-d258a213b2c2" providerId="ADAL" clId="{D638BB47-F0B1-437F-B1E2-BC2C936E6715}" dt="2024-05-10T13:12:50.703" v="775" actId="14100"/>
          <ac:picMkLst>
            <pc:docMk/>
            <pc:sldMk cId="336594543" sldId="319"/>
            <ac:picMk id="4" creationId="{0C7AC3DD-54AF-9BDB-6B27-D3733EE83C90}"/>
          </ac:picMkLst>
        </pc:picChg>
        <pc:picChg chg="add del mod">
          <ac:chgData name="יובל כהן" userId="49a6ba0f-d1cc-4c01-8a15-d258a213b2c2" providerId="ADAL" clId="{D638BB47-F0B1-437F-B1E2-BC2C936E6715}" dt="2024-05-10T13:13:42.673" v="779" actId="478"/>
          <ac:picMkLst>
            <pc:docMk/>
            <pc:sldMk cId="336594543" sldId="319"/>
            <ac:picMk id="6" creationId="{F5CDD1D2-6A28-9CDA-ADF9-F3D83FD09386}"/>
          </ac:picMkLst>
        </pc:picChg>
      </pc:sldChg>
      <pc:sldChg chg="delSp modSp add mod modNotesTx">
        <pc:chgData name="יובל כהן" userId="49a6ba0f-d1cc-4c01-8a15-d258a213b2c2" providerId="ADAL" clId="{D638BB47-F0B1-437F-B1E2-BC2C936E6715}" dt="2024-05-10T13:38:33.937" v="824"/>
        <pc:sldMkLst>
          <pc:docMk/>
          <pc:sldMk cId="3124924298" sldId="320"/>
        </pc:sldMkLst>
        <pc:spChg chg="mod">
          <ac:chgData name="יובל כהן" userId="49a6ba0f-d1cc-4c01-8a15-d258a213b2c2" providerId="ADAL" clId="{D638BB47-F0B1-437F-B1E2-BC2C936E6715}" dt="2024-05-10T13:37:53.118" v="822" actId="1076"/>
          <ac:spMkLst>
            <pc:docMk/>
            <pc:sldMk cId="3124924298" sldId="320"/>
            <ac:spMk id="2" creationId="{2F1E120A-CFB1-BDDA-1D56-B71139D33BA1}"/>
          </ac:spMkLst>
        </pc:spChg>
        <pc:spChg chg="mod">
          <ac:chgData name="יובל כהן" userId="49a6ba0f-d1cc-4c01-8a15-d258a213b2c2" providerId="ADAL" clId="{D638BB47-F0B1-437F-B1E2-BC2C936E6715}" dt="2024-05-10T13:37:15.426" v="814" actId="1076"/>
          <ac:spMkLst>
            <pc:docMk/>
            <pc:sldMk cId="3124924298" sldId="320"/>
            <ac:spMk id="3" creationId="{E4BB66B3-DA34-6377-9790-E5C359D9F326}"/>
          </ac:spMkLst>
        </pc:spChg>
        <pc:spChg chg="del mod">
          <ac:chgData name="יובל כהן" userId="49a6ba0f-d1cc-4c01-8a15-d258a213b2c2" providerId="ADAL" clId="{D638BB47-F0B1-437F-B1E2-BC2C936E6715}" dt="2024-05-10T13:37:35.420" v="819" actId="478"/>
          <ac:spMkLst>
            <pc:docMk/>
            <pc:sldMk cId="3124924298" sldId="320"/>
            <ac:spMk id="7" creationId="{0E438D34-F199-4E33-3EB4-7072F81E0E5D}"/>
          </ac:spMkLst>
        </pc:spChg>
        <pc:spChg chg="mod">
          <ac:chgData name="יובל כהן" userId="49a6ba0f-d1cc-4c01-8a15-d258a213b2c2" providerId="ADAL" clId="{D638BB47-F0B1-437F-B1E2-BC2C936E6715}" dt="2024-05-10T13:37:55.859" v="823" actId="1076"/>
          <ac:spMkLst>
            <pc:docMk/>
            <pc:sldMk cId="3124924298" sldId="320"/>
            <ac:spMk id="8" creationId="{317EA6A3-666C-84F5-8ECC-72FD4FC4583D}"/>
          </ac:spMkLst>
        </pc:spChg>
      </pc:sldChg>
      <pc:sldChg chg="delSp modSp add mod ord">
        <pc:chgData name="יובל כהן" userId="49a6ba0f-d1cc-4c01-8a15-d258a213b2c2" providerId="ADAL" clId="{D638BB47-F0B1-437F-B1E2-BC2C936E6715}" dt="2024-05-10T14:41:57.618" v="841" actId="20577"/>
        <pc:sldMkLst>
          <pc:docMk/>
          <pc:sldMk cId="3532147780" sldId="321"/>
        </pc:sldMkLst>
        <pc:spChg chg="mod">
          <ac:chgData name="יובל כהן" userId="49a6ba0f-d1cc-4c01-8a15-d258a213b2c2" providerId="ADAL" clId="{D638BB47-F0B1-437F-B1E2-BC2C936E6715}" dt="2024-05-10T14:41:57.618" v="841" actId="20577"/>
          <ac:spMkLst>
            <pc:docMk/>
            <pc:sldMk cId="3532147780" sldId="321"/>
            <ac:spMk id="2" creationId="{2F1E120A-CFB1-BDDA-1D56-B71139D33BA1}"/>
          </ac:spMkLst>
        </pc:spChg>
        <pc:spChg chg="mod">
          <ac:chgData name="יובל כהן" userId="49a6ba0f-d1cc-4c01-8a15-d258a213b2c2" providerId="ADAL" clId="{D638BB47-F0B1-437F-B1E2-BC2C936E6715}" dt="2024-05-10T14:39:38.823" v="828"/>
          <ac:spMkLst>
            <pc:docMk/>
            <pc:sldMk cId="3532147780" sldId="321"/>
            <ac:spMk id="3" creationId="{E4BB66B3-DA34-6377-9790-E5C359D9F326}"/>
          </ac:spMkLst>
        </pc:spChg>
        <pc:spChg chg="del mod">
          <ac:chgData name="יובל כהן" userId="49a6ba0f-d1cc-4c01-8a15-d258a213b2c2" providerId="ADAL" clId="{D638BB47-F0B1-437F-B1E2-BC2C936E6715}" dt="2024-05-10T14:39:58.653" v="832" actId="478"/>
          <ac:spMkLst>
            <pc:docMk/>
            <pc:sldMk cId="3532147780" sldId="321"/>
            <ac:spMk id="5" creationId="{28123043-2A47-A175-07C1-76954C04E3F8}"/>
          </ac:spMkLst>
        </pc:spChg>
      </pc:sldChg>
      <pc:sldChg chg="modSp add mod">
        <pc:chgData name="יובל כהן" userId="49a6ba0f-d1cc-4c01-8a15-d258a213b2c2" providerId="ADAL" clId="{D638BB47-F0B1-437F-B1E2-BC2C936E6715}" dt="2024-05-10T14:49:09.328" v="854" actId="20577"/>
        <pc:sldMkLst>
          <pc:docMk/>
          <pc:sldMk cId="685160019" sldId="322"/>
        </pc:sldMkLst>
        <pc:spChg chg="mod">
          <ac:chgData name="יובל כהן" userId="49a6ba0f-d1cc-4c01-8a15-d258a213b2c2" providerId="ADAL" clId="{D638BB47-F0B1-437F-B1E2-BC2C936E6715}" dt="2024-05-10T14:49:09.328" v="854" actId="20577"/>
          <ac:spMkLst>
            <pc:docMk/>
            <pc:sldMk cId="685160019" sldId="322"/>
            <ac:spMk id="2" creationId="{2F1E120A-CFB1-BDDA-1D56-B71139D33BA1}"/>
          </ac:spMkLst>
        </pc:spChg>
        <pc:spChg chg="mod">
          <ac:chgData name="יובל כהן" userId="49a6ba0f-d1cc-4c01-8a15-d258a213b2c2" providerId="ADAL" clId="{D638BB47-F0B1-437F-B1E2-BC2C936E6715}" dt="2024-05-10T14:46:20.570" v="843"/>
          <ac:spMkLst>
            <pc:docMk/>
            <pc:sldMk cId="685160019" sldId="322"/>
            <ac:spMk id="3" creationId="{E4BB66B3-DA34-6377-9790-E5C359D9F326}"/>
          </ac:spMkLst>
        </pc:spChg>
      </pc:sldChg>
      <pc:sldChg chg="addSp delSp modSp add mod">
        <pc:chgData name="יובל כהן" userId="49a6ba0f-d1cc-4c01-8a15-d258a213b2c2" providerId="ADAL" clId="{D638BB47-F0B1-437F-B1E2-BC2C936E6715}" dt="2024-05-10T14:56:57.577" v="935"/>
        <pc:sldMkLst>
          <pc:docMk/>
          <pc:sldMk cId="2574073627" sldId="323"/>
        </pc:sldMkLst>
        <pc:spChg chg="del mod">
          <ac:chgData name="יובל כהן" userId="49a6ba0f-d1cc-4c01-8a15-d258a213b2c2" providerId="ADAL" clId="{D638BB47-F0B1-437F-B1E2-BC2C936E6715}" dt="2024-05-10T14:53:59.819" v="878" actId="478"/>
          <ac:spMkLst>
            <pc:docMk/>
            <pc:sldMk cId="2574073627" sldId="323"/>
            <ac:spMk id="2" creationId="{2F1E120A-CFB1-BDDA-1D56-B71139D33BA1}"/>
          </ac:spMkLst>
        </pc:spChg>
        <pc:spChg chg="mod">
          <ac:chgData name="יובל כהן" userId="49a6ba0f-d1cc-4c01-8a15-d258a213b2c2" providerId="ADAL" clId="{D638BB47-F0B1-437F-B1E2-BC2C936E6715}" dt="2024-05-10T14:55:07.258" v="902" actId="20577"/>
          <ac:spMkLst>
            <pc:docMk/>
            <pc:sldMk cId="2574073627" sldId="323"/>
            <ac:spMk id="3" creationId="{E4BB66B3-DA34-6377-9790-E5C359D9F326}"/>
          </ac:spMkLst>
        </pc:spChg>
        <pc:spChg chg="add del mod">
          <ac:chgData name="יובל כהן" userId="49a6ba0f-d1cc-4c01-8a15-d258a213b2c2" providerId="ADAL" clId="{D638BB47-F0B1-437F-B1E2-BC2C936E6715}" dt="2024-05-10T14:55:25.949" v="907"/>
          <ac:spMkLst>
            <pc:docMk/>
            <pc:sldMk cId="2574073627" sldId="323"/>
            <ac:spMk id="4" creationId="{F6C85BE9-5A83-F25A-32D1-751AEB50B092}"/>
          </ac:spMkLst>
        </pc:spChg>
        <pc:spChg chg="add del mod">
          <ac:chgData name="יובל כהן" userId="49a6ba0f-d1cc-4c01-8a15-d258a213b2c2" providerId="ADAL" clId="{D638BB47-F0B1-437F-B1E2-BC2C936E6715}" dt="2024-05-10T14:56:57.577" v="935"/>
          <ac:spMkLst>
            <pc:docMk/>
            <pc:sldMk cId="2574073627" sldId="323"/>
            <ac:spMk id="5" creationId="{A2B592C2-9EC7-093D-8C5A-865C1D4FD5AD}"/>
          </ac:spMkLst>
        </pc:spChg>
        <pc:spChg chg="del">
          <ac:chgData name="יובל כהן" userId="49a6ba0f-d1cc-4c01-8a15-d258a213b2c2" providerId="ADAL" clId="{D638BB47-F0B1-437F-B1E2-BC2C936E6715}" dt="2024-05-10T14:54:02.010" v="879" actId="478"/>
          <ac:spMkLst>
            <pc:docMk/>
            <pc:sldMk cId="2574073627" sldId="323"/>
            <ac:spMk id="8" creationId="{317EA6A3-666C-84F5-8ECC-72FD4FC4583D}"/>
          </ac:spMkLst>
        </pc:spChg>
      </pc:sldChg>
      <pc:sldChg chg="addSp delSp modSp add mod">
        <pc:chgData name="יובל כהן" userId="49a6ba0f-d1cc-4c01-8a15-d258a213b2c2" providerId="ADAL" clId="{D638BB47-F0B1-437F-B1E2-BC2C936E6715}" dt="2024-05-10T15:19:20.778" v="1104" actId="1076"/>
        <pc:sldMkLst>
          <pc:docMk/>
          <pc:sldMk cId="402819119" sldId="324"/>
        </pc:sldMkLst>
        <pc:spChg chg="add mod">
          <ac:chgData name="יובל כהן" userId="49a6ba0f-d1cc-4c01-8a15-d258a213b2c2" providerId="ADAL" clId="{D638BB47-F0B1-437F-B1E2-BC2C936E6715}" dt="2024-05-10T15:08:17.912" v="1019" actId="1076"/>
          <ac:spMkLst>
            <pc:docMk/>
            <pc:sldMk cId="402819119" sldId="324"/>
            <ac:spMk id="2" creationId="{19733F92-A70E-66E1-7293-EFD35E81C93F}"/>
          </ac:spMkLst>
        </pc:spChg>
        <pc:spChg chg="mod">
          <ac:chgData name="יובל כהן" userId="49a6ba0f-d1cc-4c01-8a15-d258a213b2c2" providerId="ADAL" clId="{D638BB47-F0B1-437F-B1E2-BC2C936E6715}" dt="2024-05-10T14:56:32.446" v="930" actId="20577"/>
          <ac:spMkLst>
            <pc:docMk/>
            <pc:sldMk cId="402819119" sldId="324"/>
            <ac:spMk id="3" creationId="{E4BB66B3-DA34-6377-9790-E5C359D9F326}"/>
          </ac:spMkLst>
        </pc:spChg>
        <pc:spChg chg="add mod">
          <ac:chgData name="יובל כהן" userId="49a6ba0f-d1cc-4c01-8a15-d258a213b2c2" providerId="ADAL" clId="{D638BB47-F0B1-437F-B1E2-BC2C936E6715}" dt="2024-05-10T15:19:20.778" v="1104" actId="1076"/>
          <ac:spMkLst>
            <pc:docMk/>
            <pc:sldMk cId="402819119" sldId="324"/>
            <ac:spMk id="6" creationId="{4C395DE8-E308-ED20-BE76-DAFF7A15213A}"/>
          </ac:spMkLst>
        </pc:spChg>
        <pc:picChg chg="add del mod">
          <ac:chgData name="יובל כהן" userId="49a6ba0f-d1cc-4c01-8a15-d258a213b2c2" providerId="ADAL" clId="{D638BB47-F0B1-437F-B1E2-BC2C936E6715}" dt="2024-05-10T15:06:23.685" v="1006" actId="478"/>
          <ac:picMkLst>
            <pc:docMk/>
            <pc:sldMk cId="402819119" sldId="324"/>
            <ac:picMk id="4" creationId="{3A15FBD4-0176-5E69-0BAC-1B1FB6EF49F1}"/>
          </ac:picMkLst>
        </pc:picChg>
        <pc:picChg chg="add mod">
          <ac:chgData name="יובל כהן" userId="49a6ba0f-d1cc-4c01-8a15-d258a213b2c2" providerId="ADAL" clId="{D638BB47-F0B1-437F-B1E2-BC2C936E6715}" dt="2024-05-10T15:08:10.218" v="1018" actId="1076"/>
          <ac:picMkLst>
            <pc:docMk/>
            <pc:sldMk cId="402819119" sldId="324"/>
            <ac:picMk id="5" creationId="{ECF42131-20D2-05A5-9128-0C6898079473}"/>
          </ac:picMkLst>
        </pc:picChg>
      </pc:sldChg>
      <pc:sldChg chg="modSp add mod">
        <pc:chgData name="יובל כהן" userId="49a6ba0f-d1cc-4c01-8a15-d258a213b2c2" providerId="ADAL" clId="{D638BB47-F0B1-437F-B1E2-BC2C936E6715}" dt="2024-05-10T14:58:09.364" v="964" actId="20577"/>
        <pc:sldMkLst>
          <pc:docMk/>
          <pc:sldMk cId="3341087181" sldId="325"/>
        </pc:sldMkLst>
        <pc:spChg chg="mod">
          <ac:chgData name="יובל כהן" userId="49a6ba0f-d1cc-4c01-8a15-d258a213b2c2" providerId="ADAL" clId="{D638BB47-F0B1-437F-B1E2-BC2C936E6715}" dt="2024-05-10T14:58:09.364" v="964" actId="20577"/>
          <ac:spMkLst>
            <pc:docMk/>
            <pc:sldMk cId="3341087181" sldId="325"/>
            <ac:spMk id="3" creationId="{E4BB66B3-DA34-6377-9790-E5C359D9F326}"/>
          </ac:spMkLst>
        </pc:spChg>
      </pc:sldChg>
      <pc:sldChg chg="addSp delSp modSp add mod">
        <pc:chgData name="יובל כהן" userId="49a6ba0f-d1cc-4c01-8a15-d258a213b2c2" providerId="ADAL" clId="{D638BB47-F0B1-437F-B1E2-BC2C936E6715}" dt="2024-05-10T15:05:59.398" v="1004" actId="1076"/>
        <pc:sldMkLst>
          <pc:docMk/>
          <pc:sldMk cId="3861944147" sldId="326"/>
        </pc:sldMkLst>
        <pc:spChg chg="mod">
          <ac:chgData name="יובל כהן" userId="49a6ba0f-d1cc-4c01-8a15-d258a213b2c2" providerId="ADAL" clId="{D638BB47-F0B1-437F-B1E2-BC2C936E6715}" dt="2024-05-10T15:04:49.583" v="994"/>
          <ac:spMkLst>
            <pc:docMk/>
            <pc:sldMk cId="3861944147" sldId="326"/>
            <ac:spMk id="2" creationId="{19733F92-A70E-66E1-7293-EFD35E81C93F}"/>
          </ac:spMkLst>
        </pc:spChg>
        <pc:picChg chg="del">
          <ac:chgData name="יובל כהן" userId="49a6ba0f-d1cc-4c01-8a15-d258a213b2c2" providerId="ADAL" clId="{D638BB47-F0B1-437F-B1E2-BC2C936E6715}" dt="2024-05-10T15:04:53.239" v="995" actId="478"/>
          <ac:picMkLst>
            <pc:docMk/>
            <pc:sldMk cId="3861944147" sldId="326"/>
            <ac:picMk id="4" creationId="{3A15FBD4-0176-5E69-0BAC-1B1FB6EF49F1}"/>
          </ac:picMkLst>
        </pc:picChg>
        <pc:picChg chg="add mod">
          <ac:chgData name="יובל כהן" userId="49a6ba0f-d1cc-4c01-8a15-d258a213b2c2" providerId="ADAL" clId="{D638BB47-F0B1-437F-B1E2-BC2C936E6715}" dt="2024-05-10T15:05:59.398" v="1004" actId="1076"/>
          <ac:picMkLst>
            <pc:docMk/>
            <pc:sldMk cId="3861944147" sldId="326"/>
            <ac:picMk id="5" creationId="{42EF9E4A-4346-2858-E729-9A6AC1E63EA4}"/>
          </ac:picMkLst>
        </pc:picChg>
      </pc:sldChg>
      <pc:sldChg chg="add">
        <pc:chgData name="יובל כהן" userId="49a6ba0f-d1cc-4c01-8a15-d258a213b2c2" providerId="ADAL" clId="{D638BB47-F0B1-437F-B1E2-BC2C936E6715}" dt="2024-05-10T15:06:17.366" v="1005" actId="2890"/>
        <pc:sldMkLst>
          <pc:docMk/>
          <pc:sldMk cId="1544296636" sldId="327"/>
        </pc:sldMkLst>
      </pc:sldChg>
    </pc:docChg>
  </pc:docChgLst>
  <pc:docChgLst>
    <pc:chgData name="יובל כהן" userId="49a6ba0f-d1cc-4c01-8a15-d258a213b2c2" providerId="ADAL" clId="{F5602D36-CE21-4B3D-9B21-00436583A370}"/>
    <pc:docChg chg="undo custSel modSld">
      <pc:chgData name="יובל כהן" userId="49a6ba0f-d1cc-4c01-8a15-d258a213b2c2" providerId="ADAL" clId="{F5602D36-CE21-4B3D-9B21-00436583A370}" dt="2024-03-18T11:25:27.807" v="78"/>
      <pc:docMkLst>
        <pc:docMk/>
      </pc:docMkLst>
      <pc:sldChg chg="modSp mod">
        <pc:chgData name="יובל כהן" userId="49a6ba0f-d1cc-4c01-8a15-d258a213b2c2" providerId="ADAL" clId="{F5602D36-CE21-4B3D-9B21-00436583A370}" dt="2024-03-18T11:15:58.301" v="75"/>
        <pc:sldMkLst>
          <pc:docMk/>
          <pc:sldMk cId="2984372989" sldId="290"/>
        </pc:sldMkLst>
        <pc:spChg chg="mod">
          <ac:chgData name="יובל כהן" userId="49a6ba0f-d1cc-4c01-8a15-d258a213b2c2" providerId="ADAL" clId="{F5602D36-CE21-4B3D-9B21-00436583A370}" dt="2024-03-18T11:15:58.301" v="75"/>
          <ac:spMkLst>
            <pc:docMk/>
            <pc:sldMk cId="2984372989" sldId="290"/>
            <ac:spMk id="21" creationId="{F32FF1E0-FA09-B6DC-712E-32BA491C5B59}"/>
          </ac:spMkLst>
        </pc:spChg>
        <pc:spChg chg="mod">
          <ac:chgData name="יובל כהן" userId="49a6ba0f-d1cc-4c01-8a15-d258a213b2c2" providerId="ADAL" clId="{F5602D36-CE21-4B3D-9B21-00436583A370}" dt="2024-03-18T11:15:51.686" v="74" actId="21"/>
          <ac:spMkLst>
            <pc:docMk/>
            <pc:sldMk cId="2984372989" sldId="290"/>
            <ac:spMk id="27" creationId="{9E42C5AE-C9F7-2389-97BB-8129FB5BCEB9}"/>
          </ac:spMkLst>
        </pc:spChg>
        <pc:spChg chg="mod">
          <ac:chgData name="יובל כהן" userId="49a6ba0f-d1cc-4c01-8a15-d258a213b2c2" providerId="ADAL" clId="{F5602D36-CE21-4B3D-9B21-00436583A370}" dt="2024-03-18T09:55:41.229" v="61" actId="1076"/>
          <ac:spMkLst>
            <pc:docMk/>
            <pc:sldMk cId="2984372989" sldId="290"/>
            <ac:spMk id="35" creationId="{E77BBBF9-0894-9AC3-4B0D-11C127507D57}"/>
          </ac:spMkLst>
        </pc:spChg>
        <pc:spChg chg="mod">
          <ac:chgData name="יובל כהן" userId="49a6ba0f-d1cc-4c01-8a15-d258a213b2c2" providerId="ADAL" clId="{F5602D36-CE21-4B3D-9B21-00436583A370}" dt="2024-03-18T09:57:55.226" v="72" actId="1076"/>
          <ac:spMkLst>
            <pc:docMk/>
            <pc:sldMk cId="2984372989" sldId="290"/>
            <ac:spMk id="36" creationId="{86821B79-0F47-E9BC-1600-412815DC673C}"/>
          </ac:spMkLst>
        </pc:spChg>
        <pc:spChg chg="mod">
          <ac:chgData name="יובל כהן" userId="49a6ba0f-d1cc-4c01-8a15-d258a213b2c2" providerId="ADAL" clId="{F5602D36-CE21-4B3D-9B21-00436583A370}" dt="2024-03-18T09:57:29.267" v="64" actId="1076"/>
          <ac:spMkLst>
            <pc:docMk/>
            <pc:sldMk cId="2984372989" sldId="290"/>
            <ac:spMk id="39" creationId="{C0815701-F054-E2CA-B4B4-5EC3032090C6}"/>
          </ac:spMkLst>
        </pc:spChg>
        <pc:spChg chg="mod">
          <ac:chgData name="יובל כהן" userId="49a6ba0f-d1cc-4c01-8a15-d258a213b2c2" providerId="ADAL" clId="{F5602D36-CE21-4B3D-9B21-00436583A370}" dt="2024-03-18T09:57:23.957" v="62" actId="1076"/>
          <ac:spMkLst>
            <pc:docMk/>
            <pc:sldMk cId="2984372989" sldId="290"/>
            <ac:spMk id="40" creationId="{BD591C35-984E-DB1B-3126-2E5D158A7C06}"/>
          </ac:spMkLst>
        </pc:spChg>
        <pc:picChg chg="mod">
          <ac:chgData name="יובל כהן" userId="49a6ba0f-d1cc-4c01-8a15-d258a213b2c2" providerId="ADAL" clId="{F5602D36-CE21-4B3D-9B21-00436583A370}" dt="2024-03-18T09:57:47.049" v="70" actId="1076"/>
          <ac:picMkLst>
            <pc:docMk/>
            <pc:sldMk cId="2984372989" sldId="290"/>
            <ac:picMk id="19" creationId="{82900E1A-11A0-2AAE-AC32-2D663CE5056A}"/>
          </ac:picMkLst>
        </pc:picChg>
        <pc:cxnChg chg="mod">
          <ac:chgData name="יובל כהן" userId="49a6ba0f-d1cc-4c01-8a15-d258a213b2c2" providerId="ADAL" clId="{F5602D36-CE21-4B3D-9B21-00436583A370}" dt="2024-03-18T09:57:31.877" v="65" actId="1076"/>
          <ac:cxnSpMkLst>
            <pc:docMk/>
            <pc:sldMk cId="2984372989" sldId="290"/>
            <ac:cxnSpMk id="38" creationId="{B2F686BA-9CB3-4BF6-1D73-94B9F96B8F71}"/>
          </ac:cxnSpMkLst>
        </pc:cxnChg>
        <pc:cxnChg chg="mod">
          <ac:chgData name="יובל כהן" userId="49a6ba0f-d1cc-4c01-8a15-d258a213b2c2" providerId="ADAL" clId="{F5602D36-CE21-4B3D-9B21-00436583A370}" dt="2024-03-18T09:57:26.249" v="63" actId="1076"/>
          <ac:cxnSpMkLst>
            <pc:docMk/>
            <pc:sldMk cId="2984372989" sldId="290"/>
            <ac:cxnSpMk id="41" creationId="{EA025966-DD8D-443E-D141-30854CCAECE4}"/>
          </ac:cxnSpMkLst>
        </pc:cxnChg>
      </pc:sldChg>
      <pc:sldChg chg="modSp mod">
        <pc:chgData name="יובל כהן" userId="49a6ba0f-d1cc-4c01-8a15-d258a213b2c2" providerId="ADAL" clId="{F5602D36-CE21-4B3D-9B21-00436583A370}" dt="2024-03-18T11:25:27.807" v="78"/>
        <pc:sldMkLst>
          <pc:docMk/>
          <pc:sldMk cId="1148060321" sldId="305"/>
        </pc:sldMkLst>
        <pc:spChg chg="mod">
          <ac:chgData name="יובל כהן" userId="49a6ba0f-d1cc-4c01-8a15-d258a213b2c2" providerId="ADAL" clId="{F5602D36-CE21-4B3D-9B21-00436583A370}" dt="2024-03-18T11:25:27.807" v="78"/>
          <ac:spMkLst>
            <pc:docMk/>
            <pc:sldMk cId="1148060321" sldId="305"/>
            <ac:spMk id="10" creationId="{BB24AA1D-0538-43C9-8523-64AE157DD625}"/>
          </ac:spMkLst>
        </pc:spChg>
      </pc:sldChg>
      <pc:sldChg chg="modSp mod">
        <pc:chgData name="יובל כהן" userId="49a6ba0f-d1cc-4c01-8a15-d258a213b2c2" providerId="ADAL" clId="{F5602D36-CE21-4B3D-9B21-00436583A370}" dt="2024-03-17T19:36:14.761" v="51"/>
        <pc:sldMkLst>
          <pc:docMk/>
          <pc:sldMk cId="970163319" sldId="307"/>
        </pc:sldMkLst>
        <pc:spChg chg="mod">
          <ac:chgData name="יובל כהן" userId="49a6ba0f-d1cc-4c01-8a15-d258a213b2c2" providerId="ADAL" clId="{F5602D36-CE21-4B3D-9B21-00436583A370}" dt="2024-03-17T19:36:14.761" v="51"/>
          <ac:spMkLst>
            <pc:docMk/>
            <pc:sldMk cId="970163319" sldId="307"/>
            <ac:spMk id="10" creationId="{BB24AA1D-0538-43C9-8523-64AE157DD625}"/>
          </ac:spMkLst>
        </pc:spChg>
      </pc:sldChg>
      <pc:sldChg chg="modSp mod">
        <pc:chgData name="יובל כהן" userId="49a6ba0f-d1cc-4c01-8a15-d258a213b2c2" providerId="ADAL" clId="{F5602D36-CE21-4B3D-9B21-00436583A370}" dt="2024-03-17T19:38:53.232" v="55" actId="14100"/>
        <pc:sldMkLst>
          <pc:docMk/>
          <pc:sldMk cId="3981975536" sldId="316"/>
        </pc:sldMkLst>
        <pc:spChg chg="mod">
          <ac:chgData name="יובל כהן" userId="49a6ba0f-d1cc-4c01-8a15-d258a213b2c2" providerId="ADAL" clId="{F5602D36-CE21-4B3D-9B21-00436583A370}" dt="2024-03-17T19:20:47.526" v="24" actId="1076"/>
          <ac:spMkLst>
            <pc:docMk/>
            <pc:sldMk cId="3981975536" sldId="316"/>
            <ac:spMk id="3" creationId="{E4BB66B3-DA34-6377-9790-E5C359D9F326}"/>
          </ac:spMkLst>
        </pc:spChg>
        <pc:spChg chg="mod">
          <ac:chgData name="יובל כהן" userId="49a6ba0f-d1cc-4c01-8a15-d258a213b2c2" providerId="ADAL" clId="{F5602D36-CE21-4B3D-9B21-00436583A370}" dt="2024-03-17T19:38:53.232" v="55" actId="14100"/>
          <ac:spMkLst>
            <pc:docMk/>
            <pc:sldMk cId="3981975536" sldId="316"/>
            <ac:spMk id="10" creationId="{BB24AA1D-0538-43C9-8523-64AE157DD625}"/>
          </ac:spMkLst>
        </pc:spChg>
        <pc:picChg chg="mod">
          <ac:chgData name="יובל כהן" userId="49a6ba0f-d1cc-4c01-8a15-d258a213b2c2" providerId="ADAL" clId="{F5602D36-CE21-4B3D-9B21-00436583A370}" dt="2024-03-17T19:19:18.323" v="7" actId="1076"/>
          <ac:picMkLst>
            <pc:docMk/>
            <pc:sldMk cId="3981975536" sldId="316"/>
            <ac:picMk id="19" creationId="{82900E1A-11A0-2AAE-AC32-2D663CE505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1CC43-D401-4A18-9908-5F0C9CAC7C47}" type="datetimeFigureOut">
              <a:t>ב'/אייר/תשפ"ד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8EED-2283-46F8-B56D-4AD5DB5B5F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3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905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782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21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29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21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89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98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205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56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86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27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69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94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Histogram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each frame, a histogram is first calculated to understand the distribution of pixel intensities.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Otsu's Method: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statistical method is applied to determine the best threshold for segmenting the image into regions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Region Segmentation: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Using the threshold from Otsu's method, the frame is segmented into regions, which are then analyzed for the presence of a "V" shape — indicative of the laryngeal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Motion Vector Calculation: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For frames where a "V" shape is found, motion vectors are calculated to identify stable frames (where movement is minimal and consistent), crucial for accurate diagnostics.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Focus Functions: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These functions are applied to assess the clarity and focus quality of the regions, particularly the sides and base of the "V" shape.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Selection of Top Frames: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The algorithm concludes by selecting the three most qualitatively superior frames based on specified criteria, which are expected to offer the best diagnostic visuals.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8EED-2283-46F8-B56D-4AD5DB5B5FC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3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88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3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  <p:sldLayoutId id="2147484158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1D78A15-C29E-9863-96D0-2D292AA31F6E}"/>
              </a:ext>
            </a:extLst>
          </p:cNvPr>
          <p:cNvSpPr txBox="1"/>
          <p:nvPr/>
        </p:nvSpPr>
        <p:spPr>
          <a:xfrm>
            <a:off x="1203960" y="965629"/>
            <a:ext cx="9784080" cy="769441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/>
            <a:r>
              <a:rPr lang="en-US" sz="4400" dirty="0"/>
              <a:t>Final Project part A – 24-1-R-18</a:t>
            </a:r>
            <a:endParaRPr lang="he-IL" sz="4400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CD8C6106-C1E1-1671-4C37-016E63FFD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974" y="2202371"/>
            <a:ext cx="11080955" cy="1682658"/>
          </a:xfrm>
        </p:spPr>
        <p:txBody>
          <a:bodyPr>
            <a:normAutofit fontScale="90000"/>
          </a:bodyPr>
          <a:lstStyle/>
          <a:p>
            <a:pPr marL="269875" rtl="1"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Automatic selection of suitable images from laryngoscopy videos </a:t>
            </a:r>
            <a:br>
              <a:rPr lang="en-US" sz="3600" b="1" kern="1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F4761CF-A705-4BB3-E0D7-FF8B70C0CF5B}"/>
              </a:ext>
            </a:extLst>
          </p:cNvPr>
          <p:cNvSpPr txBox="1"/>
          <p:nvPr/>
        </p:nvSpPr>
        <p:spPr>
          <a:xfrm>
            <a:off x="1386348" y="3429000"/>
            <a:ext cx="102943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YOVEL COHEN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EYAL KOUBI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Supervisor: Dr. Elena Kleiman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5331E52-0BBB-C88C-7CDE-7DEEBB86FB1D}"/>
              </a:ext>
            </a:extLst>
          </p:cNvPr>
          <p:cNvSpPr txBox="1"/>
          <p:nvPr/>
        </p:nvSpPr>
        <p:spPr>
          <a:xfrm>
            <a:off x="10800080" y="6280001"/>
            <a:ext cx="1207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27.5.2024</a:t>
            </a:r>
            <a:endParaRPr lang="he-IL" dirty="0"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B1B2789C-2BBC-C26A-28EC-E29B217B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15" y="3226341"/>
            <a:ext cx="6102740" cy="2871019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84148426-73FA-65CC-2065-6C45D5E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834" y="79044"/>
            <a:ext cx="2839474" cy="9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>
                <a:solidFill>
                  <a:srgbClr val="ECECEC"/>
                </a:solidFill>
                <a:latin typeface="Söhne"/>
              </a:rPr>
              <a:t>              Algorithm steps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08312" y="1761152"/>
            <a:ext cx="1011743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Introduction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Purpose: Determine the suitability of subsequent frames in video sequences by tracking the V-shaped structure.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Focus: Analyze the triangle's boundary in frames to ensure consistent motion and reduce computational load.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Methodology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Boundary Definition: Concentrates on the boundary of the V shape to minimize analysis overhead.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Block </a:t>
            </a:r>
            <a:r>
              <a:rPr lang="en-US" sz="1600" dirty="0" smtClean="0"/>
              <a:t>Matching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Identify Matching Blocks: Searches for the best match along the V shape's boundary in the next frame.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Motion Vectors: Calculates displacement vectors to understand block movement.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Consistency Check: Evaluates motion consistency using motion vector </a:t>
            </a:r>
            <a:r>
              <a:rPr lang="en-US" sz="1600" dirty="0" smtClean="0"/>
              <a:t>distances, </a:t>
            </a:r>
            <a:r>
              <a:rPr lang="en-US" sz="1600" dirty="0"/>
              <a:t>ensures reliability in tracking.</a:t>
            </a:r>
            <a:endParaRPr lang="en-US" sz="1600" dirty="0"/>
          </a:p>
        </p:txBody>
      </p:sp>
      <p:sp>
        <p:nvSpPr>
          <p:cNvPr id="5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2541096" y="1228552"/>
            <a:ext cx="69678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Block Matching for Frame Detection</a:t>
            </a:r>
            <a:endParaRPr lang="en-US" sz="6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תמונה 5" descr="https://d3i71xaburhd42.cloudfront.net/027255de43f30bf5c47affb48525c28f16dca970/1-Figure1-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6664" r="1890" b="14110"/>
          <a:stretch/>
        </p:blipFill>
        <p:spPr bwMode="auto">
          <a:xfrm>
            <a:off x="2688878" y="4114985"/>
            <a:ext cx="4460067" cy="2433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תמונה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82" y="4114985"/>
            <a:ext cx="4152582" cy="24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94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>
                <a:solidFill>
                  <a:srgbClr val="ECECEC"/>
                </a:solidFill>
                <a:latin typeface="Söhne"/>
              </a:rPr>
              <a:t>              Algorithm steps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08312" y="1761152"/>
            <a:ext cx="10117434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Introduction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Purpose: Identify the sharpest frames to focus on crucial anatomical details in laryngoscopy videos.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Methodology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Segmentation Techniques: Isolate 'sides' and 'base' of the larynx for detailed focus evaluation.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Frame </a:t>
            </a:r>
            <a:r>
              <a:rPr lang="en-US" sz="1600" dirty="0" smtClean="0"/>
              <a:t>Segmentation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General Frame: Assesses overall frame focus.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Sides Segmentation: Analyzes lateral parts of the larynx, highlighting vocal folds.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Base Segmentation: Focuses on subglottic areas for precise evaluation.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Focus </a:t>
            </a:r>
            <a:r>
              <a:rPr lang="en-US" sz="1600" dirty="0" smtClean="0"/>
              <a:t>Measurement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Techniques Used: Squared Gradient, Brenner's Gradient, Variance of Intensities, and Vollath’s F4 Autocorrelation.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Application: Quantify sharpness and clarity of each segmented area.</a:t>
            </a:r>
            <a:endParaRPr lang="en-US" sz="1600" dirty="0"/>
          </a:p>
        </p:txBody>
      </p:sp>
      <p:sp>
        <p:nvSpPr>
          <p:cNvPr id="5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08312" y="1228552"/>
            <a:ext cx="87596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Frame Analysis for Optimal Focus Detection</a:t>
            </a:r>
            <a:endParaRPr lang="en-US" sz="6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49" y="4678695"/>
            <a:ext cx="2909168" cy="162050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686" y="4445379"/>
            <a:ext cx="1621677" cy="1926503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846" y="4445379"/>
            <a:ext cx="1572904" cy="1920406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191" y="4690303"/>
            <a:ext cx="2420322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    Product Diagram and GUI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9733F92-A70E-66E1-7293-EFD35E81C93F}"/>
              </a:ext>
            </a:extLst>
          </p:cNvPr>
          <p:cNvSpPr txBox="1"/>
          <p:nvPr/>
        </p:nvSpPr>
        <p:spPr>
          <a:xfrm>
            <a:off x="4916129" y="1413476"/>
            <a:ext cx="192712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Söhne"/>
              </a:rPr>
              <a:t>Main Screen</a:t>
            </a:r>
            <a:endParaRPr lang="he-IL" sz="2400" dirty="0">
              <a:latin typeface="Söhne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CF42131-20D2-05A5-9128-0C689807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6" y="1946336"/>
            <a:ext cx="5576594" cy="487387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395DE8-E308-ED20-BE76-DAFF7A15213A}"/>
              </a:ext>
            </a:extLst>
          </p:cNvPr>
          <p:cNvSpPr txBox="1"/>
          <p:nvPr/>
        </p:nvSpPr>
        <p:spPr>
          <a:xfrm>
            <a:off x="1818969" y="1946335"/>
            <a:ext cx="436552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Features two main interface elements.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"Upload new laryngoscopy video" button for 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Allows video file uploads into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"Developer Settings" button for developers.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Enables adjustment of system parameters.</a:t>
            </a:r>
          </a:p>
        </p:txBody>
      </p:sp>
    </p:spTree>
    <p:extLst>
      <p:ext uri="{BB962C8B-B14F-4D97-AF65-F5344CB8AC3E}">
        <p14:creationId xmlns:p14="http://schemas.microsoft.com/office/powerpoint/2010/main" val="40281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    Product Diagram and GUI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9733F92-A70E-66E1-7293-EFD35E81C93F}"/>
              </a:ext>
            </a:extLst>
          </p:cNvPr>
          <p:cNvSpPr txBox="1"/>
          <p:nvPr/>
        </p:nvSpPr>
        <p:spPr>
          <a:xfrm>
            <a:off x="5102942" y="1563329"/>
            <a:ext cx="59386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effectLst/>
                <a:latin typeface="Söhne"/>
                <a:ea typeface="Calibri" panose="020F0502020204030204" pitchFamily="34" charset="0"/>
              </a:rPr>
              <a:t>Use Case Diagram</a:t>
            </a:r>
            <a:endParaRPr lang="he-IL" sz="2400" dirty="0">
              <a:latin typeface="Söhne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15FBD4-0176-5E69-0BAC-1B1FB6EF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74" y="2024994"/>
            <a:ext cx="9586451" cy="4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9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    Product Diagram and GUI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9733F92-A70E-66E1-7293-EFD35E81C93F}"/>
              </a:ext>
            </a:extLst>
          </p:cNvPr>
          <p:cNvSpPr txBox="1"/>
          <p:nvPr/>
        </p:nvSpPr>
        <p:spPr>
          <a:xfrm>
            <a:off x="5102942" y="1563329"/>
            <a:ext cx="59386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effectLst/>
                <a:latin typeface="Söhne"/>
                <a:ea typeface="Calibri" panose="020F0502020204030204" pitchFamily="34" charset="0"/>
              </a:rPr>
              <a:t>Class Diagram</a:t>
            </a:r>
            <a:endParaRPr lang="he-IL" sz="2400" dirty="0">
              <a:latin typeface="Söhne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2EF9E4A-4346-2858-E729-9A6AC1E6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13" y="2024994"/>
            <a:ext cx="10992681" cy="47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       Evaluation / Verification Plan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087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0" y="4880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Goals of Our Project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1E120A-CFB1-BDDA-1D56-B71139D33BA1}"/>
              </a:ext>
            </a:extLst>
          </p:cNvPr>
          <p:cNvSpPr txBox="1"/>
          <p:nvPr/>
        </p:nvSpPr>
        <p:spPr>
          <a:xfrm>
            <a:off x="1936953" y="1560006"/>
            <a:ext cx="960611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Develop optimal frame selection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Enhance diagnostics with decision-support tools.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Tailor image processing to laryngoscopy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Establish robust test plans for validation.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Improve patient care through precise diagnostics.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3214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0" y="4880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Expected Challenges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1E120A-CFB1-BDDA-1D56-B71139D33BA1}"/>
              </a:ext>
            </a:extLst>
          </p:cNvPr>
          <p:cNvSpPr txBox="1"/>
          <p:nvPr/>
        </p:nvSpPr>
        <p:spPr>
          <a:xfrm>
            <a:off x="1936953" y="1560006"/>
            <a:ext cx="960611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Overcome data scarcity for training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Ensure algorithm stability across variable video quality.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Adapt image processing to detect V-shape consistently.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Manage computational demands in real-time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Integrate seamlessly with existing medical systems.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85160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324E1-52BF-4A74-7162-6F0BB8D903CF}"/>
              </a:ext>
            </a:extLst>
          </p:cNvPr>
          <p:cNvSpPr txBox="1">
            <a:spLocks/>
          </p:cNvSpPr>
          <p:nvPr/>
        </p:nvSpPr>
        <p:spPr>
          <a:xfrm>
            <a:off x="105878" y="1637110"/>
            <a:ext cx="9038122" cy="5022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3EC67E-6C9B-84E6-93C6-FF8F9BD90236}"/>
              </a:ext>
            </a:extLst>
          </p:cNvPr>
          <p:cNvSpPr txBox="1">
            <a:spLocks/>
          </p:cNvSpPr>
          <p:nvPr/>
        </p:nvSpPr>
        <p:spPr>
          <a:xfrm>
            <a:off x="228601" y="3725158"/>
            <a:ext cx="3765884" cy="2934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24AA1D-0538-43C9-8523-64AE157DD625}"/>
              </a:ext>
            </a:extLst>
          </p:cNvPr>
          <p:cNvSpPr txBox="1">
            <a:spLocks/>
          </p:cNvSpPr>
          <p:nvPr/>
        </p:nvSpPr>
        <p:spPr>
          <a:xfrm>
            <a:off x="1619451" y="2709809"/>
            <a:ext cx="9899583" cy="5022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5400" dirty="0">
                <a:solidFill>
                  <a:schemeClr val="tx1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607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0" y="4880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Problem Definition: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1E120A-CFB1-BDDA-1D56-B71139D33BA1}"/>
              </a:ext>
            </a:extLst>
          </p:cNvPr>
          <p:cNvSpPr txBox="1"/>
          <p:nvPr/>
        </p:nvSpPr>
        <p:spPr>
          <a:xfrm>
            <a:off x="1759973" y="2157345"/>
            <a:ext cx="960611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LPR diagnosis: Poorly defined, misunderstood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Symptoms are varied and nonspecific.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Endoscopy relies on subjective assessments.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Patients' movements complicate image clarity.</a:t>
            </a: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45775BB-235F-08F0-5A26-D8DCC0CE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63" y="2254279"/>
            <a:ext cx="3992666" cy="2580722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123043-2A47-A175-07C1-76954C04E3F8}"/>
              </a:ext>
            </a:extLst>
          </p:cNvPr>
          <p:cNvSpPr txBox="1"/>
          <p:nvPr/>
        </p:nvSpPr>
        <p:spPr>
          <a:xfrm>
            <a:off x="1622321" y="1567031"/>
            <a:ext cx="9173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nb-NO" sz="2400" b="1" dirty="0">
                <a:latin typeface="Söhne"/>
              </a:rPr>
              <a:t>Current Diagnosis Challenges for LPR</a:t>
            </a:r>
            <a:endParaRPr lang="he-IL" sz="2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8437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0" y="4880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Problem Definition: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1E120A-CFB1-BDDA-1D56-B71139D33BA1}"/>
              </a:ext>
            </a:extLst>
          </p:cNvPr>
          <p:cNvSpPr txBox="1"/>
          <p:nvPr/>
        </p:nvSpPr>
        <p:spPr>
          <a:xfrm>
            <a:off x="1838631" y="2189271"/>
            <a:ext cx="960611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Existing methods insufficient for reliable diagnosis.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Need for objective, precise diagnostic tools.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Automated image analysis can enhance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Stabilizes and selects optimal frames automatically.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Supports definitive diagnosis with clearer evidence.</a:t>
            </a:r>
            <a:endParaRPr lang="he-IL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123043-2A47-A175-07C1-76954C04E3F8}"/>
              </a:ext>
            </a:extLst>
          </p:cNvPr>
          <p:cNvSpPr txBox="1"/>
          <p:nvPr/>
        </p:nvSpPr>
        <p:spPr>
          <a:xfrm>
            <a:off x="1759973" y="1582994"/>
            <a:ext cx="9173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Necessity for an Advanced Diagnostic Tool</a:t>
            </a:r>
            <a:endParaRPr lang="he-IL" sz="2400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A9580CC-883D-7345-2868-B64ED1D3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20" y="2367115"/>
            <a:ext cx="3678953" cy="21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8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0" y="4880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Our Solution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1E120A-CFB1-BDDA-1D56-B71139D33BA1}"/>
              </a:ext>
            </a:extLst>
          </p:cNvPr>
          <p:cNvSpPr txBox="1"/>
          <p:nvPr/>
        </p:nvSpPr>
        <p:spPr>
          <a:xfrm>
            <a:off x="1838631" y="2189271"/>
            <a:ext cx="960611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Software selects high-quality frames from videos.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Uses advanced image processing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Enhances objectivity and precision in diagnosis.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Interface easy for medical professionals.</a:t>
            </a:r>
            <a:endParaRPr lang="he-IL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123043-2A47-A175-07C1-76954C04E3F8}"/>
              </a:ext>
            </a:extLst>
          </p:cNvPr>
          <p:cNvSpPr txBox="1"/>
          <p:nvPr/>
        </p:nvSpPr>
        <p:spPr>
          <a:xfrm>
            <a:off x="1509252" y="1582994"/>
            <a:ext cx="9173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Automated Frame Selection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63212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0" y="4880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Our Solution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2476348" y="2195763"/>
            <a:ext cx="8810488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ECECEC"/>
                </a:solidFill>
              </a:rPr>
              <a:t>Start</a:t>
            </a:r>
            <a:r>
              <a:rPr lang="en-US" sz="2400" dirty="0">
                <a:solidFill>
                  <a:srgbClr val="ECECEC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Input: Endoscopy test video.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ECECEC"/>
                </a:solidFill>
              </a:rPr>
              <a:t>Preprocessing</a:t>
            </a:r>
            <a:r>
              <a:rPr lang="en-US" sz="2400" dirty="0">
                <a:solidFill>
                  <a:srgbClr val="ECECEC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Divide video into frames.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Convert frames from RGB to grayscale.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ECECEC"/>
                </a:solidFill>
              </a:rPr>
              <a:t>Frame Analysis</a:t>
            </a:r>
            <a:r>
              <a:rPr lang="en-US" sz="2400" dirty="0">
                <a:solidFill>
                  <a:srgbClr val="ECECEC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For each frame: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Generate a histogram.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Apply the Otsu method to determine the optimal threshold.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Conduct region segmentation using the threshold.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CECEC"/>
                </a:solidFill>
              </a:rPr>
              <a:t>Check for "V" shape in each region.</a:t>
            </a:r>
            <a:endParaRPr lang="en-US" sz="2400" b="0" i="0" dirty="0">
              <a:solidFill>
                <a:srgbClr val="ECECEC"/>
              </a:solidFill>
              <a:effectLst/>
            </a:endParaRPr>
          </a:p>
        </p:txBody>
      </p:sp>
      <p:sp>
        <p:nvSpPr>
          <p:cNvPr id="6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3626274" y="1543735"/>
            <a:ext cx="548078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Algorithm Overview - Part 1</a:t>
            </a:r>
            <a:endParaRPr lang="en-US" sz="40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59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ECECEC"/>
                </a:solidFill>
                <a:latin typeface="Söhne"/>
              </a:rPr>
              <a:t>              Our Solution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6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2952020" y="1342282"/>
            <a:ext cx="548078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Algorithm Overview - Part </a:t>
            </a:r>
            <a:r>
              <a:rPr lang="en-US" sz="3200" b="1" dirty="0" smtClean="0"/>
              <a:t>2</a:t>
            </a:r>
            <a:endParaRPr lang="en-US" sz="40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9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2205158" y="1927057"/>
            <a:ext cx="9986842" cy="48247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Frame Selection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If "V" shape exists: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Add frame to the list.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Calculate motion vector between the current frame and the next frame.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Motion Consistency Check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If motion vector is consistent: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Add next frame to the list.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Else: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Continue with next frame.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Final Selection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Apply focus function to each frame in the list.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Cut and focus on sides and base of the triangle.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Select the top three qualitative frames based on base, sides, and overall aspect.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Output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Return the final list of frames.</a:t>
            </a:r>
          </a:p>
        </p:txBody>
      </p:sp>
    </p:spTree>
    <p:extLst>
      <p:ext uri="{BB962C8B-B14F-4D97-AF65-F5344CB8AC3E}">
        <p14:creationId xmlns:p14="http://schemas.microsoft.com/office/powerpoint/2010/main" val="312492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smtClean="0">
                <a:solidFill>
                  <a:srgbClr val="ECECEC"/>
                </a:solidFill>
                <a:latin typeface="Söhne"/>
              </a:rPr>
              <a:t>              Algorithm steps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17548" y="2154867"/>
            <a:ext cx="998684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Histogram Creation</a:t>
            </a:r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Converts </a:t>
            </a:r>
            <a:r>
              <a:rPr lang="en-US" sz="2000" b="1" dirty="0"/>
              <a:t>video frames to grayscale</a:t>
            </a:r>
            <a:r>
              <a:rPr lang="en-US" sz="2000" dirty="0"/>
              <a:t>: Focuses on light intensity.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Creates histograms for each frame</a:t>
            </a:r>
            <a:r>
              <a:rPr lang="en-US" sz="20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X-axis: Intensity values from 0 (black) to 255 (white).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/>
              <a:t>Y-axis: Frequency of each intensity 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Otsu's Thresholding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Finds optimal threshold</a:t>
            </a:r>
            <a:r>
              <a:rPr lang="en-US" sz="2000" dirty="0"/>
              <a:t> to separate foreground from background.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Uses histogram data</a:t>
            </a:r>
            <a:r>
              <a:rPr lang="en-US" sz="2000" dirty="0"/>
              <a:t> to maximize contrast between key image areas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17548" y="1425409"/>
            <a:ext cx="96186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Histogram Creation and Otsu's Thresholding</a:t>
            </a:r>
            <a:endParaRPr lang="en-US" sz="6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91718" y="4709412"/>
            <a:ext cx="324231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3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smtClean="0">
                <a:solidFill>
                  <a:srgbClr val="ECECEC"/>
                </a:solidFill>
                <a:latin typeface="Söhne"/>
              </a:rPr>
              <a:t>              Algorithm steps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17548" y="1964353"/>
            <a:ext cx="10117434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Introduction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Objective: Precisely segment regions from medical images.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Challenges Addressed: Overcomes inconsistencies in lighting that affect traditional segmentation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Methodology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Starting Point: Identifies the darkest pixel as the initial seed for region growth.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Expansion: Grows the region by incorporating adjacent pixels based on intensity and light variation tolerance.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Criteria for Growth: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Uses intensity thresholds from Otsu’s method.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Allows for light variation tolerance to handle minor intensity inconsistencies.</a:t>
            </a:r>
            <a:endParaRPr lang="en-US" sz="2000" dirty="0"/>
          </a:p>
        </p:txBody>
      </p:sp>
      <p:sp>
        <p:nvSpPr>
          <p:cNvPr id="5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17548" y="1280637"/>
            <a:ext cx="96186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Region Segmentation Using Area Growing</a:t>
            </a:r>
            <a:endParaRPr lang="en-US" sz="6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42" y="5442228"/>
            <a:ext cx="2462067" cy="1350327"/>
          </a:xfrm>
          <a:prstGeom prst="rect">
            <a:avLst/>
          </a:prstGeom>
        </p:spPr>
      </p:pic>
      <p:pic>
        <p:nvPicPr>
          <p:cNvPr id="7" name="תמונה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0" y="5442228"/>
            <a:ext cx="2484149" cy="1272608"/>
          </a:xfrm>
          <a:prstGeom prst="rect">
            <a:avLst/>
          </a:prstGeom>
        </p:spPr>
      </p:pic>
      <p:sp>
        <p:nvSpPr>
          <p:cNvPr id="2" name="חץ ימינה 1"/>
          <p:cNvSpPr/>
          <p:nvPr/>
        </p:nvSpPr>
        <p:spPr>
          <a:xfrm>
            <a:off x="5346598" y="5716144"/>
            <a:ext cx="1460601" cy="6569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55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BB66B3-DA34-6377-9790-E5C359D9F326}"/>
              </a:ext>
            </a:extLst>
          </p:cNvPr>
          <p:cNvSpPr txBox="1">
            <a:spLocks/>
          </p:cNvSpPr>
          <p:nvPr/>
        </p:nvSpPr>
        <p:spPr>
          <a:xfrm>
            <a:off x="36837" y="391942"/>
            <a:ext cx="11147461" cy="950340"/>
          </a:xfrm>
          <a:prstGeom prst="rect">
            <a:avLst/>
          </a:prstGeom>
          <a:solidFill>
            <a:schemeClr val="tx1">
              <a:alpha val="69000"/>
            </a:schemeClr>
          </a:solidFill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 smtClean="0">
                <a:solidFill>
                  <a:srgbClr val="ECECEC"/>
                </a:solidFill>
                <a:latin typeface="Söhne"/>
              </a:rPr>
              <a:t>              Algorithm steps</a:t>
            </a:r>
            <a:endParaRPr lang="en-US" sz="6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1908312" y="1687262"/>
            <a:ext cx="1011743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Introduction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Objective: Detect triangular shapes within images to identify the V-shaped structure of the larynx.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Importance: Enhances diagnostic accuracy for conditions like Laryngopharyngeal Reflux (LPR).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Methodology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Point Selection: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Lowest Point: Identify and use the lowest point for the triangle's base.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Up-Right and Up-Left Points: Select points that balance anatomical accuracy and clarity of the triangle’s shape.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Least Squares Fitting: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Hypothesis Formation: Model a triangle with chosen vertices.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Distance Calculations: Compute perpendicular distances from points to triangle sides.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Optimization Problem: Minimize the sum of squares of these distances to ensure the best fit.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Evaluation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Goodness of Fit: Use sum of squared residuals (RSS) to assess fit quality. Lower RSS indicates a better representation of the triangular structure.</a:t>
            </a:r>
            <a:endParaRPr lang="en-US" sz="1600" dirty="0"/>
          </a:p>
        </p:txBody>
      </p:sp>
      <p:sp>
        <p:nvSpPr>
          <p:cNvPr id="5" name="תיבת טקסט 7">
            <a:extLst>
              <a:ext uri="{FF2B5EF4-FFF2-40B4-BE49-F238E27FC236}">
                <a16:creationId xmlns:a16="http://schemas.microsoft.com/office/drawing/2014/main" id="{317EA6A3-666C-84F5-8ECC-72FD4FC4583D}"/>
              </a:ext>
            </a:extLst>
          </p:cNvPr>
          <p:cNvSpPr txBox="1"/>
          <p:nvPr/>
        </p:nvSpPr>
        <p:spPr>
          <a:xfrm>
            <a:off x="4032677" y="1206746"/>
            <a:ext cx="43724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Triangle Detection</a:t>
            </a:r>
            <a:endParaRPr lang="en-US" sz="66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3254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9157BBF10B6E43BC2E9174E8DDAE1E" ma:contentTypeVersion="8" ma:contentTypeDescription="Create a new document." ma:contentTypeScope="" ma:versionID="ec521b2750ff6a462d8370f533a0f9bd">
  <xsd:schema xmlns:xsd="http://www.w3.org/2001/XMLSchema" xmlns:xs="http://www.w3.org/2001/XMLSchema" xmlns:p="http://schemas.microsoft.com/office/2006/metadata/properties" xmlns:ns2="fa656395-182b-4b2c-a91d-8286d7c86ec2" xmlns:ns3="a4129467-a383-429a-bcfc-9c3c33aa2612" targetNamespace="http://schemas.microsoft.com/office/2006/metadata/properties" ma:root="true" ma:fieldsID="20732b08366d487991c07fec33412dbe" ns2:_="" ns3:_="">
    <xsd:import namespace="fa656395-182b-4b2c-a91d-8286d7c86ec2"/>
    <xsd:import namespace="a4129467-a383-429a-bcfc-9c3c33aa26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56395-182b-4b2c-a91d-8286d7c86e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58c90bc-eebd-4bcc-a3d4-345de07b67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29467-a383-429a-bcfc-9c3c33aa261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99dd505-1ab0-4cef-802b-e0e0407ca2d7}" ma:internalName="TaxCatchAll" ma:showField="CatchAllData" ma:web="a4129467-a383-429a-bcfc-9c3c33aa2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656395-182b-4b2c-a91d-8286d7c86ec2">
      <Terms xmlns="http://schemas.microsoft.com/office/infopath/2007/PartnerControls"/>
    </lcf76f155ced4ddcb4097134ff3c332f>
    <TaxCatchAll xmlns="a4129467-a383-429a-bcfc-9c3c33aa26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E0B1E-4F40-4CA4-84F9-76B75F84304A}">
  <ds:schemaRefs>
    <ds:schemaRef ds:uri="a4129467-a383-429a-bcfc-9c3c33aa2612"/>
    <ds:schemaRef ds:uri="fa656395-182b-4b2c-a91d-8286d7c86e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56CEF2F-9FAE-435A-AEEE-F8DC6DC29568}">
  <ds:schemaRefs>
    <ds:schemaRef ds:uri="a4129467-a383-429a-bcfc-9c3c33aa2612"/>
    <ds:schemaRef ds:uri="fa656395-182b-4b2c-a91d-8286d7c86ec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2FEA90-3C0D-46D0-8667-EA6D1AC67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3157</TotalTime>
  <Words>2756</Words>
  <Application>Microsoft Office PowerPoint</Application>
  <PresentationFormat>מסך רחב</PresentationFormat>
  <Paragraphs>233</Paragraphs>
  <Slides>18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7" baseType="lpstr">
      <vt:lpstr>Arial</vt:lpstr>
      <vt:lpstr>Calibri</vt:lpstr>
      <vt:lpstr>Söhne</vt:lpstr>
      <vt:lpstr>Times New Roman</vt:lpstr>
      <vt:lpstr>Trebuchet MS</vt:lpstr>
      <vt:lpstr>Tw Cen MT</vt:lpstr>
      <vt:lpstr>Wingdings</vt:lpstr>
      <vt:lpstr>Wingdings 2</vt:lpstr>
      <vt:lpstr>מעגל</vt:lpstr>
      <vt:lpstr>Automatic selection of suitable images from laryngoscopy videos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דינה קקיאשוילי</dc:creator>
  <cp:lastModifiedBy>אייל קובי</cp:lastModifiedBy>
  <cp:revision>37</cp:revision>
  <dcterms:created xsi:type="dcterms:W3CDTF">2023-05-12T10:40:36Z</dcterms:created>
  <dcterms:modified xsi:type="dcterms:W3CDTF">2024-05-11T16:44:05Z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0x010100429157BBF10B6E43BC2E9174E8DDAE1E</vt:lpwstr>
  </property>
  <property fmtid="{D5CDD505-2E9C-101B-9397-08002B2CF9AE}" pid="3" name="MediaServiceImageTags">
    <vt:lpwstr/>
  </property>
</Properties>
</file>