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notesMasterIdLst>
    <p:notesMasterId r:id="rId26"/>
  </p:notesMasterIdLst>
  <p:sldIdLst>
    <p:sldId id="256" r:id="rId2"/>
    <p:sldId id="259" r:id="rId3"/>
    <p:sldId id="257" r:id="rId4"/>
    <p:sldId id="277" r:id="rId5"/>
    <p:sldId id="270" r:id="rId6"/>
    <p:sldId id="268" r:id="rId7"/>
    <p:sldId id="280" r:id="rId8"/>
    <p:sldId id="275" r:id="rId9"/>
    <p:sldId id="276" r:id="rId10"/>
    <p:sldId id="279" r:id="rId11"/>
    <p:sldId id="258" r:id="rId12"/>
    <p:sldId id="260" r:id="rId13"/>
    <p:sldId id="261" r:id="rId14"/>
    <p:sldId id="273" r:id="rId15"/>
    <p:sldId id="272" r:id="rId16"/>
    <p:sldId id="274" r:id="rId17"/>
    <p:sldId id="263" r:id="rId18"/>
    <p:sldId id="264" r:id="rId19"/>
    <p:sldId id="265" r:id="rId20"/>
    <p:sldId id="266" r:id="rId21"/>
    <p:sldId id="267" r:id="rId22"/>
    <p:sldId id="278" r:id="rId23"/>
    <p:sldId id="269" r:id="rId24"/>
    <p:sldId id="271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6" autoAdjust="0"/>
    <p:restoredTop sz="94660"/>
  </p:normalViewPr>
  <p:slideViewPr>
    <p:cSldViewPr snapToGrid="0">
      <p:cViewPr>
        <p:scale>
          <a:sx n="84" d="100"/>
          <a:sy n="84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1A1E9-2094-4598-B407-9141916B8B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70F083D3-34C2-4431-922E-5F12BC79FAFB}">
      <dgm:prSet/>
      <dgm:spPr/>
      <dgm:t>
        <a:bodyPr/>
        <a:lstStyle/>
        <a:p>
          <a:pPr algn="l" rtl="1">
            <a:lnSpc>
              <a:spcPct val="100000"/>
            </a:lnSpc>
          </a:pPr>
          <a:r>
            <a:rPr lang="en-US" b="0" baseline="0" dirty="0"/>
            <a:t>Utilization of Firebase, Google Colab and OnShape</a:t>
          </a:r>
          <a:endParaRPr lang="en-US" dirty="0"/>
        </a:p>
      </dgm:t>
    </dgm:pt>
    <dgm:pt modelId="{12D7E64B-1DFA-4D1D-94A8-78DB2545A9B3}" type="parTrans" cxnId="{828C081B-611B-4AC0-BA1A-D387C66BB057}">
      <dgm:prSet/>
      <dgm:spPr/>
      <dgm:t>
        <a:bodyPr/>
        <a:lstStyle/>
        <a:p>
          <a:endParaRPr lang="en-US"/>
        </a:p>
      </dgm:t>
    </dgm:pt>
    <dgm:pt modelId="{CEB7BD90-FC05-4EEB-845F-594EBE0E8D45}" type="sibTrans" cxnId="{828C081B-611B-4AC0-BA1A-D387C66BB0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F47FCE-CB12-464A-B02D-26A18DD9CCD4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baseline="0" dirty="0"/>
            <a:t>Allows the users to </a:t>
          </a:r>
          <a:r>
            <a:rPr lang="en-US" dirty="0"/>
            <a:t>analyze </a:t>
          </a:r>
          <a:r>
            <a:rPr lang="en-US" b="0" baseline="0" dirty="0"/>
            <a:t>Graphs and Log files. </a:t>
          </a:r>
          <a:endParaRPr lang="en-US" dirty="0"/>
        </a:p>
      </dgm:t>
    </dgm:pt>
    <dgm:pt modelId="{80C440BE-598C-46CA-8D47-56D094455598}" type="parTrans" cxnId="{114CF949-12EB-46B9-8C31-CA7F55799706}">
      <dgm:prSet/>
      <dgm:spPr/>
      <dgm:t>
        <a:bodyPr/>
        <a:lstStyle/>
        <a:p>
          <a:endParaRPr lang="en-US"/>
        </a:p>
      </dgm:t>
    </dgm:pt>
    <dgm:pt modelId="{38068D08-EC17-4824-A52B-3CB81C15D36C}" type="sibTrans" cxnId="{114CF949-12EB-46B9-8C31-CA7F557997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195DDA-E923-449A-8A8B-65A7C3666B95}">
      <dgm:prSet/>
      <dgm:spPr/>
      <dgm:t>
        <a:bodyPr/>
        <a:lstStyle/>
        <a:p>
          <a:pPr algn="l" rtl="1">
            <a:lnSpc>
              <a:spcPct val="100000"/>
            </a:lnSpc>
          </a:pPr>
          <a:r>
            <a:rPr lang="en-US" dirty="0"/>
            <a:t>Multiple features such as Glossary, Chatbot, Alerts, Dynamic Graphs and more.</a:t>
          </a:r>
        </a:p>
      </dgm:t>
    </dgm:pt>
    <dgm:pt modelId="{015A6929-FD79-45D3-838C-991DD025237E}" type="parTrans" cxnId="{56C22FB2-F1B0-4F6E-AC62-03C62FC0E9EC}">
      <dgm:prSet/>
      <dgm:spPr/>
      <dgm:t>
        <a:bodyPr/>
        <a:lstStyle/>
        <a:p>
          <a:endParaRPr lang="en-US"/>
        </a:p>
      </dgm:t>
    </dgm:pt>
    <dgm:pt modelId="{57B87245-5A63-4F1F-A1C5-550E1AA069BC}" type="sibTrans" cxnId="{56C22FB2-F1B0-4F6E-AC62-03C62FC0E9EC}">
      <dgm:prSet/>
      <dgm:spPr/>
      <dgm:t>
        <a:bodyPr/>
        <a:lstStyle/>
        <a:p>
          <a:endParaRPr lang="en-US"/>
        </a:p>
      </dgm:t>
    </dgm:pt>
    <dgm:pt modelId="{5E3B88B6-C26A-4A47-8DF0-6465E9C03D4E}">
      <dgm:prSet/>
      <dgm:spPr/>
      <dgm:t>
        <a:bodyPr/>
        <a:lstStyle/>
        <a:p>
          <a:pPr algn="l" rtl="1">
            <a:lnSpc>
              <a:spcPct val="100000"/>
            </a:lnSpc>
          </a:pPr>
          <a:r>
            <a:rPr lang="en-US" dirty="0"/>
            <a:t>A Cloud based web application designed for analyzing and displaying OnShape users data.</a:t>
          </a:r>
        </a:p>
      </dgm:t>
    </dgm:pt>
    <dgm:pt modelId="{DFB08254-6F0F-4836-AC58-AD79D8D828DA}" type="sibTrans" cxnId="{2BC1F11B-5855-40F3-915E-870992C43C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767F79-7867-4A10-8397-C50A91D65A0B}" type="parTrans" cxnId="{2BC1F11B-5855-40F3-915E-870992C43C16}">
      <dgm:prSet/>
      <dgm:spPr/>
      <dgm:t>
        <a:bodyPr/>
        <a:lstStyle/>
        <a:p>
          <a:endParaRPr lang="en-US"/>
        </a:p>
      </dgm:t>
    </dgm:pt>
    <dgm:pt modelId="{AD47E34D-6060-480E-815F-F4227071748E}" type="pres">
      <dgm:prSet presAssocID="{8DB1A1E9-2094-4598-B407-9141916B8B6D}" presName="root" presStyleCnt="0">
        <dgm:presLayoutVars>
          <dgm:dir/>
          <dgm:resizeHandles val="exact"/>
        </dgm:presLayoutVars>
      </dgm:prSet>
      <dgm:spPr/>
    </dgm:pt>
    <dgm:pt modelId="{F79E6D11-C404-4BC9-BA95-995E769979DB}" type="pres">
      <dgm:prSet presAssocID="{8DB1A1E9-2094-4598-B407-9141916B8B6D}" presName="container" presStyleCnt="0">
        <dgm:presLayoutVars>
          <dgm:dir/>
          <dgm:resizeHandles val="exact"/>
        </dgm:presLayoutVars>
      </dgm:prSet>
      <dgm:spPr/>
    </dgm:pt>
    <dgm:pt modelId="{4A53DB64-30B7-417F-8A8B-8BBB38ADF984}" type="pres">
      <dgm:prSet presAssocID="{5E3B88B6-C26A-4A47-8DF0-6465E9C03D4E}" presName="compNode" presStyleCnt="0"/>
      <dgm:spPr/>
    </dgm:pt>
    <dgm:pt modelId="{F4B79D1F-B697-4761-8B0F-FEE0FFBA79FA}" type="pres">
      <dgm:prSet presAssocID="{5E3B88B6-C26A-4A47-8DF0-6465E9C03D4E}" presName="iconBgRect" presStyleLbl="bgShp" presStyleIdx="0" presStyleCnt="4"/>
      <dgm:spPr/>
    </dgm:pt>
    <dgm:pt modelId="{57A2B805-BB7A-4C6C-924E-BE21A8FD6B2B}" type="pres">
      <dgm:prSet presAssocID="{5E3B88B6-C26A-4A47-8DF0-6465E9C03D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AADB080-16FF-4D52-B3A2-0CBA81EA0C72}" type="pres">
      <dgm:prSet presAssocID="{5E3B88B6-C26A-4A47-8DF0-6465E9C03D4E}" presName="spaceRect" presStyleCnt="0"/>
      <dgm:spPr/>
    </dgm:pt>
    <dgm:pt modelId="{5D9CCF7A-B196-4DB0-950A-5078D856DCED}" type="pres">
      <dgm:prSet presAssocID="{5E3B88B6-C26A-4A47-8DF0-6465E9C03D4E}" presName="textRect" presStyleLbl="revTx" presStyleIdx="0" presStyleCnt="4">
        <dgm:presLayoutVars>
          <dgm:chMax val="1"/>
          <dgm:chPref val="1"/>
        </dgm:presLayoutVars>
      </dgm:prSet>
      <dgm:spPr/>
    </dgm:pt>
    <dgm:pt modelId="{3EDC8959-0593-4E8A-81BC-C1EEFCE20C99}" type="pres">
      <dgm:prSet presAssocID="{DFB08254-6F0F-4836-AC58-AD79D8D828DA}" presName="sibTrans" presStyleLbl="sibTrans2D1" presStyleIdx="0" presStyleCnt="0"/>
      <dgm:spPr/>
    </dgm:pt>
    <dgm:pt modelId="{64EB4473-1A62-4B84-BFB2-70E654789807}" type="pres">
      <dgm:prSet presAssocID="{70F083D3-34C2-4431-922E-5F12BC79FAFB}" presName="compNode" presStyleCnt="0"/>
      <dgm:spPr/>
    </dgm:pt>
    <dgm:pt modelId="{CD161BCA-0599-4A95-BCA8-36B920522828}" type="pres">
      <dgm:prSet presAssocID="{70F083D3-34C2-4431-922E-5F12BC79FAFB}" presName="iconBgRect" presStyleLbl="bgShp" presStyleIdx="1" presStyleCnt="4"/>
      <dgm:spPr/>
    </dgm:pt>
    <dgm:pt modelId="{CD8455EA-EB01-4931-A840-9DB03C7B9757}" type="pres">
      <dgm:prSet presAssocID="{70F083D3-34C2-4431-922E-5F12BC79FA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תכנת"/>
        </a:ext>
      </dgm:extLst>
    </dgm:pt>
    <dgm:pt modelId="{FE5FB0FD-622E-4F4A-98CC-3D464523D6AF}" type="pres">
      <dgm:prSet presAssocID="{70F083D3-34C2-4431-922E-5F12BC79FAFB}" presName="spaceRect" presStyleCnt="0"/>
      <dgm:spPr/>
    </dgm:pt>
    <dgm:pt modelId="{4B677DA7-44DD-436F-A1E8-8DA0C8E5FCE5}" type="pres">
      <dgm:prSet presAssocID="{70F083D3-34C2-4431-922E-5F12BC79FAFB}" presName="textRect" presStyleLbl="revTx" presStyleIdx="1" presStyleCnt="4">
        <dgm:presLayoutVars>
          <dgm:chMax val="1"/>
          <dgm:chPref val="1"/>
        </dgm:presLayoutVars>
      </dgm:prSet>
      <dgm:spPr/>
    </dgm:pt>
    <dgm:pt modelId="{44A985C5-0322-4398-90B8-32B92C780DA8}" type="pres">
      <dgm:prSet presAssocID="{CEB7BD90-FC05-4EEB-845F-594EBE0E8D45}" presName="sibTrans" presStyleLbl="sibTrans2D1" presStyleIdx="0" presStyleCnt="0"/>
      <dgm:spPr/>
    </dgm:pt>
    <dgm:pt modelId="{9238942E-A07E-4822-B38D-98F89EEC3BEA}" type="pres">
      <dgm:prSet presAssocID="{B6F47FCE-CB12-464A-B02D-26A18DD9CCD4}" presName="compNode" presStyleCnt="0"/>
      <dgm:spPr/>
    </dgm:pt>
    <dgm:pt modelId="{8ED41004-7862-4224-A7F4-852455329CAF}" type="pres">
      <dgm:prSet presAssocID="{B6F47FCE-CB12-464A-B02D-26A18DD9CCD4}" presName="iconBgRect" presStyleLbl="bgShp" presStyleIdx="2" presStyleCnt="4"/>
      <dgm:spPr/>
    </dgm:pt>
    <dgm:pt modelId="{66C5A93C-CDF1-400C-B76A-4F6AD665F28A}" type="pres">
      <dgm:prSet presAssocID="{B6F47FCE-CB12-464A-B02D-26A18DD9CC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B15B21-EC21-4520-89F6-5587143CB9FB}" type="pres">
      <dgm:prSet presAssocID="{B6F47FCE-CB12-464A-B02D-26A18DD9CCD4}" presName="spaceRect" presStyleCnt="0"/>
      <dgm:spPr/>
    </dgm:pt>
    <dgm:pt modelId="{5A8161B5-D74F-4285-91A4-8C8E32755E8D}" type="pres">
      <dgm:prSet presAssocID="{B6F47FCE-CB12-464A-B02D-26A18DD9CCD4}" presName="textRect" presStyleLbl="revTx" presStyleIdx="2" presStyleCnt="4">
        <dgm:presLayoutVars>
          <dgm:chMax val="1"/>
          <dgm:chPref val="1"/>
        </dgm:presLayoutVars>
      </dgm:prSet>
      <dgm:spPr/>
    </dgm:pt>
    <dgm:pt modelId="{1416F65E-8A7F-4A37-BCEB-6EC2D3D81975}" type="pres">
      <dgm:prSet presAssocID="{38068D08-EC17-4824-A52B-3CB81C15D36C}" presName="sibTrans" presStyleLbl="sibTrans2D1" presStyleIdx="0" presStyleCnt="0"/>
      <dgm:spPr/>
    </dgm:pt>
    <dgm:pt modelId="{9894A76B-1DE7-47FB-B231-1BCCF65203AE}" type="pres">
      <dgm:prSet presAssocID="{52195DDA-E923-449A-8A8B-65A7C3666B95}" presName="compNode" presStyleCnt="0"/>
      <dgm:spPr/>
    </dgm:pt>
    <dgm:pt modelId="{4B63B57F-3E01-40BE-905A-AC95C395C601}" type="pres">
      <dgm:prSet presAssocID="{52195DDA-E923-449A-8A8B-65A7C3666B95}" presName="iconBgRect" presStyleLbl="bgShp" presStyleIdx="3" presStyleCnt="4"/>
      <dgm:spPr/>
    </dgm:pt>
    <dgm:pt modelId="{CDEFD50F-4C99-4B2D-8E0B-1185D3204C1D}" type="pres">
      <dgm:prSet presAssocID="{52195DDA-E923-449A-8A8B-65A7C3666B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תוביות"/>
        </a:ext>
      </dgm:extLst>
    </dgm:pt>
    <dgm:pt modelId="{092A4336-2D5A-42DE-93DE-6928873DF283}" type="pres">
      <dgm:prSet presAssocID="{52195DDA-E923-449A-8A8B-65A7C3666B95}" presName="spaceRect" presStyleCnt="0"/>
      <dgm:spPr/>
    </dgm:pt>
    <dgm:pt modelId="{CB0E4A8C-C74C-4203-B65A-9B9FE12CA0CD}" type="pres">
      <dgm:prSet presAssocID="{52195DDA-E923-449A-8A8B-65A7C3666B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8C081B-611B-4AC0-BA1A-D387C66BB057}" srcId="{8DB1A1E9-2094-4598-B407-9141916B8B6D}" destId="{70F083D3-34C2-4431-922E-5F12BC79FAFB}" srcOrd="1" destOrd="0" parTransId="{12D7E64B-1DFA-4D1D-94A8-78DB2545A9B3}" sibTransId="{CEB7BD90-FC05-4EEB-845F-594EBE0E8D45}"/>
    <dgm:cxn modelId="{2BC1F11B-5855-40F3-915E-870992C43C16}" srcId="{8DB1A1E9-2094-4598-B407-9141916B8B6D}" destId="{5E3B88B6-C26A-4A47-8DF0-6465E9C03D4E}" srcOrd="0" destOrd="0" parTransId="{C5767F79-7867-4A10-8397-C50A91D65A0B}" sibTransId="{DFB08254-6F0F-4836-AC58-AD79D8D828DA}"/>
    <dgm:cxn modelId="{A5A12924-00E0-4781-AB1E-EC630CE63F5F}" type="presOf" srcId="{5E3B88B6-C26A-4A47-8DF0-6465E9C03D4E}" destId="{5D9CCF7A-B196-4DB0-950A-5078D856DCED}" srcOrd="0" destOrd="0" presId="urn:microsoft.com/office/officeart/2018/2/layout/IconCircleList"/>
    <dgm:cxn modelId="{A835AD37-2115-458D-9DFF-837CCF75919B}" type="presOf" srcId="{38068D08-EC17-4824-A52B-3CB81C15D36C}" destId="{1416F65E-8A7F-4A37-BCEB-6EC2D3D81975}" srcOrd="0" destOrd="0" presId="urn:microsoft.com/office/officeart/2018/2/layout/IconCircleList"/>
    <dgm:cxn modelId="{114CF949-12EB-46B9-8C31-CA7F55799706}" srcId="{8DB1A1E9-2094-4598-B407-9141916B8B6D}" destId="{B6F47FCE-CB12-464A-B02D-26A18DD9CCD4}" srcOrd="2" destOrd="0" parTransId="{80C440BE-598C-46CA-8D47-56D094455598}" sibTransId="{38068D08-EC17-4824-A52B-3CB81C15D36C}"/>
    <dgm:cxn modelId="{793F356A-04E4-4E8B-B974-6628B90600A0}" type="presOf" srcId="{52195DDA-E923-449A-8A8B-65A7C3666B95}" destId="{CB0E4A8C-C74C-4203-B65A-9B9FE12CA0CD}" srcOrd="0" destOrd="0" presId="urn:microsoft.com/office/officeart/2018/2/layout/IconCircleList"/>
    <dgm:cxn modelId="{F4FB6351-104F-4C74-BF74-8BBD0FD43D2C}" type="presOf" srcId="{DFB08254-6F0F-4836-AC58-AD79D8D828DA}" destId="{3EDC8959-0593-4E8A-81BC-C1EEFCE20C99}" srcOrd="0" destOrd="0" presId="urn:microsoft.com/office/officeart/2018/2/layout/IconCircleList"/>
    <dgm:cxn modelId="{2437F778-A0AB-47F9-98AD-4AD2BC0FA51C}" type="presOf" srcId="{B6F47FCE-CB12-464A-B02D-26A18DD9CCD4}" destId="{5A8161B5-D74F-4285-91A4-8C8E32755E8D}" srcOrd="0" destOrd="0" presId="urn:microsoft.com/office/officeart/2018/2/layout/IconCircleList"/>
    <dgm:cxn modelId="{660C3892-20CD-44FE-AEC1-E1E554EA48DB}" type="presOf" srcId="{70F083D3-34C2-4431-922E-5F12BC79FAFB}" destId="{4B677DA7-44DD-436F-A1E8-8DA0C8E5FCE5}" srcOrd="0" destOrd="0" presId="urn:microsoft.com/office/officeart/2018/2/layout/IconCircleList"/>
    <dgm:cxn modelId="{56C22FB2-F1B0-4F6E-AC62-03C62FC0E9EC}" srcId="{8DB1A1E9-2094-4598-B407-9141916B8B6D}" destId="{52195DDA-E923-449A-8A8B-65A7C3666B95}" srcOrd="3" destOrd="0" parTransId="{015A6929-FD79-45D3-838C-991DD025237E}" sibTransId="{57B87245-5A63-4F1F-A1C5-550E1AA069BC}"/>
    <dgm:cxn modelId="{031D2DC8-32D8-4079-9781-734B356D3DC4}" type="presOf" srcId="{CEB7BD90-FC05-4EEB-845F-594EBE0E8D45}" destId="{44A985C5-0322-4398-90B8-32B92C780DA8}" srcOrd="0" destOrd="0" presId="urn:microsoft.com/office/officeart/2018/2/layout/IconCircleList"/>
    <dgm:cxn modelId="{8BBDE9E2-5F4F-493D-A4C3-635CEBD12C9A}" type="presOf" srcId="{8DB1A1E9-2094-4598-B407-9141916B8B6D}" destId="{AD47E34D-6060-480E-815F-F4227071748E}" srcOrd="0" destOrd="0" presId="urn:microsoft.com/office/officeart/2018/2/layout/IconCircleList"/>
    <dgm:cxn modelId="{31F200FD-BB02-499E-A431-8BBE5CF4E5D3}" type="presParOf" srcId="{AD47E34D-6060-480E-815F-F4227071748E}" destId="{F79E6D11-C404-4BC9-BA95-995E769979DB}" srcOrd="0" destOrd="0" presId="urn:microsoft.com/office/officeart/2018/2/layout/IconCircleList"/>
    <dgm:cxn modelId="{65784959-C000-48F1-8EC1-AE9F9064356E}" type="presParOf" srcId="{F79E6D11-C404-4BC9-BA95-995E769979DB}" destId="{4A53DB64-30B7-417F-8A8B-8BBB38ADF984}" srcOrd="0" destOrd="0" presId="urn:microsoft.com/office/officeart/2018/2/layout/IconCircleList"/>
    <dgm:cxn modelId="{1DB9C25D-69FA-4B64-A0E5-A8C2A4F9EDDC}" type="presParOf" srcId="{4A53DB64-30B7-417F-8A8B-8BBB38ADF984}" destId="{F4B79D1F-B697-4761-8B0F-FEE0FFBA79FA}" srcOrd="0" destOrd="0" presId="urn:microsoft.com/office/officeart/2018/2/layout/IconCircleList"/>
    <dgm:cxn modelId="{402871A3-6E05-4509-A944-AEAA02A99776}" type="presParOf" srcId="{4A53DB64-30B7-417F-8A8B-8BBB38ADF984}" destId="{57A2B805-BB7A-4C6C-924E-BE21A8FD6B2B}" srcOrd="1" destOrd="0" presId="urn:microsoft.com/office/officeart/2018/2/layout/IconCircleList"/>
    <dgm:cxn modelId="{6EED1731-9173-4ACC-B378-DB8F6B6C412B}" type="presParOf" srcId="{4A53DB64-30B7-417F-8A8B-8BBB38ADF984}" destId="{FAADB080-16FF-4D52-B3A2-0CBA81EA0C72}" srcOrd="2" destOrd="0" presId="urn:microsoft.com/office/officeart/2018/2/layout/IconCircleList"/>
    <dgm:cxn modelId="{3E9E0111-E364-4A74-9D5E-46732E8217C3}" type="presParOf" srcId="{4A53DB64-30B7-417F-8A8B-8BBB38ADF984}" destId="{5D9CCF7A-B196-4DB0-950A-5078D856DCED}" srcOrd="3" destOrd="0" presId="urn:microsoft.com/office/officeart/2018/2/layout/IconCircleList"/>
    <dgm:cxn modelId="{DEF803A8-AB5C-4FA9-AD48-16942093B19B}" type="presParOf" srcId="{F79E6D11-C404-4BC9-BA95-995E769979DB}" destId="{3EDC8959-0593-4E8A-81BC-C1EEFCE20C99}" srcOrd="1" destOrd="0" presId="urn:microsoft.com/office/officeart/2018/2/layout/IconCircleList"/>
    <dgm:cxn modelId="{2D026133-C004-4BBA-86E3-D0744E48BC17}" type="presParOf" srcId="{F79E6D11-C404-4BC9-BA95-995E769979DB}" destId="{64EB4473-1A62-4B84-BFB2-70E654789807}" srcOrd="2" destOrd="0" presId="urn:microsoft.com/office/officeart/2018/2/layout/IconCircleList"/>
    <dgm:cxn modelId="{C520E053-B66C-40B5-B632-FE80E2E6554D}" type="presParOf" srcId="{64EB4473-1A62-4B84-BFB2-70E654789807}" destId="{CD161BCA-0599-4A95-BCA8-36B920522828}" srcOrd="0" destOrd="0" presId="urn:microsoft.com/office/officeart/2018/2/layout/IconCircleList"/>
    <dgm:cxn modelId="{AE106E4A-2385-4B21-86D1-0179E24D2BCD}" type="presParOf" srcId="{64EB4473-1A62-4B84-BFB2-70E654789807}" destId="{CD8455EA-EB01-4931-A840-9DB03C7B9757}" srcOrd="1" destOrd="0" presId="urn:microsoft.com/office/officeart/2018/2/layout/IconCircleList"/>
    <dgm:cxn modelId="{C1A628B5-7E87-4D15-854E-1D6ECA8BF90B}" type="presParOf" srcId="{64EB4473-1A62-4B84-BFB2-70E654789807}" destId="{FE5FB0FD-622E-4F4A-98CC-3D464523D6AF}" srcOrd="2" destOrd="0" presId="urn:microsoft.com/office/officeart/2018/2/layout/IconCircleList"/>
    <dgm:cxn modelId="{62B1CA3A-3563-47EA-8D11-A5378B12362E}" type="presParOf" srcId="{64EB4473-1A62-4B84-BFB2-70E654789807}" destId="{4B677DA7-44DD-436F-A1E8-8DA0C8E5FCE5}" srcOrd="3" destOrd="0" presId="urn:microsoft.com/office/officeart/2018/2/layout/IconCircleList"/>
    <dgm:cxn modelId="{CF347997-3204-4CB3-B6D0-4FDBC15A6343}" type="presParOf" srcId="{F79E6D11-C404-4BC9-BA95-995E769979DB}" destId="{44A985C5-0322-4398-90B8-32B92C780DA8}" srcOrd="3" destOrd="0" presId="urn:microsoft.com/office/officeart/2018/2/layout/IconCircleList"/>
    <dgm:cxn modelId="{8D5E4AA6-287E-402A-9608-29930E8EC1EE}" type="presParOf" srcId="{F79E6D11-C404-4BC9-BA95-995E769979DB}" destId="{9238942E-A07E-4822-B38D-98F89EEC3BEA}" srcOrd="4" destOrd="0" presId="urn:microsoft.com/office/officeart/2018/2/layout/IconCircleList"/>
    <dgm:cxn modelId="{24B491CB-BC37-4BEC-8F9A-A7C5807519DD}" type="presParOf" srcId="{9238942E-A07E-4822-B38D-98F89EEC3BEA}" destId="{8ED41004-7862-4224-A7F4-852455329CAF}" srcOrd="0" destOrd="0" presId="urn:microsoft.com/office/officeart/2018/2/layout/IconCircleList"/>
    <dgm:cxn modelId="{C1D3F5AD-F7EC-4544-9EFC-CE2F0942266B}" type="presParOf" srcId="{9238942E-A07E-4822-B38D-98F89EEC3BEA}" destId="{66C5A93C-CDF1-400C-B76A-4F6AD665F28A}" srcOrd="1" destOrd="0" presId="urn:microsoft.com/office/officeart/2018/2/layout/IconCircleList"/>
    <dgm:cxn modelId="{5A63C906-924C-4004-A0F7-9A4900AB02BB}" type="presParOf" srcId="{9238942E-A07E-4822-B38D-98F89EEC3BEA}" destId="{FCB15B21-EC21-4520-89F6-5587143CB9FB}" srcOrd="2" destOrd="0" presId="urn:microsoft.com/office/officeart/2018/2/layout/IconCircleList"/>
    <dgm:cxn modelId="{5C29BEDF-F3A1-4408-962E-06511C936A42}" type="presParOf" srcId="{9238942E-A07E-4822-B38D-98F89EEC3BEA}" destId="{5A8161B5-D74F-4285-91A4-8C8E32755E8D}" srcOrd="3" destOrd="0" presId="urn:microsoft.com/office/officeart/2018/2/layout/IconCircleList"/>
    <dgm:cxn modelId="{17E3EF16-0CBA-423A-9AD3-7A592A53CEC5}" type="presParOf" srcId="{F79E6D11-C404-4BC9-BA95-995E769979DB}" destId="{1416F65E-8A7F-4A37-BCEB-6EC2D3D81975}" srcOrd="5" destOrd="0" presId="urn:microsoft.com/office/officeart/2018/2/layout/IconCircleList"/>
    <dgm:cxn modelId="{EBC1A7BF-D2E3-4874-ABC4-0D0F09C65223}" type="presParOf" srcId="{F79E6D11-C404-4BC9-BA95-995E769979DB}" destId="{9894A76B-1DE7-47FB-B231-1BCCF65203AE}" srcOrd="6" destOrd="0" presId="urn:microsoft.com/office/officeart/2018/2/layout/IconCircleList"/>
    <dgm:cxn modelId="{E00BAF49-C849-4750-811E-B158E71AE2D6}" type="presParOf" srcId="{9894A76B-1DE7-47FB-B231-1BCCF65203AE}" destId="{4B63B57F-3E01-40BE-905A-AC95C395C601}" srcOrd="0" destOrd="0" presId="urn:microsoft.com/office/officeart/2018/2/layout/IconCircleList"/>
    <dgm:cxn modelId="{297F3641-FD18-47C2-8A4C-6FB68C6270A4}" type="presParOf" srcId="{9894A76B-1DE7-47FB-B231-1BCCF65203AE}" destId="{CDEFD50F-4C99-4B2D-8E0B-1185D3204C1D}" srcOrd="1" destOrd="0" presId="urn:microsoft.com/office/officeart/2018/2/layout/IconCircleList"/>
    <dgm:cxn modelId="{7E0784F1-EC12-4CA8-A2C9-1338506BB4EB}" type="presParOf" srcId="{9894A76B-1DE7-47FB-B231-1BCCF65203AE}" destId="{092A4336-2D5A-42DE-93DE-6928873DF283}" srcOrd="2" destOrd="0" presId="urn:microsoft.com/office/officeart/2018/2/layout/IconCircleList"/>
    <dgm:cxn modelId="{2E1B8334-4AF1-4D69-A263-F66D904ABC8F}" type="presParOf" srcId="{9894A76B-1DE7-47FB-B231-1BCCF65203AE}" destId="{CB0E4A8C-C74C-4203-B65A-9B9FE12CA0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6EF4E2-9404-4062-BAC0-9317D8960268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79DC9E-732B-45E4-89D4-4152660E6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Central Dashboard</a:t>
          </a:r>
        </a:p>
        <a:p>
          <a:pPr>
            <a:lnSpc>
              <a:spcPct val="100000"/>
            </a:lnSpc>
          </a:pPr>
          <a:r>
            <a:rPr lang="en-US" b="0" baseline="0" dirty="0"/>
            <a:t>Visual display of key project data</a:t>
          </a:r>
          <a:endParaRPr lang="en-US" dirty="0"/>
        </a:p>
      </dgm:t>
    </dgm:pt>
    <dgm:pt modelId="{A8621448-748B-4514-98D2-4C5D09AC6443}" type="parTrans" cxnId="{146F22F8-F335-474B-98E0-041F246B6BE4}">
      <dgm:prSet/>
      <dgm:spPr/>
      <dgm:t>
        <a:bodyPr/>
        <a:lstStyle/>
        <a:p>
          <a:endParaRPr lang="en-US"/>
        </a:p>
      </dgm:t>
    </dgm:pt>
    <dgm:pt modelId="{A3C06C04-73D3-4F0D-B095-1582F1D9D40F}" type="sibTrans" cxnId="{146F22F8-F335-474B-98E0-041F246B6BE4}">
      <dgm:prSet/>
      <dgm:spPr/>
      <dgm:t>
        <a:bodyPr/>
        <a:lstStyle/>
        <a:p>
          <a:endParaRPr lang="en-US"/>
        </a:p>
      </dgm:t>
    </dgm:pt>
    <dgm:pt modelId="{0F76DCE3-FE73-4B45-8773-CECE151AB1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Real-Time Alerts</a:t>
          </a:r>
        </a:p>
        <a:p>
          <a:pPr>
            <a:lnSpc>
              <a:spcPct val="100000"/>
            </a:lnSpc>
          </a:pPr>
          <a:r>
            <a:rPr lang="en-US" b="0" baseline="0" dirty="0"/>
            <a:t>Notifications for significant activities</a:t>
          </a:r>
          <a:endParaRPr lang="en-US" dirty="0"/>
        </a:p>
      </dgm:t>
    </dgm:pt>
    <dgm:pt modelId="{A9B747DB-A4EE-4B73-820D-0FC983554C0A}" type="parTrans" cxnId="{E1CCCF48-0F5C-44FE-9FF2-CC5EB983576E}">
      <dgm:prSet/>
      <dgm:spPr/>
      <dgm:t>
        <a:bodyPr/>
        <a:lstStyle/>
        <a:p>
          <a:endParaRPr lang="en-US"/>
        </a:p>
      </dgm:t>
    </dgm:pt>
    <dgm:pt modelId="{0FC30A14-2713-49B1-82A4-41D750430453}" type="sibTrans" cxnId="{E1CCCF48-0F5C-44FE-9FF2-CC5EB983576E}">
      <dgm:prSet/>
      <dgm:spPr/>
      <dgm:t>
        <a:bodyPr/>
        <a:lstStyle/>
        <a:p>
          <a:endParaRPr lang="en-US"/>
        </a:p>
      </dgm:t>
    </dgm:pt>
    <dgm:pt modelId="{7CBFB3EC-7C94-43D0-95C6-F73C00F629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Undo Action Analysis</a:t>
          </a:r>
        </a:p>
        <a:p>
          <a:pPr>
            <a:lnSpc>
              <a:spcPct val="100000"/>
            </a:lnSpc>
          </a:pPr>
          <a:r>
            <a:rPr lang="en-US" dirty="0"/>
            <a:t>Insight into time-wasting actions</a:t>
          </a:r>
        </a:p>
      </dgm:t>
    </dgm:pt>
    <dgm:pt modelId="{AE4B632D-110A-4436-BC4A-CE2E83C22188}" type="parTrans" cxnId="{C3C98349-0E08-4776-BA00-0D05E2914E29}">
      <dgm:prSet/>
      <dgm:spPr/>
      <dgm:t>
        <a:bodyPr/>
        <a:lstStyle/>
        <a:p>
          <a:endParaRPr lang="en-US"/>
        </a:p>
      </dgm:t>
    </dgm:pt>
    <dgm:pt modelId="{2E27A532-C1D2-4E41-A497-3D91EB8BEB1E}" type="sibTrans" cxnId="{C3C98349-0E08-4776-BA00-0D05E2914E29}">
      <dgm:prSet/>
      <dgm:spPr/>
      <dgm:t>
        <a:bodyPr/>
        <a:lstStyle/>
        <a:p>
          <a:endParaRPr lang="en-US"/>
        </a:p>
      </dgm:t>
    </dgm:pt>
    <dgm:pt modelId="{2DD3B3B9-BBC0-4109-A571-F70DA039D198}" type="pres">
      <dgm:prSet presAssocID="{3E6EF4E2-9404-4062-BAC0-9317D8960268}" presName="root" presStyleCnt="0">
        <dgm:presLayoutVars>
          <dgm:dir/>
          <dgm:resizeHandles val="exact"/>
        </dgm:presLayoutVars>
      </dgm:prSet>
      <dgm:spPr/>
    </dgm:pt>
    <dgm:pt modelId="{063F9F0C-0B6E-4DA3-AD68-98913A34DBBA}" type="pres">
      <dgm:prSet presAssocID="{0879DC9E-732B-45E4-89D4-4152660E6A46}" presName="compNode" presStyleCnt="0"/>
      <dgm:spPr/>
    </dgm:pt>
    <dgm:pt modelId="{E0E05C71-8D0E-42CE-8041-4291B3EE8F93}" type="pres">
      <dgm:prSet presAssocID="{0879DC9E-732B-45E4-89D4-4152660E6A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499367-2DB5-4A31-9F89-07A65E1FE00C}" type="pres">
      <dgm:prSet presAssocID="{0879DC9E-732B-45E4-89D4-4152660E6A46}" presName="spaceRect" presStyleCnt="0"/>
      <dgm:spPr/>
    </dgm:pt>
    <dgm:pt modelId="{FC00474E-840A-411E-8D4D-6BF79BAA1923}" type="pres">
      <dgm:prSet presAssocID="{0879DC9E-732B-45E4-89D4-4152660E6A46}" presName="textRect" presStyleLbl="revTx" presStyleIdx="0" presStyleCnt="3">
        <dgm:presLayoutVars>
          <dgm:chMax val="1"/>
          <dgm:chPref val="1"/>
        </dgm:presLayoutVars>
      </dgm:prSet>
      <dgm:spPr/>
    </dgm:pt>
    <dgm:pt modelId="{47534687-F016-42B6-A137-AF256E6EC719}" type="pres">
      <dgm:prSet presAssocID="{A3C06C04-73D3-4F0D-B095-1582F1D9D40F}" presName="sibTrans" presStyleCnt="0"/>
      <dgm:spPr/>
    </dgm:pt>
    <dgm:pt modelId="{71A319CD-E814-45CD-B580-0ED23CB5B10A}" type="pres">
      <dgm:prSet presAssocID="{0F76DCE3-FE73-4B45-8773-CECE151AB15F}" presName="compNode" presStyleCnt="0"/>
      <dgm:spPr/>
    </dgm:pt>
    <dgm:pt modelId="{4DA204A8-D2A6-4B0B-87CB-D2AD92942B5D}" type="pres">
      <dgm:prSet presAssocID="{0F76DCE3-FE73-4B45-8773-CECE151AB1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עון עצר"/>
        </a:ext>
      </dgm:extLst>
    </dgm:pt>
    <dgm:pt modelId="{BB311639-19A9-45C7-BB8E-F28574653602}" type="pres">
      <dgm:prSet presAssocID="{0F76DCE3-FE73-4B45-8773-CECE151AB15F}" presName="spaceRect" presStyleCnt="0"/>
      <dgm:spPr/>
    </dgm:pt>
    <dgm:pt modelId="{7C387748-CC36-4DB2-90F8-451309278590}" type="pres">
      <dgm:prSet presAssocID="{0F76DCE3-FE73-4B45-8773-CECE151AB15F}" presName="textRect" presStyleLbl="revTx" presStyleIdx="1" presStyleCnt="3">
        <dgm:presLayoutVars>
          <dgm:chMax val="1"/>
          <dgm:chPref val="1"/>
        </dgm:presLayoutVars>
      </dgm:prSet>
      <dgm:spPr/>
    </dgm:pt>
    <dgm:pt modelId="{9403B730-37A4-4007-A292-64278287C288}" type="pres">
      <dgm:prSet presAssocID="{0FC30A14-2713-49B1-82A4-41D750430453}" presName="sibTrans" presStyleCnt="0"/>
      <dgm:spPr/>
    </dgm:pt>
    <dgm:pt modelId="{3AF933E3-C784-4DCB-81BC-88FB12721E2C}" type="pres">
      <dgm:prSet presAssocID="{7CBFB3EC-7C94-43D0-95C6-F73C00F62930}" presName="compNode" presStyleCnt="0"/>
      <dgm:spPr/>
    </dgm:pt>
    <dgm:pt modelId="{0AB91361-8A29-4B36-A5AD-E6104546A953}" type="pres">
      <dgm:prSet presAssocID="{7CBFB3EC-7C94-43D0-95C6-F73C00F629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B129A2B4-60DB-4BC0-BFA2-CB89A010B9F7}" type="pres">
      <dgm:prSet presAssocID="{7CBFB3EC-7C94-43D0-95C6-F73C00F62930}" presName="spaceRect" presStyleCnt="0"/>
      <dgm:spPr/>
    </dgm:pt>
    <dgm:pt modelId="{B80B4C9D-964C-4060-BBE3-009FF10BD358}" type="pres">
      <dgm:prSet presAssocID="{7CBFB3EC-7C94-43D0-95C6-F73C00F629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CCCF48-0F5C-44FE-9FF2-CC5EB983576E}" srcId="{3E6EF4E2-9404-4062-BAC0-9317D8960268}" destId="{0F76DCE3-FE73-4B45-8773-CECE151AB15F}" srcOrd="1" destOrd="0" parTransId="{A9B747DB-A4EE-4B73-820D-0FC983554C0A}" sibTransId="{0FC30A14-2713-49B1-82A4-41D750430453}"/>
    <dgm:cxn modelId="{C3C98349-0E08-4776-BA00-0D05E2914E29}" srcId="{3E6EF4E2-9404-4062-BAC0-9317D8960268}" destId="{7CBFB3EC-7C94-43D0-95C6-F73C00F62930}" srcOrd="2" destOrd="0" parTransId="{AE4B632D-110A-4436-BC4A-CE2E83C22188}" sibTransId="{2E27A532-C1D2-4E41-A497-3D91EB8BEB1E}"/>
    <dgm:cxn modelId="{3F5AF458-32C2-4AC8-B56A-3B229445E6FD}" type="presOf" srcId="{3E6EF4E2-9404-4062-BAC0-9317D8960268}" destId="{2DD3B3B9-BBC0-4109-A571-F70DA039D198}" srcOrd="0" destOrd="0" presId="urn:microsoft.com/office/officeart/2018/2/layout/IconLabelList"/>
    <dgm:cxn modelId="{EFA74C91-864E-42BD-94C4-E3383107BD03}" type="presOf" srcId="{0879DC9E-732B-45E4-89D4-4152660E6A46}" destId="{FC00474E-840A-411E-8D4D-6BF79BAA1923}" srcOrd="0" destOrd="0" presId="urn:microsoft.com/office/officeart/2018/2/layout/IconLabelList"/>
    <dgm:cxn modelId="{C97556AA-08FC-49F0-BD80-8A1016D70BB1}" type="presOf" srcId="{0F76DCE3-FE73-4B45-8773-CECE151AB15F}" destId="{7C387748-CC36-4DB2-90F8-451309278590}" srcOrd="0" destOrd="0" presId="urn:microsoft.com/office/officeart/2018/2/layout/IconLabelList"/>
    <dgm:cxn modelId="{DCD5A8BE-0407-4813-8079-7A5616434078}" type="presOf" srcId="{7CBFB3EC-7C94-43D0-95C6-F73C00F62930}" destId="{B80B4C9D-964C-4060-BBE3-009FF10BD358}" srcOrd="0" destOrd="0" presId="urn:microsoft.com/office/officeart/2018/2/layout/IconLabelList"/>
    <dgm:cxn modelId="{146F22F8-F335-474B-98E0-041F246B6BE4}" srcId="{3E6EF4E2-9404-4062-BAC0-9317D8960268}" destId="{0879DC9E-732B-45E4-89D4-4152660E6A46}" srcOrd="0" destOrd="0" parTransId="{A8621448-748B-4514-98D2-4C5D09AC6443}" sibTransId="{A3C06C04-73D3-4F0D-B095-1582F1D9D40F}"/>
    <dgm:cxn modelId="{8E5A6D31-78A7-49DC-9DD9-AF458347B6F7}" type="presParOf" srcId="{2DD3B3B9-BBC0-4109-A571-F70DA039D198}" destId="{063F9F0C-0B6E-4DA3-AD68-98913A34DBBA}" srcOrd="0" destOrd="0" presId="urn:microsoft.com/office/officeart/2018/2/layout/IconLabelList"/>
    <dgm:cxn modelId="{BE6668CE-F4F2-4211-91AF-3356063A4A84}" type="presParOf" srcId="{063F9F0C-0B6E-4DA3-AD68-98913A34DBBA}" destId="{E0E05C71-8D0E-42CE-8041-4291B3EE8F93}" srcOrd="0" destOrd="0" presId="urn:microsoft.com/office/officeart/2018/2/layout/IconLabelList"/>
    <dgm:cxn modelId="{41046BA5-8591-4AFB-9A99-476D6F464D7B}" type="presParOf" srcId="{063F9F0C-0B6E-4DA3-AD68-98913A34DBBA}" destId="{4E499367-2DB5-4A31-9F89-07A65E1FE00C}" srcOrd="1" destOrd="0" presId="urn:microsoft.com/office/officeart/2018/2/layout/IconLabelList"/>
    <dgm:cxn modelId="{6486DB49-2FC0-4944-9FF8-820811F82A53}" type="presParOf" srcId="{063F9F0C-0B6E-4DA3-AD68-98913A34DBBA}" destId="{FC00474E-840A-411E-8D4D-6BF79BAA1923}" srcOrd="2" destOrd="0" presId="urn:microsoft.com/office/officeart/2018/2/layout/IconLabelList"/>
    <dgm:cxn modelId="{BA61B234-7840-4D21-A5B6-F789DE94A97F}" type="presParOf" srcId="{2DD3B3B9-BBC0-4109-A571-F70DA039D198}" destId="{47534687-F016-42B6-A137-AF256E6EC719}" srcOrd="1" destOrd="0" presId="urn:microsoft.com/office/officeart/2018/2/layout/IconLabelList"/>
    <dgm:cxn modelId="{9C9197F8-A5C7-4F6D-9CA7-2A4A0CB4697A}" type="presParOf" srcId="{2DD3B3B9-BBC0-4109-A571-F70DA039D198}" destId="{71A319CD-E814-45CD-B580-0ED23CB5B10A}" srcOrd="2" destOrd="0" presId="urn:microsoft.com/office/officeart/2018/2/layout/IconLabelList"/>
    <dgm:cxn modelId="{1AABFB22-41BB-47F2-B82C-B07C6CC48038}" type="presParOf" srcId="{71A319CD-E814-45CD-B580-0ED23CB5B10A}" destId="{4DA204A8-D2A6-4B0B-87CB-D2AD92942B5D}" srcOrd="0" destOrd="0" presId="urn:microsoft.com/office/officeart/2018/2/layout/IconLabelList"/>
    <dgm:cxn modelId="{B0921E2C-8C9C-4D5D-86FF-D9DBDA624992}" type="presParOf" srcId="{71A319CD-E814-45CD-B580-0ED23CB5B10A}" destId="{BB311639-19A9-45C7-BB8E-F28574653602}" srcOrd="1" destOrd="0" presId="urn:microsoft.com/office/officeart/2018/2/layout/IconLabelList"/>
    <dgm:cxn modelId="{CDF51530-EF26-4166-BFD3-EFC49EDF9C44}" type="presParOf" srcId="{71A319CD-E814-45CD-B580-0ED23CB5B10A}" destId="{7C387748-CC36-4DB2-90F8-451309278590}" srcOrd="2" destOrd="0" presId="urn:microsoft.com/office/officeart/2018/2/layout/IconLabelList"/>
    <dgm:cxn modelId="{6D375AD3-818E-474F-85DE-5776C34FACFE}" type="presParOf" srcId="{2DD3B3B9-BBC0-4109-A571-F70DA039D198}" destId="{9403B730-37A4-4007-A292-64278287C288}" srcOrd="3" destOrd="0" presId="urn:microsoft.com/office/officeart/2018/2/layout/IconLabelList"/>
    <dgm:cxn modelId="{78A8E938-1491-47E5-8752-22130262A0E0}" type="presParOf" srcId="{2DD3B3B9-BBC0-4109-A571-F70DA039D198}" destId="{3AF933E3-C784-4DCB-81BC-88FB12721E2C}" srcOrd="4" destOrd="0" presId="urn:microsoft.com/office/officeart/2018/2/layout/IconLabelList"/>
    <dgm:cxn modelId="{65C32484-4B7F-4CE5-AB61-208CCEA12123}" type="presParOf" srcId="{3AF933E3-C784-4DCB-81BC-88FB12721E2C}" destId="{0AB91361-8A29-4B36-A5AD-E6104546A953}" srcOrd="0" destOrd="0" presId="urn:microsoft.com/office/officeart/2018/2/layout/IconLabelList"/>
    <dgm:cxn modelId="{D1B14262-04CB-446D-B403-15B1CCD85685}" type="presParOf" srcId="{3AF933E3-C784-4DCB-81BC-88FB12721E2C}" destId="{B129A2B4-60DB-4BC0-BFA2-CB89A010B9F7}" srcOrd="1" destOrd="0" presId="urn:microsoft.com/office/officeart/2018/2/layout/IconLabelList"/>
    <dgm:cxn modelId="{8B685327-7F5B-4378-8164-7AAC63347445}" type="presParOf" srcId="{3AF933E3-C784-4DCB-81BC-88FB12721E2C}" destId="{B80B4C9D-964C-4060-BBE3-009FF10BD3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284024-F569-476E-A65B-AABB962382A0}" type="doc">
      <dgm:prSet loTypeId="urn:microsoft.com/office/officeart/2016/7/layout/HorizontalActionList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F2B78F-387C-4410-829A-487442A9442B}">
      <dgm:prSet/>
      <dgm:spPr/>
      <dgm:t>
        <a:bodyPr/>
        <a:lstStyle/>
        <a:p>
          <a:r>
            <a:rPr lang="en-US"/>
            <a:t>Verify</a:t>
          </a:r>
        </a:p>
      </dgm:t>
    </dgm:pt>
    <dgm:pt modelId="{D589D6C3-8D4E-42B4-BBB4-FF3A411F487F}" type="parTrans" cxnId="{D06D029C-2A99-4B79-81E6-323CCB97DE1E}">
      <dgm:prSet/>
      <dgm:spPr/>
      <dgm:t>
        <a:bodyPr/>
        <a:lstStyle/>
        <a:p>
          <a:endParaRPr lang="en-US"/>
        </a:p>
      </dgm:t>
    </dgm:pt>
    <dgm:pt modelId="{A7C116B5-9F5A-43BB-A69F-A5F9E1034D87}" type="sibTrans" cxnId="{D06D029C-2A99-4B79-81E6-323CCB97DE1E}">
      <dgm:prSet/>
      <dgm:spPr/>
      <dgm:t>
        <a:bodyPr/>
        <a:lstStyle/>
        <a:p>
          <a:endParaRPr lang="en-US"/>
        </a:p>
      </dgm:t>
    </dgm:pt>
    <dgm:pt modelId="{9BD98955-426F-40D0-884F-A4414454A19C}">
      <dgm:prSet/>
      <dgm:spPr/>
      <dgm:t>
        <a:bodyPr/>
        <a:lstStyle/>
        <a:p>
          <a:r>
            <a:rPr lang="en-US"/>
            <a:t>Verify central dashboard displays all relevant data correctly</a:t>
          </a:r>
        </a:p>
      </dgm:t>
    </dgm:pt>
    <dgm:pt modelId="{B6054EBC-0212-402E-BB19-8BC4941DC29C}" type="parTrans" cxnId="{A4970540-7802-4CDE-9BEC-BE08396F3B05}">
      <dgm:prSet/>
      <dgm:spPr/>
      <dgm:t>
        <a:bodyPr/>
        <a:lstStyle/>
        <a:p>
          <a:endParaRPr lang="en-US"/>
        </a:p>
      </dgm:t>
    </dgm:pt>
    <dgm:pt modelId="{812FCCC2-427B-432F-B225-23AA57ACB035}" type="sibTrans" cxnId="{A4970540-7802-4CDE-9BEC-BE08396F3B05}">
      <dgm:prSet/>
      <dgm:spPr/>
      <dgm:t>
        <a:bodyPr/>
        <a:lstStyle/>
        <a:p>
          <a:endParaRPr lang="en-US"/>
        </a:p>
      </dgm:t>
    </dgm:pt>
    <dgm:pt modelId="{C8500861-00B4-4E01-B00F-99B0C2DF0CA5}">
      <dgm:prSet/>
      <dgm:spPr/>
      <dgm:t>
        <a:bodyPr/>
        <a:lstStyle/>
        <a:p>
          <a:r>
            <a:rPr lang="en-US"/>
            <a:t>Ensure</a:t>
          </a:r>
        </a:p>
      </dgm:t>
    </dgm:pt>
    <dgm:pt modelId="{FA4DF82E-50DF-4BB4-A5E1-19560237805D}" type="parTrans" cxnId="{941C8457-EEDD-432A-90AB-FFEC51143348}">
      <dgm:prSet/>
      <dgm:spPr/>
      <dgm:t>
        <a:bodyPr/>
        <a:lstStyle/>
        <a:p>
          <a:endParaRPr lang="en-US"/>
        </a:p>
      </dgm:t>
    </dgm:pt>
    <dgm:pt modelId="{16F90CF2-446C-402B-8ACF-7EA73E6DD7B4}" type="sibTrans" cxnId="{941C8457-EEDD-432A-90AB-FFEC51143348}">
      <dgm:prSet/>
      <dgm:spPr/>
      <dgm:t>
        <a:bodyPr/>
        <a:lstStyle/>
        <a:p>
          <a:endParaRPr lang="en-US"/>
        </a:p>
      </dgm:t>
    </dgm:pt>
    <dgm:pt modelId="{DF33D759-1325-48A9-BDC6-B39E002AAE7E}">
      <dgm:prSet/>
      <dgm:spPr/>
      <dgm:t>
        <a:bodyPr/>
        <a:lstStyle/>
        <a:p>
          <a:r>
            <a:rPr lang="en-US"/>
            <a:t>Ensure real-time alerts function properly</a:t>
          </a:r>
        </a:p>
      </dgm:t>
    </dgm:pt>
    <dgm:pt modelId="{B93FDD80-A58A-4CE3-84A9-438C0CAA563A}" type="parTrans" cxnId="{E84E41CC-6299-4BF1-93AB-7833A2C4E929}">
      <dgm:prSet/>
      <dgm:spPr/>
      <dgm:t>
        <a:bodyPr/>
        <a:lstStyle/>
        <a:p>
          <a:endParaRPr lang="en-US"/>
        </a:p>
      </dgm:t>
    </dgm:pt>
    <dgm:pt modelId="{DADF6431-01D7-4981-BB5E-194DECD4A99F}" type="sibTrans" cxnId="{E84E41CC-6299-4BF1-93AB-7833A2C4E929}">
      <dgm:prSet/>
      <dgm:spPr/>
      <dgm:t>
        <a:bodyPr/>
        <a:lstStyle/>
        <a:p>
          <a:endParaRPr lang="en-US"/>
        </a:p>
      </dgm:t>
    </dgm:pt>
    <dgm:pt modelId="{95BD8AEF-D5A0-4FE3-8744-C3DCFA3E3919}">
      <dgm:prSet/>
      <dgm:spPr/>
      <dgm:t>
        <a:bodyPr/>
        <a:lstStyle/>
        <a:p>
          <a:r>
            <a:rPr lang="en-US"/>
            <a:t>Confirm</a:t>
          </a:r>
        </a:p>
      </dgm:t>
    </dgm:pt>
    <dgm:pt modelId="{92B38B71-35F6-4489-B935-62D9E7DB4384}" type="parTrans" cxnId="{30869B3E-C64D-459F-9DE1-62CBB0B520D6}">
      <dgm:prSet/>
      <dgm:spPr/>
      <dgm:t>
        <a:bodyPr/>
        <a:lstStyle/>
        <a:p>
          <a:endParaRPr lang="en-US"/>
        </a:p>
      </dgm:t>
    </dgm:pt>
    <dgm:pt modelId="{8629C6F8-21FE-4826-B359-09CC203E89EA}" type="sibTrans" cxnId="{30869B3E-C64D-459F-9DE1-62CBB0B520D6}">
      <dgm:prSet/>
      <dgm:spPr/>
      <dgm:t>
        <a:bodyPr/>
        <a:lstStyle/>
        <a:p>
          <a:endParaRPr lang="en-US"/>
        </a:p>
      </dgm:t>
    </dgm:pt>
    <dgm:pt modelId="{4FF759AC-366E-4333-9A04-2596883F97B4}">
      <dgm:prSet/>
      <dgm:spPr/>
      <dgm:t>
        <a:bodyPr/>
        <a:lstStyle/>
        <a:p>
          <a:r>
            <a:rPr lang="en-US"/>
            <a:t>Confirm undo action analysis provides accurate insights</a:t>
          </a:r>
        </a:p>
      </dgm:t>
    </dgm:pt>
    <dgm:pt modelId="{C87A947C-194D-45D8-B097-E62C71079758}" type="parTrans" cxnId="{FF7D15C3-5063-44D5-AF08-DF85410E6652}">
      <dgm:prSet/>
      <dgm:spPr/>
      <dgm:t>
        <a:bodyPr/>
        <a:lstStyle/>
        <a:p>
          <a:endParaRPr lang="en-US"/>
        </a:p>
      </dgm:t>
    </dgm:pt>
    <dgm:pt modelId="{997A05AD-BF70-4125-A9F6-3F4E301CF50B}" type="sibTrans" cxnId="{FF7D15C3-5063-44D5-AF08-DF85410E6652}">
      <dgm:prSet/>
      <dgm:spPr/>
      <dgm:t>
        <a:bodyPr/>
        <a:lstStyle/>
        <a:p>
          <a:endParaRPr lang="en-US"/>
        </a:p>
      </dgm:t>
    </dgm:pt>
    <dgm:pt modelId="{A822F46C-3E7F-49C4-A3DA-7F7A8225F45F}" type="pres">
      <dgm:prSet presAssocID="{AB284024-F569-476E-A65B-AABB962382A0}" presName="Name0" presStyleCnt="0">
        <dgm:presLayoutVars>
          <dgm:dir/>
          <dgm:animLvl val="lvl"/>
          <dgm:resizeHandles val="exact"/>
        </dgm:presLayoutVars>
      </dgm:prSet>
      <dgm:spPr/>
    </dgm:pt>
    <dgm:pt modelId="{D0CBEEE1-C738-4442-BA73-11122F73BB50}" type="pres">
      <dgm:prSet presAssocID="{9BF2B78F-387C-4410-829A-487442A9442B}" presName="composite" presStyleCnt="0"/>
      <dgm:spPr/>
    </dgm:pt>
    <dgm:pt modelId="{F9F6E10F-456E-43B0-863F-56F00A8F44DA}" type="pres">
      <dgm:prSet presAssocID="{9BF2B78F-387C-4410-829A-487442A9442B}" presName="parTx" presStyleLbl="alignNode1" presStyleIdx="0" presStyleCnt="3">
        <dgm:presLayoutVars>
          <dgm:chMax val="0"/>
          <dgm:chPref val="0"/>
        </dgm:presLayoutVars>
      </dgm:prSet>
      <dgm:spPr/>
    </dgm:pt>
    <dgm:pt modelId="{1DFABA6D-A5DF-4C8C-8FC7-892C1C94ACF8}" type="pres">
      <dgm:prSet presAssocID="{9BF2B78F-387C-4410-829A-487442A9442B}" presName="desTx" presStyleLbl="alignAccFollowNode1" presStyleIdx="0" presStyleCnt="3">
        <dgm:presLayoutVars/>
      </dgm:prSet>
      <dgm:spPr/>
    </dgm:pt>
    <dgm:pt modelId="{ACBCEC53-D871-4EB5-9581-FD4CDC794885}" type="pres">
      <dgm:prSet presAssocID="{A7C116B5-9F5A-43BB-A69F-A5F9E1034D87}" presName="space" presStyleCnt="0"/>
      <dgm:spPr/>
    </dgm:pt>
    <dgm:pt modelId="{7EB5CE04-15C8-4EF8-809F-4DC2EF22C90E}" type="pres">
      <dgm:prSet presAssocID="{C8500861-00B4-4E01-B00F-99B0C2DF0CA5}" presName="composite" presStyleCnt="0"/>
      <dgm:spPr/>
    </dgm:pt>
    <dgm:pt modelId="{1E170F77-EC01-4F74-B2D1-998F2C4C38BF}" type="pres">
      <dgm:prSet presAssocID="{C8500861-00B4-4E01-B00F-99B0C2DF0CA5}" presName="parTx" presStyleLbl="alignNode1" presStyleIdx="1" presStyleCnt="3">
        <dgm:presLayoutVars>
          <dgm:chMax val="0"/>
          <dgm:chPref val="0"/>
        </dgm:presLayoutVars>
      </dgm:prSet>
      <dgm:spPr/>
    </dgm:pt>
    <dgm:pt modelId="{A7964142-2B2D-4277-8EE8-E5AF4050C670}" type="pres">
      <dgm:prSet presAssocID="{C8500861-00B4-4E01-B00F-99B0C2DF0CA5}" presName="desTx" presStyleLbl="alignAccFollowNode1" presStyleIdx="1" presStyleCnt="3">
        <dgm:presLayoutVars/>
      </dgm:prSet>
      <dgm:spPr/>
    </dgm:pt>
    <dgm:pt modelId="{B3EE4797-FCD4-4D6D-A792-AE6AED3CF71C}" type="pres">
      <dgm:prSet presAssocID="{16F90CF2-446C-402B-8ACF-7EA73E6DD7B4}" presName="space" presStyleCnt="0"/>
      <dgm:spPr/>
    </dgm:pt>
    <dgm:pt modelId="{309E445F-C7CD-4F51-8051-8B2C045B25F4}" type="pres">
      <dgm:prSet presAssocID="{95BD8AEF-D5A0-4FE3-8744-C3DCFA3E3919}" presName="composite" presStyleCnt="0"/>
      <dgm:spPr/>
    </dgm:pt>
    <dgm:pt modelId="{C782AD23-DDD1-4591-AF59-FC5B1743D833}" type="pres">
      <dgm:prSet presAssocID="{95BD8AEF-D5A0-4FE3-8744-C3DCFA3E3919}" presName="parTx" presStyleLbl="alignNode1" presStyleIdx="2" presStyleCnt="3">
        <dgm:presLayoutVars>
          <dgm:chMax val="0"/>
          <dgm:chPref val="0"/>
        </dgm:presLayoutVars>
      </dgm:prSet>
      <dgm:spPr/>
    </dgm:pt>
    <dgm:pt modelId="{CAD4AC79-D8B3-490F-A962-5EAEE025C7B8}" type="pres">
      <dgm:prSet presAssocID="{95BD8AEF-D5A0-4FE3-8744-C3DCFA3E3919}" presName="desTx" presStyleLbl="alignAccFollowNode1" presStyleIdx="2" presStyleCnt="3">
        <dgm:presLayoutVars/>
      </dgm:prSet>
      <dgm:spPr/>
    </dgm:pt>
  </dgm:ptLst>
  <dgm:cxnLst>
    <dgm:cxn modelId="{EE405B16-33C7-4B49-9C34-39DDB672F5E4}" type="presOf" srcId="{9BF2B78F-387C-4410-829A-487442A9442B}" destId="{F9F6E10F-456E-43B0-863F-56F00A8F44DA}" srcOrd="0" destOrd="0" presId="urn:microsoft.com/office/officeart/2016/7/layout/HorizontalActionList"/>
    <dgm:cxn modelId="{82284721-B614-4243-BCB8-AB2682C7D527}" type="presOf" srcId="{95BD8AEF-D5A0-4FE3-8744-C3DCFA3E3919}" destId="{C782AD23-DDD1-4591-AF59-FC5B1743D833}" srcOrd="0" destOrd="0" presId="urn:microsoft.com/office/officeart/2016/7/layout/HorizontalActionList"/>
    <dgm:cxn modelId="{30869B3E-C64D-459F-9DE1-62CBB0B520D6}" srcId="{AB284024-F569-476E-A65B-AABB962382A0}" destId="{95BD8AEF-D5A0-4FE3-8744-C3DCFA3E3919}" srcOrd="2" destOrd="0" parTransId="{92B38B71-35F6-4489-B935-62D9E7DB4384}" sibTransId="{8629C6F8-21FE-4826-B359-09CC203E89EA}"/>
    <dgm:cxn modelId="{A4970540-7802-4CDE-9BEC-BE08396F3B05}" srcId="{9BF2B78F-387C-4410-829A-487442A9442B}" destId="{9BD98955-426F-40D0-884F-A4414454A19C}" srcOrd="0" destOrd="0" parTransId="{B6054EBC-0212-402E-BB19-8BC4941DC29C}" sibTransId="{812FCCC2-427B-432F-B225-23AA57ACB035}"/>
    <dgm:cxn modelId="{C308F16B-0331-4D00-8CDF-00F911BCFC3D}" type="presOf" srcId="{9BD98955-426F-40D0-884F-A4414454A19C}" destId="{1DFABA6D-A5DF-4C8C-8FC7-892C1C94ACF8}" srcOrd="0" destOrd="0" presId="urn:microsoft.com/office/officeart/2016/7/layout/HorizontalActionList"/>
    <dgm:cxn modelId="{941C8457-EEDD-432A-90AB-FFEC51143348}" srcId="{AB284024-F569-476E-A65B-AABB962382A0}" destId="{C8500861-00B4-4E01-B00F-99B0C2DF0CA5}" srcOrd="1" destOrd="0" parTransId="{FA4DF82E-50DF-4BB4-A5E1-19560237805D}" sibTransId="{16F90CF2-446C-402B-8ACF-7EA73E6DD7B4}"/>
    <dgm:cxn modelId="{D06D029C-2A99-4B79-81E6-323CCB97DE1E}" srcId="{AB284024-F569-476E-A65B-AABB962382A0}" destId="{9BF2B78F-387C-4410-829A-487442A9442B}" srcOrd="0" destOrd="0" parTransId="{D589D6C3-8D4E-42B4-BBB4-FF3A411F487F}" sibTransId="{A7C116B5-9F5A-43BB-A69F-A5F9E1034D87}"/>
    <dgm:cxn modelId="{BDA3CCAC-B2C3-41C7-BF59-528A23167AD3}" type="presOf" srcId="{C8500861-00B4-4E01-B00F-99B0C2DF0CA5}" destId="{1E170F77-EC01-4F74-B2D1-998F2C4C38BF}" srcOrd="0" destOrd="0" presId="urn:microsoft.com/office/officeart/2016/7/layout/HorizontalActionList"/>
    <dgm:cxn modelId="{A64E5EB5-F93C-451F-AEB1-01D349B6504A}" type="presOf" srcId="{AB284024-F569-476E-A65B-AABB962382A0}" destId="{A822F46C-3E7F-49C4-A3DA-7F7A8225F45F}" srcOrd="0" destOrd="0" presId="urn:microsoft.com/office/officeart/2016/7/layout/HorizontalActionList"/>
    <dgm:cxn modelId="{FF7D15C3-5063-44D5-AF08-DF85410E6652}" srcId="{95BD8AEF-D5A0-4FE3-8744-C3DCFA3E3919}" destId="{4FF759AC-366E-4333-9A04-2596883F97B4}" srcOrd="0" destOrd="0" parTransId="{C87A947C-194D-45D8-B097-E62C71079758}" sibTransId="{997A05AD-BF70-4125-A9F6-3F4E301CF50B}"/>
    <dgm:cxn modelId="{E84E41CC-6299-4BF1-93AB-7833A2C4E929}" srcId="{C8500861-00B4-4E01-B00F-99B0C2DF0CA5}" destId="{DF33D759-1325-48A9-BDC6-B39E002AAE7E}" srcOrd="0" destOrd="0" parTransId="{B93FDD80-A58A-4CE3-84A9-438C0CAA563A}" sibTransId="{DADF6431-01D7-4981-BB5E-194DECD4A99F}"/>
    <dgm:cxn modelId="{C94800DB-80C0-41A1-99C3-3F5CB1A2FE22}" type="presOf" srcId="{DF33D759-1325-48A9-BDC6-B39E002AAE7E}" destId="{A7964142-2B2D-4277-8EE8-E5AF4050C670}" srcOrd="0" destOrd="0" presId="urn:microsoft.com/office/officeart/2016/7/layout/HorizontalActionList"/>
    <dgm:cxn modelId="{AD9A72E0-09B7-446D-A116-F3053C7296B8}" type="presOf" srcId="{4FF759AC-366E-4333-9A04-2596883F97B4}" destId="{CAD4AC79-D8B3-490F-A962-5EAEE025C7B8}" srcOrd="0" destOrd="0" presId="urn:microsoft.com/office/officeart/2016/7/layout/HorizontalActionList"/>
    <dgm:cxn modelId="{507B5107-3137-4389-839B-03BB8505AB4F}" type="presParOf" srcId="{A822F46C-3E7F-49C4-A3DA-7F7A8225F45F}" destId="{D0CBEEE1-C738-4442-BA73-11122F73BB50}" srcOrd="0" destOrd="0" presId="urn:microsoft.com/office/officeart/2016/7/layout/HorizontalActionList"/>
    <dgm:cxn modelId="{F4CDB621-B3F8-4708-A29C-9C9F207D3E6C}" type="presParOf" srcId="{D0CBEEE1-C738-4442-BA73-11122F73BB50}" destId="{F9F6E10F-456E-43B0-863F-56F00A8F44DA}" srcOrd="0" destOrd="0" presId="urn:microsoft.com/office/officeart/2016/7/layout/HorizontalActionList"/>
    <dgm:cxn modelId="{E1D1851E-6CF3-48BA-B8CE-9032DAD40E20}" type="presParOf" srcId="{D0CBEEE1-C738-4442-BA73-11122F73BB50}" destId="{1DFABA6D-A5DF-4C8C-8FC7-892C1C94ACF8}" srcOrd="1" destOrd="0" presId="urn:microsoft.com/office/officeart/2016/7/layout/HorizontalActionList"/>
    <dgm:cxn modelId="{790EA8A2-28B3-42EE-99FD-F71C5376CFEA}" type="presParOf" srcId="{A822F46C-3E7F-49C4-A3DA-7F7A8225F45F}" destId="{ACBCEC53-D871-4EB5-9581-FD4CDC794885}" srcOrd="1" destOrd="0" presId="urn:microsoft.com/office/officeart/2016/7/layout/HorizontalActionList"/>
    <dgm:cxn modelId="{B2CF67B3-D8A7-47C6-B1A1-CD8950789756}" type="presParOf" srcId="{A822F46C-3E7F-49C4-A3DA-7F7A8225F45F}" destId="{7EB5CE04-15C8-4EF8-809F-4DC2EF22C90E}" srcOrd="2" destOrd="0" presId="urn:microsoft.com/office/officeart/2016/7/layout/HorizontalActionList"/>
    <dgm:cxn modelId="{31047163-D614-473E-B644-008D46A88E16}" type="presParOf" srcId="{7EB5CE04-15C8-4EF8-809F-4DC2EF22C90E}" destId="{1E170F77-EC01-4F74-B2D1-998F2C4C38BF}" srcOrd="0" destOrd="0" presId="urn:microsoft.com/office/officeart/2016/7/layout/HorizontalActionList"/>
    <dgm:cxn modelId="{DFA386E4-1F8E-407C-A028-683B61E2D39F}" type="presParOf" srcId="{7EB5CE04-15C8-4EF8-809F-4DC2EF22C90E}" destId="{A7964142-2B2D-4277-8EE8-E5AF4050C670}" srcOrd="1" destOrd="0" presId="urn:microsoft.com/office/officeart/2016/7/layout/HorizontalActionList"/>
    <dgm:cxn modelId="{F03985DD-A62C-4B26-A80F-0A29C81C9762}" type="presParOf" srcId="{A822F46C-3E7F-49C4-A3DA-7F7A8225F45F}" destId="{B3EE4797-FCD4-4D6D-A792-AE6AED3CF71C}" srcOrd="3" destOrd="0" presId="urn:microsoft.com/office/officeart/2016/7/layout/HorizontalActionList"/>
    <dgm:cxn modelId="{304BE857-3F21-4893-9438-B5811AA07A6A}" type="presParOf" srcId="{A822F46C-3E7F-49C4-A3DA-7F7A8225F45F}" destId="{309E445F-C7CD-4F51-8051-8B2C045B25F4}" srcOrd="4" destOrd="0" presId="urn:microsoft.com/office/officeart/2016/7/layout/HorizontalActionList"/>
    <dgm:cxn modelId="{44F73DAB-B45B-4513-B3B0-0A7A0A713D9B}" type="presParOf" srcId="{309E445F-C7CD-4F51-8051-8B2C045B25F4}" destId="{C782AD23-DDD1-4591-AF59-FC5B1743D833}" srcOrd="0" destOrd="0" presId="urn:microsoft.com/office/officeart/2016/7/layout/HorizontalActionList"/>
    <dgm:cxn modelId="{F5B1C95A-F195-43F2-A56F-4260B8C8637C}" type="presParOf" srcId="{309E445F-C7CD-4F51-8051-8B2C045B25F4}" destId="{CAD4AC79-D8B3-490F-A962-5EAEE025C7B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F2C863-1131-49AC-8A48-181FFAC37997}" type="doc">
      <dgm:prSet loTypeId="urn:microsoft.com/office/officeart/2018/2/layout/Icon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09D69F2-7BD2-4B7D-B159-133EAE1588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Working Hours Analysis</a:t>
          </a:r>
        </a:p>
        <a:p>
          <a:pPr>
            <a:lnSpc>
              <a:spcPct val="100000"/>
            </a:lnSpc>
          </a:pPr>
          <a:r>
            <a:rPr lang="en-US" b="0" baseline="0" dirty="0"/>
            <a:t>Details user working hours data</a:t>
          </a:r>
          <a:endParaRPr lang="en-US" dirty="0"/>
        </a:p>
      </dgm:t>
    </dgm:pt>
    <dgm:pt modelId="{E2F9B82E-3B43-48DA-9F6B-5A99CBE55027}" type="parTrans" cxnId="{B2A7D5E9-2423-42FF-B64E-756FD0E59968}">
      <dgm:prSet/>
      <dgm:spPr/>
      <dgm:t>
        <a:bodyPr/>
        <a:lstStyle/>
        <a:p>
          <a:endParaRPr lang="en-US"/>
        </a:p>
      </dgm:t>
    </dgm:pt>
    <dgm:pt modelId="{6A3BF779-B279-4564-9705-E065954269CE}" type="sibTrans" cxnId="{B2A7D5E9-2423-42FF-B64E-756FD0E59968}">
      <dgm:prSet/>
      <dgm:spPr/>
      <dgm:t>
        <a:bodyPr/>
        <a:lstStyle/>
        <a:p>
          <a:endParaRPr lang="en-US"/>
        </a:p>
      </dgm:t>
    </dgm:pt>
    <dgm:pt modelId="{2560B6F3-5706-4251-A5F1-733A29EE54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Multi-Json File Handling</a:t>
          </a:r>
        </a:p>
        <a:p>
          <a:pPr>
            <a:lnSpc>
              <a:spcPct val="100000"/>
            </a:lnSpc>
          </a:pPr>
          <a:r>
            <a:rPr lang="en-US" b="0" baseline="0" dirty="0"/>
            <a:t>Upload and switch between multiple JSON files</a:t>
          </a:r>
          <a:endParaRPr lang="en-US" dirty="0"/>
        </a:p>
      </dgm:t>
    </dgm:pt>
    <dgm:pt modelId="{5675887F-597B-4F7A-9F7A-E37A0B4F07A9}" type="parTrans" cxnId="{B0581E9E-0E46-476E-9B04-99E227BEDDD7}">
      <dgm:prSet/>
      <dgm:spPr/>
      <dgm:t>
        <a:bodyPr/>
        <a:lstStyle/>
        <a:p>
          <a:endParaRPr lang="en-US"/>
        </a:p>
      </dgm:t>
    </dgm:pt>
    <dgm:pt modelId="{12D1C7ED-368B-4972-B09D-1E3FD7FBA2B0}" type="sibTrans" cxnId="{B0581E9E-0E46-476E-9B04-99E227BEDDD7}">
      <dgm:prSet/>
      <dgm:spPr/>
      <dgm:t>
        <a:bodyPr/>
        <a:lstStyle/>
        <a:p>
          <a:endParaRPr lang="en-US"/>
        </a:p>
      </dgm:t>
    </dgm:pt>
    <dgm:pt modelId="{FDA03C33-9DA6-4586-9401-49DCE4365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System Logger</a:t>
          </a:r>
        </a:p>
        <a:p>
          <a:pPr>
            <a:lnSpc>
              <a:spcPct val="100000"/>
            </a:lnSpc>
          </a:pPr>
          <a:r>
            <a:rPr lang="en-US" b="0" baseline="0" dirty="0"/>
            <a:t>Comprehensive logging of critical system actions and events</a:t>
          </a:r>
          <a:endParaRPr lang="en-US" dirty="0"/>
        </a:p>
      </dgm:t>
    </dgm:pt>
    <dgm:pt modelId="{7209E44B-3CBA-4574-BE73-A4216E3BB001}" type="parTrans" cxnId="{93400D35-C08F-4DA7-B35F-13F3470C863A}">
      <dgm:prSet/>
      <dgm:spPr/>
      <dgm:t>
        <a:bodyPr/>
        <a:lstStyle/>
        <a:p>
          <a:endParaRPr lang="en-US"/>
        </a:p>
      </dgm:t>
    </dgm:pt>
    <dgm:pt modelId="{A4EB348E-1729-4134-AFA1-20BF419652CB}" type="sibTrans" cxnId="{93400D35-C08F-4DA7-B35F-13F3470C863A}">
      <dgm:prSet/>
      <dgm:spPr/>
      <dgm:t>
        <a:bodyPr/>
        <a:lstStyle/>
        <a:p>
          <a:endParaRPr lang="en-US"/>
        </a:p>
      </dgm:t>
    </dgm:pt>
    <dgm:pt modelId="{EC2C8AA9-91A4-454C-9F3D-E2D2CFC57685}" type="pres">
      <dgm:prSet presAssocID="{E5F2C863-1131-49AC-8A48-181FFAC37997}" presName="root" presStyleCnt="0">
        <dgm:presLayoutVars>
          <dgm:dir/>
          <dgm:resizeHandles val="exact"/>
        </dgm:presLayoutVars>
      </dgm:prSet>
      <dgm:spPr/>
    </dgm:pt>
    <dgm:pt modelId="{E30D52B8-502C-4609-85B0-3A6E5DCA45AE}" type="pres">
      <dgm:prSet presAssocID="{A09D69F2-7BD2-4B7D-B159-133EAE1588E9}" presName="compNode" presStyleCnt="0"/>
      <dgm:spPr/>
    </dgm:pt>
    <dgm:pt modelId="{3EB1851E-6B1E-48A6-A605-AF0CB2053C7A}" type="pres">
      <dgm:prSet presAssocID="{A09D69F2-7BD2-4B7D-B159-133EAE1588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עון עצר"/>
        </a:ext>
      </dgm:extLst>
    </dgm:pt>
    <dgm:pt modelId="{AB9FB4B5-B5C1-45CF-8568-9C75558F69EC}" type="pres">
      <dgm:prSet presAssocID="{A09D69F2-7BD2-4B7D-B159-133EAE1588E9}" presName="spaceRect" presStyleCnt="0"/>
      <dgm:spPr/>
    </dgm:pt>
    <dgm:pt modelId="{C912302A-D2C8-4A8C-89E8-316BA4A7BAB7}" type="pres">
      <dgm:prSet presAssocID="{A09D69F2-7BD2-4B7D-B159-133EAE1588E9}" presName="textRect" presStyleLbl="revTx" presStyleIdx="0" presStyleCnt="3">
        <dgm:presLayoutVars>
          <dgm:chMax val="1"/>
          <dgm:chPref val="1"/>
        </dgm:presLayoutVars>
      </dgm:prSet>
      <dgm:spPr/>
    </dgm:pt>
    <dgm:pt modelId="{14BAF03C-21EC-4FDC-B31C-1DA841D7AB6B}" type="pres">
      <dgm:prSet presAssocID="{6A3BF779-B279-4564-9705-E065954269CE}" presName="sibTrans" presStyleCnt="0"/>
      <dgm:spPr/>
    </dgm:pt>
    <dgm:pt modelId="{A8A7C2E3-1BFE-4245-ACE4-9EB4C370E1D4}" type="pres">
      <dgm:prSet presAssocID="{2560B6F3-5706-4251-A5F1-733A29EE54A3}" presName="compNode" presStyleCnt="0"/>
      <dgm:spPr/>
    </dgm:pt>
    <dgm:pt modelId="{04315A4C-C658-4CB0-8B01-61C4D8D73C93}" type="pres">
      <dgm:prSet presAssocID="{2560B6F3-5706-4251-A5F1-733A29EE54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022484-49F9-4ABE-B881-785F60E14FFE}" type="pres">
      <dgm:prSet presAssocID="{2560B6F3-5706-4251-A5F1-733A29EE54A3}" presName="spaceRect" presStyleCnt="0"/>
      <dgm:spPr/>
    </dgm:pt>
    <dgm:pt modelId="{550BB107-9488-44B0-B3C2-3452E7715168}" type="pres">
      <dgm:prSet presAssocID="{2560B6F3-5706-4251-A5F1-733A29EE54A3}" presName="textRect" presStyleLbl="revTx" presStyleIdx="1" presStyleCnt="3">
        <dgm:presLayoutVars>
          <dgm:chMax val="1"/>
          <dgm:chPref val="1"/>
        </dgm:presLayoutVars>
      </dgm:prSet>
      <dgm:spPr/>
    </dgm:pt>
    <dgm:pt modelId="{7CEFD3D2-56D3-4A2C-871A-CF30553E9A68}" type="pres">
      <dgm:prSet presAssocID="{12D1C7ED-368B-4972-B09D-1E3FD7FBA2B0}" presName="sibTrans" presStyleCnt="0"/>
      <dgm:spPr/>
    </dgm:pt>
    <dgm:pt modelId="{31787998-14CC-4424-95F8-EEDCD30AA951}" type="pres">
      <dgm:prSet presAssocID="{FDA03C33-9DA6-4586-9401-49DCE4365D8F}" presName="compNode" presStyleCnt="0"/>
      <dgm:spPr/>
    </dgm:pt>
    <dgm:pt modelId="{AAA87EE4-085A-4A10-927E-1E24EBF14457}" type="pres">
      <dgm:prSet presAssocID="{FDA03C33-9DA6-4586-9401-49DCE4365D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חשב"/>
        </a:ext>
      </dgm:extLst>
    </dgm:pt>
    <dgm:pt modelId="{3DA0B9CB-6996-44C0-AD72-59A223542109}" type="pres">
      <dgm:prSet presAssocID="{FDA03C33-9DA6-4586-9401-49DCE4365D8F}" presName="spaceRect" presStyleCnt="0"/>
      <dgm:spPr/>
    </dgm:pt>
    <dgm:pt modelId="{FEAA204D-7B33-4695-8A47-6B580FD67A02}" type="pres">
      <dgm:prSet presAssocID="{FDA03C33-9DA6-4586-9401-49DCE4365D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D07A22-12EC-4FD0-B993-5F6AE4DDB041}" type="presOf" srcId="{FDA03C33-9DA6-4586-9401-49DCE4365D8F}" destId="{FEAA204D-7B33-4695-8A47-6B580FD67A02}" srcOrd="0" destOrd="0" presId="urn:microsoft.com/office/officeart/2018/2/layout/IconLabelList"/>
    <dgm:cxn modelId="{93400D35-C08F-4DA7-B35F-13F3470C863A}" srcId="{E5F2C863-1131-49AC-8A48-181FFAC37997}" destId="{FDA03C33-9DA6-4586-9401-49DCE4365D8F}" srcOrd="2" destOrd="0" parTransId="{7209E44B-3CBA-4574-BE73-A4216E3BB001}" sibTransId="{A4EB348E-1729-4134-AFA1-20BF419652CB}"/>
    <dgm:cxn modelId="{A580BD6D-C462-4B16-8096-D087682813A7}" type="presOf" srcId="{E5F2C863-1131-49AC-8A48-181FFAC37997}" destId="{EC2C8AA9-91A4-454C-9F3D-E2D2CFC57685}" srcOrd="0" destOrd="0" presId="urn:microsoft.com/office/officeart/2018/2/layout/IconLabelList"/>
    <dgm:cxn modelId="{E5ED1F7A-311C-47DD-883E-A1216EE682AA}" type="presOf" srcId="{2560B6F3-5706-4251-A5F1-733A29EE54A3}" destId="{550BB107-9488-44B0-B3C2-3452E7715168}" srcOrd="0" destOrd="0" presId="urn:microsoft.com/office/officeart/2018/2/layout/IconLabelList"/>
    <dgm:cxn modelId="{B0581E9E-0E46-476E-9B04-99E227BEDDD7}" srcId="{E5F2C863-1131-49AC-8A48-181FFAC37997}" destId="{2560B6F3-5706-4251-A5F1-733A29EE54A3}" srcOrd="1" destOrd="0" parTransId="{5675887F-597B-4F7A-9F7A-E37A0B4F07A9}" sibTransId="{12D1C7ED-368B-4972-B09D-1E3FD7FBA2B0}"/>
    <dgm:cxn modelId="{B2A7D5E9-2423-42FF-B64E-756FD0E59968}" srcId="{E5F2C863-1131-49AC-8A48-181FFAC37997}" destId="{A09D69F2-7BD2-4B7D-B159-133EAE1588E9}" srcOrd="0" destOrd="0" parTransId="{E2F9B82E-3B43-48DA-9F6B-5A99CBE55027}" sibTransId="{6A3BF779-B279-4564-9705-E065954269CE}"/>
    <dgm:cxn modelId="{956CBCFB-BA07-4DD0-860C-ACEC48548B00}" type="presOf" srcId="{A09D69F2-7BD2-4B7D-B159-133EAE1588E9}" destId="{C912302A-D2C8-4A8C-89E8-316BA4A7BAB7}" srcOrd="0" destOrd="0" presId="urn:microsoft.com/office/officeart/2018/2/layout/IconLabelList"/>
    <dgm:cxn modelId="{3D07BDAB-029F-449F-837D-6459D572FA65}" type="presParOf" srcId="{EC2C8AA9-91A4-454C-9F3D-E2D2CFC57685}" destId="{E30D52B8-502C-4609-85B0-3A6E5DCA45AE}" srcOrd="0" destOrd="0" presId="urn:microsoft.com/office/officeart/2018/2/layout/IconLabelList"/>
    <dgm:cxn modelId="{27A38836-F661-4568-8136-C16A467E6F19}" type="presParOf" srcId="{E30D52B8-502C-4609-85B0-3A6E5DCA45AE}" destId="{3EB1851E-6B1E-48A6-A605-AF0CB2053C7A}" srcOrd="0" destOrd="0" presId="urn:microsoft.com/office/officeart/2018/2/layout/IconLabelList"/>
    <dgm:cxn modelId="{D4DA67A2-9F2D-46EC-A808-45D8D6233104}" type="presParOf" srcId="{E30D52B8-502C-4609-85B0-3A6E5DCA45AE}" destId="{AB9FB4B5-B5C1-45CF-8568-9C75558F69EC}" srcOrd="1" destOrd="0" presId="urn:microsoft.com/office/officeart/2018/2/layout/IconLabelList"/>
    <dgm:cxn modelId="{166FC253-E81B-424B-85B5-70E366EC7C46}" type="presParOf" srcId="{E30D52B8-502C-4609-85B0-3A6E5DCA45AE}" destId="{C912302A-D2C8-4A8C-89E8-316BA4A7BAB7}" srcOrd="2" destOrd="0" presId="urn:microsoft.com/office/officeart/2018/2/layout/IconLabelList"/>
    <dgm:cxn modelId="{408CAEF5-00F8-4196-A9FC-B0F7E45CCC6F}" type="presParOf" srcId="{EC2C8AA9-91A4-454C-9F3D-E2D2CFC57685}" destId="{14BAF03C-21EC-4FDC-B31C-1DA841D7AB6B}" srcOrd="1" destOrd="0" presId="urn:microsoft.com/office/officeart/2018/2/layout/IconLabelList"/>
    <dgm:cxn modelId="{3EA0199D-6F72-4DA8-8A6A-B40C2370E6C7}" type="presParOf" srcId="{EC2C8AA9-91A4-454C-9F3D-E2D2CFC57685}" destId="{A8A7C2E3-1BFE-4245-ACE4-9EB4C370E1D4}" srcOrd="2" destOrd="0" presId="urn:microsoft.com/office/officeart/2018/2/layout/IconLabelList"/>
    <dgm:cxn modelId="{49CF1A06-B5F4-4EDE-9714-F037133AB3E1}" type="presParOf" srcId="{A8A7C2E3-1BFE-4245-ACE4-9EB4C370E1D4}" destId="{04315A4C-C658-4CB0-8B01-61C4D8D73C93}" srcOrd="0" destOrd="0" presId="urn:microsoft.com/office/officeart/2018/2/layout/IconLabelList"/>
    <dgm:cxn modelId="{687F9456-84ED-4D9E-AB93-6177F1B928CC}" type="presParOf" srcId="{A8A7C2E3-1BFE-4245-ACE4-9EB4C370E1D4}" destId="{72022484-49F9-4ABE-B881-785F60E14FFE}" srcOrd="1" destOrd="0" presId="urn:microsoft.com/office/officeart/2018/2/layout/IconLabelList"/>
    <dgm:cxn modelId="{129FA8C7-825C-45D7-AC59-6718D9013F24}" type="presParOf" srcId="{A8A7C2E3-1BFE-4245-ACE4-9EB4C370E1D4}" destId="{550BB107-9488-44B0-B3C2-3452E7715168}" srcOrd="2" destOrd="0" presId="urn:microsoft.com/office/officeart/2018/2/layout/IconLabelList"/>
    <dgm:cxn modelId="{08C0031E-83C7-4F79-9DF7-4E2E030A7ADB}" type="presParOf" srcId="{EC2C8AA9-91A4-454C-9F3D-E2D2CFC57685}" destId="{7CEFD3D2-56D3-4A2C-871A-CF30553E9A68}" srcOrd="3" destOrd="0" presId="urn:microsoft.com/office/officeart/2018/2/layout/IconLabelList"/>
    <dgm:cxn modelId="{C3074E02-54F3-43DF-AD69-79760889FB72}" type="presParOf" srcId="{EC2C8AA9-91A4-454C-9F3D-E2D2CFC57685}" destId="{31787998-14CC-4424-95F8-EEDCD30AA951}" srcOrd="4" destOrd="0" presId="urn:microsoft.com/office/officeart/2018/2/layout/IconLabelList"/>
    <dgm:cxn modelId="{E0925518-745E-463A-9235-448717302844}" type="presParOf" srcId="{31787998-14CC-4424-95F8-EEDCD30AA951}" destId="{AAA87EE4-085A-4A10-927E-1E24EBF14457}" srcOrd="0" destOrd="0" presId="urn:microsoft.com/office/officeart/2018/2/layout/IconLabelList"/>
    <dgm:cxn modelId="{6C298836-7B42-4536-BB25-C73E6E294F35}" type="presParOf" srcId="{31787998-14CC-4424-95F8-EEDCD30AA951}" destId="{3DA0B9CB-6996-44C0-AD72-59A223542109}" srcOrd="1" destOrd="0" presId="urn:microsoft.com/office/officeart/2018/2/layout/IconLabelList"/>
    <dgm:cxn modelId="{D4AA312C-1633-4580-AB35-0AB3AFB159BD}" type="presParOf" srcId="{31787998-14CC-4424-95F8-EEDCD30AA951}" destId="{FEAA204D-7B33-4695-8A47-6B580FD67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3B8615-D62A-45C8-9BB2-D825FC732128}" type="doc">
      <dgm:prSet loTypeId="urn:microsoft.com/office/officeart/2016/7/layout/HorizontalActionList" loCatId="List" qsTypeId="urn:microsoft.com/office/officeart/2005/8/quickstyle/3d1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9E178DCF-E9CB-4B52-8135-2670E62401CA}">
      <dgm:prSet/>
      <dgm:spPr/>
      <dgm:t>
        <a:bodyPr/>
        <a:lstStyle/>
        <a:p>
          <a:r>
            <a:rPr lang="en-US"/>
            <a:t>Validate</a:t>
          </a:r>
        </a:p>
      </dgm:t>
    </dgm:pt>
    <dgm:pt modelId="{9B616A93-AD6F-4CC2-8995-334485A9259F}" type="parTrans" cxnId="{49AF74BD-676D-475E-9579-ADD80727C591}">
      <dgm:prSet/>
      <dgm:spPr/>
      <dgm:t>
        <a:bodyPr/>
        <a:lstStyle/>
        <a:p>
          <a:endParaRPr lang="en-US"/>
        </a:p>
      </dgm:t>
    </dgm:pt>
    <dgm:pt modelId="{CB9FB10D-796C-48FF-8C22-8E2F3A8ED2FA}" type="sibTrans" cxnId="{49AF74BD-676D-475E-9579-ADD80727C591}">
      <dgm:prSet/>
      <dgm:spPr/>
      <dgm:t>
        <a:bodyPr/>
        <a:lstStyle/>
        <a:p>
          <a:endParaRPr lang="en-US"/>
        </a:p>
      </dgm:t>
    </dgm:pt>
    <dgm:pt modelId="{D6F88EEC-2777-489A-A8EF-F41DC254C9F4}">
      <dgm:prSet/>
      <dgm:spPr/>
      <dgm:t>
        <a:bodyPr/>
        <a:lstStyle/>
        <a:p>
          <a:r>
            <a:rPr lang="en-US"/>
            <a:t>Validate working hours analysis displays correct data</a:t>
          </a:r>
        </a:p>
      </dgm:t>
    </dgm:pt>
    <dgm:pt modelId="{BF472400-BE18-4AC1-84F4-EB9334DFE14B}" type="parTrans" cxnId="{228F7512-A050-46EB-A860-031AD2FB88A0}">
      <dgm:prSet/>
      <dgm:spPr/>
      <dgm:t>
        <a:bodyPr/>
        <a:lstStyle/>
        <a:p>
          <a:endParaRPr lang="en-US"/>
        </a:p>
      </dgm:t>
    </dgm:pt>
    <dgm:pt modelId="{694566CD-93D2-4516-864E-0785900FBD3D}" type="sibTrans" cxnId="{228F7512-A050-46EB-A860-031AD2FB88A0}">
      <dgm:prSet/>
      <dgm:spPr/>
      <dgm:t>
        <a:bodyPr/>
        <a:lstStyle/>
        <a:p>
          <a:endParaRPr lang="en-US"/>
        </a:p>
      </dgm:t>
    </dgm:pt>
    <dgm:pt modelId="{DF56079E-A019-445B-A08B-D597AEDC53D6}">
      <dgm:prSet/>
      <dgm:spPr/>
      <dgm:t>
        <a:bodyPr/>
        <a:lstStyle/>
        <a:p>
          <a:r>
            <a:rPr lang="en-US"/>
            <a:t>Test</a:t>
          </a:r>
        </a:p>
      </dgm:t>
    </dgm:pt>
    <dgm:pt modelId="{EF3E3F3A-F1C4-4940-9D76-EB2121DCC370}" type="parTrans" cxnId="{515DCCDD-4F3D-4F12-B370-D349A9DA1999}">
      <dgm:prSet/>
      <dgm:spPr/>
      <dgm:t>
        <a:bodyPr/>
        <a:lstStyle/>
        <a:p>
          <a:endParaRPr lang="en-US"/>
        </a:p>
      </dgm:t>
    </dgm:pt>
    <dgm:pt modelId="{FC585F61-0A52-438C-A2BC-4F18BF01FC1A}" type="sibTrans" cxnId="{515DCCDD-4F3D-4F12-B370-D349A9DA1999}">
      <dgm:prSet/>
      <dgm:spPr/>
      <dgm:t>
        <a:bodyPr/>
        <a:lstStyle/>
        <a:p>
          <a:endParaRPr lang="en-US"/>
        </a:p>
      </dgm:t>
    </dgm:pt>
    <dgm:pt modelId="{917882DF-57E1-454F-82CA-AE2F1DF20949}">
      <dgm:prSet/>
      <dgm:spPr/>
      <dgm:t>
        <a:bodyPr/>
        <a:lstStyle/>
        <a:p>
          <a:r>
            <a:rPr lang="en-US"/>
            <a:t>Test multi-JSON file handling for proper upload and switching</a:t>
          </a:r>
        </a:p>
      </dgm:t>
    </dgm:pt>
    <dgm:pt modelId="{C2633B44-C861-4AB9-975B-719055B69417}" type="parTrans" cxnId="{24B5BE87-E6A1-461F-A3E0-9C428105BF23}">
      <dgm:prSet/>
      <dgm:spPr/>
      <dgm:t>
        <a:bodyPr/>
        <a:lstStyle/>
        <a:p>
          <a:endParaRPr lang="en-US"/>
        </a:p>
      </dgm:t>
    </dgm:pt>
    <dgm:pt modelId="{40AB62D2-A649-45E8-938B-04D6C7E16A05}" type="sibTrans" cxnId="{24B5BE87-E6A1-461F-A3E0-9C428105BF23}">
      <dgm:prSet/>
      <dgm:spPr/>
      <dgm:t>
        <a:bodyPr/>
        <a:lstStyle/>
        <a:p>
          <a:endParaRPr lang="en-US"/>
        </a:p>
      </dgm:t>
    </dgm:pt>
    <dgm:pt modelId="{44CC0344-D21C-4136-844E-1DFA7FE495B1}">
      <dgm:prSet/>
      <dgm:spPr/>
      <dgm:t>
        <a:bodyPr/>
        <a:lstStyle/>
        <a:p>
          <a:r>
            <a:rPr lang="en-US"/>
            <a:t>Verify</a:t>
          </a:r>
        </a:p>
      </dgm:t>
    </dgm:pt>
    <dgm:pt modelId="{15B60095-D7B6-4285-A79D-6DA041B03F3A}" type="parTrans" cxnId="{A2748131-614A-4774-8862-28CE56AFDF8A}">
      <dgm:prSet/>
      <dgm:spPr/>
      <dgm:t>
        <a:bodyPr/>
        <a:lstStyle/>
        <a:p>
          <a:endParaRPr lang="en-US"/>
        </a:p>
      </dgm:t>
    </dgm:pt>
    <dgm:pt modelId="{D228916A-76C8-4728-8DF7-0D402422704B}" type="sibTrans" cxnId="{A2748131-614A-4774-8862-28CE56AFDF8A}">
      <dgm:prSet/>
      <dgm:spPr/>
      <dgm:t>
        <a:bodyPr/>
        <a:lstStyle/>
        <a:p>
          <a:endParaRPr lang="en-US"/>
        </a:p>
      </dgm:t>
    </dgm:pt>
    <dgm:pt modelId="{0CC249A9-592D-43B8-A3D3-A4DBDAC5B20F}">
      <dgm:prSet/>
      <dgm:spPr/>
      <dgm:t>
        <a:bodyPr/>
        <a:lstStyle/>
        <a:p>
          <a:r>
            <a:rPr lang="en-US"/>
            <a:t>Verify system logger records all actions accurately</a:t>
          </a:r>
        </a:p>
      </dgm:t>
    </dgm:pt>
    <dgm:pt modelId="{775D1881-9E19-425B-9BEC-4D88CBA125EC}" type="parTrans" cxnId="{749B9E27-C374-4812-B8BD-6A62431B2A6E}">
      <dgm:prSet/>
      <dgm:spPr/>
      <dgm:t>
        <a:bodyPr/>
        <a:lstStyle/>
        <a:p>
          <a:endParaRPr lang="en-US"/>
        </a:p>
      </dgm:t>
    </dgm:pt>
    <dgm:pt modelId="{E4DC9A78-8D5C-41AA-9BF0-DA0B3DAB5505}" type="sibTrans" cxnId="{749B9E27-C374-4812-B8BD-6A62431B2A6E}">
      <dgm:prSet/>
      <dgm:spPr/>
      <dgm:t>
        <a:bodyPr/>
        <a:lstStyle/>
        <a:p>
          <a:endParaRPr lang="en-US"/>
        </a:p>
      </dgm:t>
    </dgm:pt>
    <dgm:pt modelId="{BE7CD9F7-6530-439C-A73F-23D9B1950214}" type="pres">
      <dgm:prSet presAssocID="{853B8615-D62A-45C8-9BB2-D825FC732128}" presName="Name0" presStyleCnt="0">
        <dgm:presLayoutVars>
          <dgm:dir/>
          <dgm:animLvl val="lvl"/>
          <dgm:resizeHandles val="exact"/>
        </dgm:presLayoutVars>
      </dgm:prSet>
      <dgm:spPr/>
    </dgm:pt>
    <dgm:pt modelId="{C19E6294-30BB-4003-8205-7548B61CFE26}" type="pres">
      <dgm:prSet presAssocID="{9E178DCF-E9CB-4B52-8135-2670E62401CA}" presName="composite" presStyleCnt="0"/>
      <dgm:spPr/>
    </dgm:pt>
    <dgm:pt modelId="{18CBBA1B-729B-405B-9ECD-2F788562085B}" type="pres">
      <dgm:prSet presAssocID="{9E178DCF-E9CB-4B52-8135-2670E62401CA}" presName="parTx" presStyleLbl="alignNode1" presStyleIdx="0" presStyleCnt="3">
        <dgm:presLayoutVars>
          <dgm:chMax val="0"/>
          <dgm:chPref val="0"/>
        </dgm:presLayoutVars>
      </dgm:prSet>
      <dgm:spPr/>
    </dgm:pt>
    <dgm:pt modelId="{20F5C26F-7E7B-4222-8EAE-E6CEFAB7CD27}" type="pres">
      <dgm:prSet presAssocID="{9E178DCF-E9CB-4B52-8135-2670E62401CA}" presName="desTx" presStyleLbl="alignAccFollowNode1" presStyleIdx="0" presStyleCnt="3">
        <dgm:presLayoutVars/>
      </dgm:prSet>
      <dgm:spPr/>
    </dgm:pt>
    <dgm:pt modelId="{0783E3C5-CA29-4518-B386-2B52B169E1E7}" type="pres">
      <dgm:prSet presAssocID="{CB9FB10D-796C-48FF-8C22-8E2F3A8ED2FA}" presName="space" presStyleCnt="0"/>
      <dgm:spPr/>
    </dgm:pt>
    <dgm:pt modelId="{044E29C0-5AD1-4F7A-8C08-8961458FB771}" type="pres">
      <dgm:prSet presAssocID="{DF56079E-A019-445B-A08B-D597AEDC53D6}" presName="composite" presStyleCnt="0"/>
      <dgm:spPr/>
    </dgm:pt>
    <dgm:pt modelId="{4D03A313-1A80-41D9-9234-505C55BCAEA7}" type="pres">
      <dgm:prSet presAssocID="{DF56079E-A019-445B-A08B-D597AEDC53D6}" presName="parTx" presStyleLbl="alignNode1" presStyleIdx="1" presStyleCnt="3">
        <dgm:presLayoutVars>
          <dgm:chMax val="0"/>
          <dgm:chPref val="0"/>
        </dgm:presLayoutVars>
      </dgm:prSet>
      <dgm:spPr/>
    </dgm:pt>
    <dgm:pt modelId="{C43D802C-33DF-414A-AABB-4A5D899D4A99}" type="pres">
      <dgm:prSet presAssocID="{DF56079E-A019-445B-A08B-D597AEDC53D6}" presName="desTx" presStyleLbl="alignAccFollowNode1" presStyleIdx="1" presStyleCnt="3">
        <dgm:presLayoutVars/>
      </dgm:prSet>
      <dgm:spPr/>
    </dgm:pt>
    <dgm:pt modelId="{94FF8675-7048-4E6F-9D80-36A3EF21A7F8}" type="pres">
      <dgm:prSet presAssocID="{FC585F61-0A52-438C-A2BC-4F18BF01FC1A}" presName="space" presStyleCnt="0"/>
      <dgm:spPr/>
    </dgm:pt>
    <dgm:pt modelId="{B1DD1BE2-2E30-4E30-83CB-51DE74BCF585}" type="pres">
      <dgm:prSet presAssocID="{44CC0344-D21C-4136-844E-1DFA7FE495B1}" presName="composite" presStyleCnt="0"/>
      <dgm:spPr/>
    </dgm:pt>
    <dgm:pt modelId="{F031B7AA-6E51-45A6-BD32-F6D74CEE3EB3}" type="pres">
      <dgm:prSet presAssocID="{44CC0344-D21C-4136-844E-1DFA7FE495B1}" presName="parTx" presStyleLbl="alignNode1" presStyleIdx="2" presStyleCnt="3">
        <dgm:presLayoutVars>
          <dgm:chMax val="0"/>
          <dgm:chPref val="0"/>
        </dgm:presLayoutVars>
      </dgm:prSet>
      <dgm:spPr/>
    </dgm:pt>
    <dgm:pt modelId="{55028D3C-DE4C-4B9B-9189-95D4F35D741B}" type="pres">
      <dgm:prSet presAssocID="{44CC0344-D21C-4136-844E-1DFA7FE495B1}" presName="desTx" presStyleLbl="alignAccFollowNode1" presStyleIdx="2" presStyleCnt="3">
        <dgm:presLayoutVars/>
      </dgm:prSet>
      <dgm:spPr/>
    </dgm:pt>
  </dgm:ptLst>
  <dgm:cxnLst>
    <dgm:cxn modelId="{B93FEA02-4DA5-4C63-9B2D-12305366B54E}" type="presOf" srcId="{0CC249A9-592D-43B8-A3D3-A4DBDAC5B20F}" destId="{55028D3C-DE4C-4B9B-9189-95D4F35D741B}" srcOrd="0" destOrd="0" presId="urn:microsoft.com/office/officeart/2016/7/layout/HorizontalActionList"/>
    <dgm:cxn modelId="{BE0D9B06-3C6F-4130-865C-DD90B94E073E}" type="presOf" srcId="{917882DF-57E1-454F-82CA-AE2F1DF20949}" destId="{C43D802C-33DF-414A-AABB-4A5D899D4A99}" srcOrd="0" destOrd="0" presId="urn:microsoft.com/office/officeart/2016/7/layout/HorizontalActionList"/>
    <dgm:cxn modelId="{228F7512-A050-46EB-A860-031AD2FB88A0}" srcId="{9E178DCF-E9CB-4B52-8135-2670E62401CA}" destId="{D6F88EEC-2777-489A-A8EF-F41DC254C9F4}" srcOrd="0" destOrd="0" parTransId="{BF472400-BE18-4AC1-84F4-EB9334DFE14B}" sibTransId="{694566CD-93D2-4516-864E-0785900FBD3D}"/>
    <dgm:cxn modelId="{65251317-9764-4192-9F3F-5B96A01B0FA2}" type="presOf" srcId="{9E178DCF-E9CB-4B52-8135-2670E62401CA}" destId="{18CBBA1B-729B-405B-9ECD-2F788562085B}" srcOrd="0" destOrd="0" presId="urn:microsoft.com/office/officeart/2016/7/layout/HorizontalActionList"/>
    <dgm:cxn modelId="{749B9E27-C374-4812-B8BD-6A62431B2A6E}" srcId="{44CC0344-D21C-4136-844E-1DFA7FE495B1}" destId="{0CC249A9-592D-43B8-A3D3-A4DBDAC5B20F}" srcOrd="0" destOrd="0" parTransId="{775D1881-9E19-425B-9BEC-4D88CBA125EC}" sibTransId="{E4DC9A78-8D5C-41AA-9BF0-DA0B3DAB5505}"/>
    <dgm:cxn modelId="{A2748131-614A-4774-8862-28CE56AFDF8A}" srcId="{853B8615-D62A-45C8-9BB2-D825FC732128}" destId="{44CC0344-D21C-4136-844E-1DFA7FE495B1}" srcOrd="2" destOrd="0" parTransId="{15B60095-D7B6-4285-A79D-6DA041B03F3A}" sibTransId="{D228916A-76C8-4728-8DF7-0D402422704B}"/>
    <dgm:cxn modelId="{50D57B51-8A22-4A95-AAA1-EAD04A55443E}" type="presOf" srcId="{44CC0344-D21C-4136-844E-1DFA7FE495B1}" destId="{F031B7AA-6E51-45A6-BD32-F6D74CEE3EB3}" srcOrd="0" destOrd="0" presId="urn:microsoft.com/office/officeart/2016/7/layout/HorizontalActionList"/>
    <dgm:cxn modelId="{24B5BE87-E6A1-461F-A3E0-9C428105BF23}" srcId="{DF56079E-A019-445B-A08B-D597AEDC53D6}" destId="{917882DF-57E1-454F-82CA-AE2F1DF20949}" srcOrd="0" destOrd="0" parTransId="{C2633B44-C861-4AB9-975B-719055B69417}" sibTransId="{40AB62D2-A649-45E8-938B-04D6C7E16A05}"/>
    <dgm:cxn modelId="{E1CE0595-D7F6-4D00-BCE7-F6FBB54D52AC}" type="presOf" srcId="{D6F88EEC-2777-489A-A8EF-F41DC254C9F4}" destId="{20F5C26F-7E7B-4222-8EAE-E6CEFAB7CD27}" srcOrd="0" destOrd="0" presId="urn:microsoft.com/office/officeart/2016/7/layout/HorizontalActionList"/>
    <dgm:cxn modelId="{49AF74BD-676D-475E-9579-ADD80727C591}" srcId="{853B8615-D62A-45C8-9BB2-D825FC732128}" destId="{9E178DCF-E9CB-4B52-8135-2670E62401CA}" srcOrd="0" destOrd="0" parTransId="{9B616A93-AD6F-4CC2-8995-334485A9259F}" sibTransId="{CB9FB10D-796C-48FF-8C22-8E2F3A8ED2FA}"/>
    <dgm:cxn modelId="{515DCCDD-4F3D-4F12-B370-D349A9DA1999}" srcId="{853B8615-D62A-45C8-9BB2-D825FC732128}" destId="{DF56079E-A019-445B-A08B-D597AEDC53D6}" srcOrd="1" destOrd="0" parTransId="{EF3E3F3A-F1C4-4940-9D76-EB2121DCC370}" sibTransId="{FC585F61-0A52-438C-A2BC-4F18BF01FC1A}"/>
    <dgm:cxn modelId="{B3B356E6-E298-4235-8216-452E06972ECA}" type="presOf" srcId="{853B8615-D62A-45C8-9BB2-D825FC732128}" destId="{BE7CD9F7-6530-439C-A73F-23D9B1950214}" srcOrd="0" destOrd="0" presId="urn:microsoft.com/office/officeart/2016/7/layout/HorizontalActionList"/>
    <dgm:cxn modelId="{E138F2E8-5EE3-4A1D-8F2C-AAC596B1D084}" type="presOf" srcId="{DF56079E-A019-445B-A08B-D597AEDC53D6}" destId="{4D03A313-1A80-41D9-9234-505C55BCAEA7}" srcOrd="0" destOrd="0" presId="urn:microsoft.com/office/officeart/2016/7/layout/HorizontalActionList"/>
    <dgm:cxn modelId="{A3329873-19B8-4567-9235-3551396DCCFE}" type="presParOf" srcId="{BE7CD9F7-6530-439C-A73F-23D9B1950214}" destId="{C19E6294-30BB-4003-8205-7548B61CFE26}" srcOrd="0" destOrd="0" presId="urn:microsoft.com/office/officeart/2016/7/layout/HorizontalActionList"/>
    <dgm:cxn modelId="{C9BB0214-1E1C-4811-9752-AE15C08E34FA}" type="presParOf" srcId="{C19E6294-30BB-4003-8205-7548B61CFE26}" destId="{18CBBA1B-729B-405B-9ECD-2F788562085B}" srcOrd="0" destOrd="0" presId="urn:microsoft.com/office/officeart/2016/7/layout/HorizontalActionList"/>
    <dgm:cxn modelId="{2BCF61F6-98F9-4B90-90B9-5C3D149A04E2}" type="presParOf" srcId="{C19E6294-30BB-4003-8205-7548B61CFE26}" destId="{20F5C26F-7E7B-4222-8EAE-E6CEFAB7CD27}" srcOrd="1" destOrd="0" presId="urn:microsoft.com/office/officeart/2016/7/layout/HorizontalActionList"/>
    <dgm:cxn modelId="{B2808F74-101E-4A30-9B97-EBD4D94A9069}" type="presParOf" srcId="{BE7CD9F7-6530-439C-A73F-23D9B1950214}" destId="{0783E3C5-CA29-4518-B386-2B52B169E1E7}" srcOrd="1" destOrd="0" presId="urn:microsoft.com/office/officeart/2016/7/layout/HorizontalActionList"/>
    <dgm:cxn modelId="{C67E8D13-1D83-44AC-923F-511611151CD2}" type="presParOf" srcId="{BE7CD9F7-6530-439C-A73F-23D9B1950214}" destId="{044E29C0-5AD1-4F7A-8C08-8961458FB771}" srcOrd="2" destOrd="0" presId="urn:microsoft.com/office/officeart/2016/7/layout/HorizontalActionList"/>
    <dgm:cxn modelId="{9ACF55C3-C1F4-4BB7-A6E1-A0E8AA2B6E85}" type="presParOf" srcId="{044E29C0-5AD1-4F7A-8C08-8961458FB771}" destId="{4D03A313-1A80-41D9-9234-505C55BCAEA7}" srcOrd="0" destOrd="0" presId="urn:microsoft.com/office/officeart/2016/7/layout/HorizontalActionList"/>
    <dgm:cxn modelId="{9CFBAF51-C67E-41BE-BC3B-F685B73DC6D3}" type="presParOf" srcId="{044E29C0-5AD1-4F7A-8C08-8961458FB771}" destId="{C43D802C-33DF-414A-AABB-4A5D899D4A99}" srcOrd="1" destOrd="0" presId="urn:microsoft.com/office/officeart/2016/7/layout/HorizontalActionList"/>
    <dgm:cxn modelId="{7FFEC56B-30D7-4F29-9455-898C3FEB628A}" type="presParOf" srcId="{BE7CD9F7-6530-439C-A73F-23D9B1950214}" destId="{94FF8675-7048-4E6F-9D80-36A3EF21A7F8}" srcOrd="3" destOrd="0" presId="urn:microsoft.com/office/officeart/2016/7/layout/HorizontalActionList"/>
    <dgm:cxn modelId="{CF12F386-25B1-4B63-9E57-751A40569DDF}" type="presParOf" srcId="{BE7CD9F7-6530-439C-A73F-23D9B1950214}" destId="{B1DD1BE2-2E30-4E30-83CB-51DE74BCF585}" srcOrd="4" destOrd="0" presId="urn:microsoft.com/office/officeart/2016/7/layout/HorizontalActionList"/>
    <dgm:cxn modelId="{07275C52-94BE-413E-9C3B-CABF422D21C6}" type="presParOf" srcId="{B1DD1BE2-2E30-4E30-83CB-51DE74BCF585}" destId="{F031B7AA-6E51-45A6-BD32-F6D74CEE3EB3}" srcOrd="0" destOrd="0" presId="urn:microsoft.com/office/officeart/2016/7/layout/HorizontalActionList"/>
    <dgm:cxn modelId="{A4B7E8DB-4A99-45D9-B903-416F4129D6F9}" type="presParOf" srcId="{B1DD1BE2-2E30-4E30-83CB-51DE74BCF585}" destId="{55028D3C-DE4C-4B9B-9189-95D4F35D741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DC3BCC-2EDF-4AB9-9A48-E2242C0E538F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D102B9-42ED-45EF-8C2D-9D1D517B574E}">
      <dgm:prSet custT="1"/>
      <dgm:spPr/>
      <dgm:t>
        <a:bodyPr/>
        <a:lstStyle/>
        <a:p>
          <a:pPr algn="ctr"/>
          <a:r>
            <a:rPr lang="en-US" sz="1800" b="0" baseline="0" dirty="0"/>
            <a:t>Alerts – Indicating Unique Work Habits &amp; Patterns</a:t>
          </a:r>
          <a:endParaRPr lang="en-US" sz="1800" dirty="0"/>
        </a:p>
      </dgm:t>
    </dgm:pt>
    <dgm:pt modelId="{D8195C04-1812-4AED-B446-BFBB51B880FC}" type="parTrans" cxnId="{6425A5BD-B892-4392-B03F-6FF0BFF408A6}">
      <dgm:prSet/>
      <dgm:spPr/>
      <dgm:t>
        <a:bodyPr/>
        <a:lstStyle/>
        <a:p>
          <a:endParaRPr lang="en-US"/>
        </a:p>
      </dgm:t>
    </dgm:pt>
    <dgm:pt modelId="{1863B20F-2511-4244-8DFE-DF62CA9EB300}" type="sibTrans" cxnId="{6425A5BD-B892-4392-B03F-6FF0BFF408A6}">
      <dgm:prSet/>
      <dgm:spPr/>
      <dgm:t>
        <a:bodyPr/>
        <a:lstStyle/>
        <a:p>
          <a:endParaRPr lang="en-US"/>
        </a:p>
      </dgm:t>
    </dgm:pt>
    <dgm:pt modelId="{33462B87-DF5E-4334-A056-2E1FFE3C746D}">
      <dgm:prSet custT="1"/>
      <dgm:spPr/>
      <dgm:t>
        <a:bodyPr/>
        <a:lstStyle/>
        <a:p>
          <a:pPr algn="ctr"/>
          <a:r>
            <a:rPr lang="en-US" sz="1800" b="0" baseline="0" dirty="0"/>
            <a:t>Support Multiple Logs &amp; Inter-switching</a:t>
          </a:r>
          <a:endParaRPr lang="en-US" sz="1800" dirty="0"/>
        </a:p>
      </dgm:t>
    </dgm:pt>
    <dgm:pt modelId="{B18641FC-CD5F-4FD9-93AF-6B8ACB40C79C}" type="parTrans" cxnId="{74ED1CD9-3F17-4D92-8D4D-706E228A75FF}">
      <dgm:prSet/>
      <dgm:spPr/>
      <dgm:t>
        <a:bodyPr/>
        <a:lstStyle/>
        <a:p>
          <a:endParaRPr lang="en-US"/>
        </a:p>
      </dgm:t>
    </dgm:pt>
    <dgm:pt modelId="{25408C66-2EC5-43C1-A4F2-A3264ACD7252}" type="sibTrans" cxnId="{74ED1CD9-3F17-4D92-8D4D-706E228A75FF}">
      <dgm:prSet/>
      <dgm:spPr/>
      <dgm:t>
        <a:bodyPr/>
        <a:lstStyle/>
        <a:p>
          <a:endParaRPr lang="en-US"/>
        </a:p>
      </dgm:t>
    </dgm:pt>
    <dgm:pt modelId="{A3BDEEC4-50D7-46E8-B5D1-0AD660C7B7BA}">
      <dgm:prSet custT="1"/>
      <dgm:spPr/>
      <dgm:t>
        <a:bodyPr/>
        <a:lstStyle/>
        <a:p>
          <a:pPr algn="ctr"/>
          <a:r>
            <a:rPr lang="en-US" sz="1800" b="0" baseline="0" dirty="0"/>
            <a:t>Dynamic Graphs </a:t>
          </a:r>
          <a:endParaRPr lang="en-US" sz="1800" dirty="0"/>
        </a:p>
      </dgm:t>
    </dgm:pt>
    <dgm:pt modelId="{D77E5451-FD54-48B6-A00F-F07C792B9F0D}" type="parTrans" cxnId="{A51C6F18-EC76-4E2E-8013-0ED601FD5D64}">
      <dgm:prSet/>
      <dgm:spPr/>
      <dgm:t>
        <a:bodyPr/>
        <a:lstStyle/>
        <a:p>
          <a:endParaRPr lang="en-US"/>
        </a:p>
      </dgm:t>
    </dgm:pt>
    <dgm:pt modelId="{3C217CC6-84D7-4ABA-8AA0-F54FEB3D4920}" type="sibTrans" cxnId="{A51C6F18-EC76-4E2E-8013-0ED601FD5D64}">
      <dgm:prSet/>
      <dgm:spPr/>
      <dgm:t>
        <a:bodyPr/>
        <a:lstStyle/>
        <a:p>
          <a:endParaRPr lang="en-US"/>
        </a:p>
      </dgm:t>
    </dgm:pt>
    <dgm:pt modelId="{30FF9A5A-13E0-4012-9D65-3811B2BBBC6F}">
      <dgm:prSet custT="1"/>
      <dgm:spPr/>
      <dgm:t>
        <a:bodyPr/>
        <a:lstStyle/>
        <a:p>
          <a:pPr algn="ctr"/>
          <a:r>
            <a:rPr lang="en-US" sz="1800" b="0" baseline="0" dirty="0"/>
            <a:t>Collapsible Lists – Detailed and Comprehensive Data Points</a:t>
          </a:r>
          <a:endParaRPr lang="en-US" sz="1800" dirty="0"/>
        </a:p>
      </dgm:t>
    </dgm:pt>
    <dgm:pt modelId="{599A966C-42B5-44B5-AADA-76201C5E3A43}" type="parTrans" cxnId="{2635CF04-E065-4C3E-8D06-48C06DE1F60D}">
      <dgm:prSet/>
      <dgm:spPr/>
      <dgm:t>
        <a:bodyPr/>
        <a:lstStyle/>
        <a:p>
          <a:endParaRPr lang="en-US"/>
        </a:p>
      </dgm:t>
    </dgm:pt>
    <dgm:pt modelId="{7B94FE40-E3A0-4CFE-A641-E2CBF1B34472}" type="sibTrans" cxnId="{2635CF04-E065-4C3E-8D06-48C06DE1F60D}">
      <dgm:prSet/>
      <dgm:spPr/>
      <dgm:t>
        <a:bodyPr/>
        <a:lstStyle/>
        <a:p>
          <a:endParaRPr lang="en-US"/>
        </a:p>
      </dgm:t>
    </dgm:pt>
    <dgm:pt modelId="{DD139032-93E7-47E4-8612-596AB04F5C4A}" type="pres">
      <dgm:prSet presAssocID="{7FDC3BCC-2EDF-4AB9-9A48-E2242C0E538F}" presName="linear" presStyleCnt="0">
        <dgm:presLayoutVars>
          <dgm:animLvl val="lvl"/>
          <dgm:resizeHandles val="exact"/>
        </dgm:presLayoutVars>
      </dgm:prSet>
      <dgm:spPr/>
    </dgm:pt>
    <dgm:pt modelId="{1CF5A26C-4FB7-4F7A-8AB4-C060A56AC6E1}" type="pres">
      <dgm:prSet presAssocID="{52D102B9-42ED-45EF-8C2D-9D1D517B57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ABC7F5-CA93-4FB1-B467-F85C34E185EA}" type="pres">
      <dgm:prSet presAssocID="{1863B20F-2511-4244-8DFE-DF62CA9EB300}" presName="spacer" presStyleCnt="0"/>
      <dgm:spPr/>
    </dgm:pt>
    <dgm:pt modelId="{BE523970-12B9-43AC-9C35-B7A8B9B6E8EA}" type="pres">
      <dgm:prSet presAssocID="{33462B87-DF5E-4334-A056-2E1FFE3C74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F4F49A-905A-46C6-8478-86BB8CA6A705}" type="pres">
      <dgm:prSet presAssocID="{25408C66-2EC5-43C1-A4F2-A3264ACD7252}" presName="spacer" presStyleCnt="0"/>
      <dgm:spPr/>
    </dgm:pt>
    <dgm:pt modelId="{D544DECF-51ED-4E50-AB02-7A2B04205437}" type="pres">
      <dgm:prSet presAssocID="{A3BDEEC4-50D7-46E8-B5D1-0AD660C7B7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D3F049-71EA-4857-97E1-221193EF8475}" type="pres">
      <dgm:prSet presAssocID="{3C217CC6-84D7-4ABA-8AA0-F54FEB3D4920}" presName="spacer" presStyleCnt="0"/>
      <dgm:spPr/>
    </dgm:pt>
    <dgm:pt modelId="{6EFE685B-0AEF-45EF-803F-DD0F2CC212DB}" type="pres">
      <dgm:prSet presAssocID="{30FF9A5A-13E0-4012-9D65-3811B2BBBC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35CF04-E065-4C3E-8D06-48C06DE1F60D}" srcId="{7FDC3BCC-2EDF-4AB9-9A48-E2242C0E538F}" destId="{30FF9A5A-13E0-4012-9D65-3811B2BBBC6F}" srcOrd="3" destOrd="0" parTransId="{599A966C-42B5-44B5-AADA-76201C5E3A43}" sibTransId="{7B94FE40-E3A0-4CFE-A641-E2CBF1B34472}"/>
    <dgm:cxn modelId="{A51C6F18-EC76-4E2E-8013-0ED601FD5D64}" srcId="{7FDC3BCC-2EDF-4AB9-9A48-E2242C0E538F}" destId="{A3BDEEC4-50D7-46E8-B5D1-0AD660C7B7BA}" srcOrd="2" destOrd="0" parTransId="{D77E5451-FD54-48B6-A00F-F07C792B9F0D}" sibTransId="{3C217CC6-84D7-4ABA-8AA0-F54FEB3D4920}"/>
    <dgm:cxn modelId="{9F574D8F-A9E9-4DB4-AF66-828F56920096}" type="presOf" srcId="{52D102B9-42ED-45EF-8C2D-9D1D517B574E}" destId="{1CF5A26C-4FB7-4F7A-8AB4-C060A56AC6E1}" srcOrd="0" destOrd="0" presId="urn:microsoft.com/office/officeart/2005/8/layout/vList2"/>
    <dgm:cxn modelId="{06790D9C-3203-4813-9B0B-C4D28B73B4C2}" type="presOf" srcId="{30FF9A5A-13E0-4012-9D65-3811B2BBBC6F}" destId="{6EFE685B-0AEF-45EF-803F-DD0F2CC212DB}" srcOrd="0" destOrd="0" presId="urn:microsoft.com/office/officeart/2005/8/layout/vList2"/>
    <dgm:cxn modelId="{6425A5BD-B892-4392-B03F-6FF0BFF408A6}" srcId="{7FDC3BCC-2EDF-4AB9-9A48-E2242C0E538F}" destId="{52D102B9-42ED-45EF-8C2D-9D1D517B574E}" srcOrd="0" destOrd="0" parTransId="{D8195C04-1812-4AED-B446-BFBB51B880FC}" sibTransId="{1863B20F-2511-4244-8DFE-DF62CA9EB300}"/>
    <dgm:cxn modelId="{CCD5BBBE-364A-4378-B3CF-FDD09B2DF68F}" type="presOf" srcId="{A3BDEEC4-50D7-46E8-B5D1-0AD660C7B7BA}" destId="{D544DECF-51ED-4E50-AB02-7A2B04205437}" srcOrd="0" destOrd="0" presId="urn:microsoft.com/office/officeart/2005/8/layout/vList2"/>
    <dgm:cxn modelId="{82FF20C0-2D16-4F84-9928-A8BE3DE49C7A}" type="presOf" srcId="{33462B87-DF5E-4334-A056-2E1FFE3C746D}" destId="{BE523970-12B9-43AC-9C35-B7A8B9B6E8EA}" srcOrd="0" destOrd="0" presId="urn:microsoft.com/office/officeart/2005/8/layout/vList2"/>
    <dgm:cxn modelId="{74ED1CD9-3F17-4D92-8D4D-706E228A75FF}" srcId="{7FDC3BCC-2EDF-4AB9-9A48-E2242C0E538F}" destId="{33462B87-DF5E-4334-A056-2E1FFE3C746D}" srcOrd="1" destOrd="0" parTransId="{B18641FC-CD5F-4FD9-93AF-6B8ACB40C79C}" sibTransId="{25408C66-2EC5-43C1-A4F2-A3264ACD7252}"/>
    <dgm:cxn modelId="{04BB3FFD-1EF6-4028-9CD4-404127E1B6D0}" type="presOf" srcId="{7FDC3BCC-2EDF-4AB9-9A48-E2242C0E538F}" destId="{DD139032-93E7-47E4-8612-596AB04F5C4A}" srcOrd="0" destOrd="0" presId="urn:microsoft.com/office/officeart/2005/8/layout/vList2"/>
    <dgm:cxn modelId="{97080CCD-1C30-4E19-A29F-D9B073658165}" type="presParOf" srcId="{DD139032-93E7-47E4-8612-596AB04F5C4A}" destId="{1CF5A26C-4FB7-4F7A-8AB4-C060A56AC6E1}" srcOrd="0" destOrd="0" presId="urn:microsoft.com/office/officeart/2005/8/layout/vList2"/>
    <dgm:cxn modelId="{7343956F-5B49-4D29-9714-E3D681FEAC0F}" type="presParOf" srcId="{DD139032-93E7-47E4-8612-596AB04F5C4A}" destId="{99ABC7F5-CA93-4FB1-B467-F85C34E185EA}" srcOrd="1" destOrd="0" presId="urn:microsoft.com/office/officeart/2005/8/layout/vList2"/>
    <dgm:cxn modelId="{E50F481C-FA5D-472B-8707-58B94EB29DB6}" type="presParOf" srcId="{DD139032-93E7-47E4-8612-596AB04F5C4A}" destId="{BE523970-12B9-43AC-9C35-B7A8B9B6E8EA}" srcOrd="2" destOrd="0" presId="urn:microsoft.com/office/officeart/2005/8/layout/vList2"/>
    <dgm:cxn modelId="{1669147C-D45A-4024-85AD-CF21382EE4AE}" type="presParOf" srcId="{DD139032-93E7-47E4-8612-596AB04F5C4A}" destId="{7BF4F49A-905A-46C6-8478-86BB8CA6A705}" srcOrd="3" destOrd="0" presId="urn:microsoft.com/office/officeart/2005/8/layout/vList2"/>
    <dgm:cxn modelId="{49206CC6-6421-4289-816B-D7B8AC48B752}" type="presParOf" srcId="{DD139032-93E7-47E4-8612-596AB04F5C4A}" destId="{D544DECF-51ED-4E50-AB02-7A2B04205437}" srcOrd="4" destOrd="0" presId="urn:microsoft.com/office/officeart/2005/8/layout/vList2"/>
    <dgm:cxn modelId="{A04A8467-F11E-4A4A-944E-16792DA29695}" type="presParOf" srcId="{DD139032-93E7-47E4-8612-596AB04F5C4A}" destId="{1ED3F049-71EA-4857-97E1-221193EF8475}" srcOrd="5" destOrd="0" presId="urn:microsoft.com/office/officeart/2005/8/layout/vList2"/>
    <dgm:cxn modelId="{41C82F59-AC20-4454-8726-EF795ABEC341}" type="presParOf" srcId="{DD139032-93E7-47E4-8612-596AB04F5C4A}" destId="{6EFE685B-0AEF-45EF-803F-DD0F2CC212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79D1F-B697-4761-8B0F-FEE0FFBA79FA}">
      <dsp:nvSpPr>
        <dsp:cNvPr id="0" name=""/>
        <dsp:cNvSpPr/>
      </dsp:nvSpPr>
      <dsp:spPr>
        <a:xfrm>
          <a:off x="134709" y="239906"/>
          <a:ext cx="1125286" cy="1125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2B805-BB7A-4C6C-924E-BE21A8FD6B2B}">
      <dsp:nvSpPr>
        <dsp:cNvPr id="0" name=""/>
        <dsp:cNvSpPr/>
      </dsp:nvSpPr>
      <dsp:spPr>
        <a:xfrm>
          <a:off x="371019" y="476216"/>
          <a:ext cx="652666" cy="652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CCF7A-B196-4DB0-950A-5078D856DCED}">
      <dsp:nvSpPr>
        <dsp:cNvPr id="0" name=""/>
        <dsp:cNvSpPr/>
      </dsp:nvSpPr>
      <dsp:spPr>
        <a:xfrm>
          <a:off x="1501128" y="239906"/>
          <a:ext cx="2652460" cy="112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Cloud based web application designed for analyzing and displaying OnShape users data.</a:t>
          </a:r>
        </a:p>
      </dsp:txBody>
      <dsp:txXfrm>
        <a:off x="1501128" y="239906"/>
        <a:ext cx="2652460" cy="1125286"/>
      </dsp:txXfrm>
    </dsp:sp>
    <dsp:sp modelId="{CD161BCA-0599-4A95-BCA8-36B920522828}">
      <dsp:nvSpPr>
        <dsp:cNvPr id="0" name=""/>
        <dsp:cNvSpPr/>
      </dsp:nvSpPr>
      <dsp:spPr>
        <a:xfrm>
          <a:off x="4615760" y="239906"/>
          <a:ext cx="1125286" cy="1125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455EA-EB01-4931-A840-9DB03C7B9757}">
      <dsp:nvSpPr>
        <dsp:cNvPr id="0" name=""/>
        <dsp:cNvSpPr/>
      </dsp:nvSpPr>
      <dsp:spPr>
        <a:xfrm>
          <a:off x="4852070" y="476216"/>
          <a:ext cx="652666" cy="652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77DA7-44DD-436F-A1E8-8DA0C8E5FCE5}">
      <dsp:nvSpPr>
        <dsp:cNvPr id="0" name=""/>
        <dsp:cNvSpPr/>
      </dsp:nvSpPr>
      <dsp:spPr>
        <a:xfrm>
          <a:off x="5982179" y="239906"/>
          <a:ext cx="2652460" cy="112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Utilization of Firebase, Google Colab and OnShape</a:t>
          </a:r>
          <a:endParaRPr lang="en-US" sz="1800" kern="1200" dirty="0"/>
        </a:p>
      </dsp:txBody>
      <dsp:txXfrm>
        <a:off x="5982179" y="239906"/>
        <a:ext cx="2652460" cy="1125286"/>
      </dsp:txXfrm>
    </dsp:sp>
    <dsp:sp modelId="{8ED41004-7862-4224-A7F4-852455329CAF}">
      <dsp:nvSpPr>
        <dsp:cNvPr id="0" name=""/>
        <dsp:cNvSpPr/>
      </dsp:nvSpPr>
      <dsp:spPr>
        <a:xfrm>
          <a:off x="134709" y="1924428"/>
          <a:ext cx="1125286" cy="1125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93C-CDF1-400C-B76A-4F6AD665F28A}">
      <dsp:nvSpPr>
        <dsp:cNvPr id="0" name=""/>
        <dsp:cNvSpPr/>
      </dsp:nvSpPr>
      <dsp:spPr>
        <a:xfrm>
          <a:off x="371019" y="2160738"/>
          <a:ext cx="652666" cy="652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161B5-D74F-4285-91A4-8C8E32755E8D}">
      <dsp:nvSpPr>
        <dsp:cNvPr id="0" name=""/>
        <dsp:cNvSpPr/>
      </dsp:nvSpPr>
      <dsp:spPr>
        <a:xfrm>
          <a:off x="1501128" y="1924428"/>
          <a:ext cx="2652460" cy="112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Allows the users to </a:t>
          </a:r>
          <a:r>
            <a:rPr lang="en-US" sz="1800" kern="1200" dirty="0"/>
            <a:t>analyze </a:t>
          </a:r>
          <a:r>
            <a:rPr lang="en-US" sz="1800" b="0" kern="1200" baseline="0" dirty="0"/>
            <a:t>Graphs and Log files. </a:t>
          </a:r>
          <a:endParaRPr lang="en-US" sz="1800" kern="1200" dirty="0"/>
        </a:p>
      </dsp:txBody>
      <dsp:txXfrm>
        <a:off x="1501128" y="1924428"/>
        <a:ext cx="2652460" cy="1125286"/>
      </dsp:txXfrm>
    </dsp:sp>
    <dsp:sp modelId="{4B63B57F-3E01-40BE-905A-AC95C395C601}">
      <dsp:nvSpPr>
        <dsp:cNvPr id="0" name=""/>
        <dsp:cNvSpPr/>
      </dsp:nvSpPr>
      <dsp:spPr>
        <a:xfrm>
          <a:off x="4615760" y="1924428"/>
          <a:ext cx="1125286" cy="1125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FD50F-4C99-4B2D-8E0B-1185D3204C1D}">
      <dsp:nvSpPr>
        <dsp:cNvPr id="0" name=""/>
        <dsp:cNvSpPr/>
      </dsp:nvSpPr>
      <dsp:spPr>
        <a:xfrm>
          <a:off x="4852070" y="2160738"/>
          <a:ext cx="652666" cy="6526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4A8C-C74C-4203-B65A-9B9FE12CA0CD}">
      <dsp:nvSpPr>
        <dsp:cNvPr id="0" name=""/>
        <dsp:cNvSpPr/>
      </dsp:nvSpPr>
      <dsp:spPr>
        <a:xfrm>
          <a:off x="5982179" y="1924428"/>
          <a:ext cx="2652460" cy="112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features such as Glossary, Chatbot, Alerts, Dynamic Graphs and more.</a:t>
          </a:r>
        </a:p>
      </dsp:txBody>
      <dsp:txXfrm>
        <a:off x="5982179" y="1924428"/>
        <a:ext cx="2652460" cy="1125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05C71-8D0E-42CE-8041-4291B3EE8F93}">
      <dsp:nvSpPr>
        <dsp:cNvPr id="0" name=""/>
        <dsp:cNvSpPr/>
      </dsp:nvSpPr>
      <dsp:spPr>
        <a:xfrm>
          <a:off x="1359734" y="142975"/>
          <a:ext cx="613828" cy="613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0474E-840A-411E-8D4D-6BF79BAA1923}">
      <dsp:nvSpPr>
        <dsp:cNvPr id="0" name=""/>
        <dsp:cNvSpPr/>
      </dsp:nvSpPr>
      <dsp:spPr>
        <a:xfrm>
          <a:off x="984616" y="961596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Central Dashboard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Visual display of key project data</a:t>
          </a:r>
          <a:endParaRPr lang="en-US" sz="1100" kern="1200" dirty="0"/>
        </a:p>
      </dsp:txBody>
      <dsp:txXfrm>
        <a:off x="984616" y="961596"/>
        <a:ext cx="1364062" cy="545625"/>
      </dsp:txXfrm>
    </dsp:sp>
    <dsp:sp modelId="{4DA204A8-D2A6-4B0B-87CB-D2AD92942B5D}">
      <dsp:nvSpPr>
        <dsp:cNvPr id="0" name=""/>
        <dsp:cNvSpPr/>
      </dsp:nvSpPr>
      <dsp:spPr>
        <a:xfrm>
          <a:off x="2962507" y="142975"/>
          <a:ext cx="613828" cy="613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7748-CC36-4DB2-90F8-451309278590}">
      <dsp:nvSpPr>
        <dsp:cNvPr id="0" name=""/>
        <dsp:cNvSpPr/>
      </dsp:nvSpPr>
      <dsp:spPr>
        <a:xfrm>
          <a:off x="2587390" y="961596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Real-Time Alerts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Notifications for significant activities</a:t>
          </a:r>
          <a:endParaRPr lang="en-US" sz="1100" kern="1200" dirty="0"/>
        </a:p>
      </dsp:txBody>
      <dsp:txXfrm>
        <a:off x="2587390" y="961596"/>
        <a:ext cx="1364062" cy="545625"/>
      </dsp:txXfrm>
    </dsp:sp>
    <dsp:sp modelId="{0AB91361-8A29-4B36-A5AD-E6104546A953}">
      <dsp:nvSpPr>
        <dsp:cNvPr id="0" name=""/>
        <dsp:cNvSpPr/>
      </dsp:nvSpPr>
      <dsp:spPr>
        <a:xfrm>
          <a:off x="4565280" y="142975"/>
          <a:ext cx="613828" cy="613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B4C9D-964C-4060-BBE3-009FF10BD358}">
      <dsp:nvSpPr>
        <dsp:cNvPr id="0" name=""/>
        <dsp:cNvSpPr/>
      </dsp:nvSpPr>
      <dsp:spPr>
        <a:xfrm>
          <a:off x="4190163" y="961596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Undo Action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 into time-wasting actions</a:t>
          </a:r>
        </a:p>
      </dsp:txBody>
      <dsp:txXfrm>
        <a:off x="4190163" y="961596"/>
        <a:ext cx="1364062" cy="54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6E10F-456E-43B0-863F-56F00A8F44DA}">
      <dsp:nvSpPr>
        <dsp:cNvPr id="0" name=""/>
        <dsp:cNvSpPr/>
      </dsp:nvSpPr>
      <dsp:spPr>
        <a:xfrm>
          <a:off x="5211" y="24479"/>
          <a:ext cx="1809653" cy="5428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03" tIns="143003" rIns="143003" bIns="143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5211" y="24479"/>
        <a:ext cx="1809653" cy="542896"/>
      </dsp:txXfrm>
    </dsp:sp>
    <dsp:sp modelId="{1DFABA6D-A5DF-4C8C-8FC7-892C1C94ACF8}">
      <dsp:nvSpPr>
        <dsp:cNvPr id="0" name=""/>
        <dsp:cNvSpPr/>
      </dsp:nvSpPr>
      <dsp:spPr>
        <a:xfrm>
          <a:off x="5211" y="567375"/>
          <a:ext cx="1809653" cy="8239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8754" tIns="178754" rIns="178754" bIns="17875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Verify central dashboard displays all relevant data correctly</a:t>
          </a:r>
        </a:p>
      </dsp:txBody>
      <dsp:txXfrm>
        <a:off x="5211" y="567375"/>
        <a:ext cx="1809653" cy="823945"/>
      </dsp:txXfrm>
    </dsp:sp>
    <dsp:sp modelId="{1E170F77-EC01-4F74-B2D1-998F2C4C38BF}">
      <dsp:nvSpPr>
        <dsp:cNvPr id="0" name=""/>
        <dsp:cNvSpPr/>
      </dsp:nvSpPr>
      <dsp:spPr>
        <a:xfrm>
          <a:off x="1922759" y="24479"/>
          <a:ext cx="1809653" cy="542896"/>
        </a:xfrm>
        <a:prstGeom prst="rect">
          <a:avLst/>
        </a:prstGeom>
        <a:gradFill rotWithShape="0">
          <a:gsLst>
            <a:gs pos="0">
              <a:schemeClr val="accent5">
                <a:hueOff val="-762649"/>
                <a:satOff val="209"/>
                <a:lumOff val="-35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762649"/>
                <a:satOff val="209"/>
                <a:lumOff val="-35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762649"/>
                <a:satOff val="209"/>
                <a:lumOff val="-352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-762649"/>
              <a:satOff val="209"/>
              <a:lumOff val="-352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03" tIns="143003" rIns="143003" bIns="143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</a:t>
          </a:r>
        </a:p>
      </dsp:txBody>
      <dsp:txXfrm>
        <a:off x="1922759" y="24479"/>
        <a:ext cx="1809653" cy="542896"/>
      </dsp:txXfrm>
    </dsp:sp>
    <dsp:sp modelId="{A7964142-2B2D-4277-8EE8-E5AF4050C670}">
      <dsp:nvSpPr>
        <dsp:cNvPr id="0" name=""/>
        <dsp:cNvSpPr/>
      </dsp:nvSpPr>
      <dsp:spPr>
        <a:xfrm>
          <a:off x="1922759" y="567375"/>
          <a:ext cx="1809653" cy="823945"/>
        </a:xfrm>
        <a:prstGeom prst="rect">
          <a:avLst/>
        </a:prstGeom>
        <a:solidFill>
          <a:schemeClr val="accent5">
            <a:tint val="40000"/>
            <a:alpha val="90000"/>
            <a:hueOff val="-835086"/>
            <a:satOff val="-4162"/>
            <a:lumOff val="-7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35086"/>
              <a:satOff val="-4162"/>
              <a:lumOff val="-70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8754" tIns="178754" rIns="178754" bIns="17875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real-time alerts function properly</a:t>
          </a:r>
        </a:p>
      </dsp:txBody>
      <dsp:txXfrm>
        <a:off x="1922759" y="567375"/>
        <a:ext cx="1809653" cy="823945"/>
      </dsp:txXfrm>
    </dsp:sp>
    <dsp:sp modelId="{C782AD23-DDD1-4591-AF59-FC5B1743D833}">
      <dsp:nvSpPr>
        <dsp:cNvPr id="0" name=""/>
        <dsp:cNvSpPr/>
      </dsp:nvSpPr>
      <dsp:spPr>
        <a:xfrm>
          <a:off x="3840307" y="24479"/>
          <a:ext cx="1809653" cy="542896"/>
        </a:xfrm>
        <a:prstGeom prst="rect">
          <a:avLst/>
        </a:prstGeom>
        <a:gradFill rotWithShape="0">
          <a:gsLst>
            <a:gs pos="0">
              <a:schemeClr val="accent5">
                <a:hueOff val="-1525298"/>
                <a:satOff val="418"/>
                <a:lumOff val="-705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525298"/>
                <a:satOff val="418"/>
                <a:lumOff val="-705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525298"/>
                <a:satOff val="418"/>
                <a:lumOff val="-7058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-1525298"/>
              <a:satOff val="418"/>
              <a:lumOff val="-705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03" tIns="143003" rIns="143003" bIns="143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Confirm</a:t>
          </a:r>
        </a:p>
      </dsp:txBody>
      <dsp:txXfrm>
        <a:off x="3840307" y="24479"/>
        <a:ext cx="1809653" cy="542896"/>
      </dsp:txXfrm>
    </dsp:sp>
    <dsp:sp modelId="{CAD4AC79-D8B3-490F-A962-5EAEE025C7B8}">
      <dsp:nvSpPr>
        <dsp:cNvPr id="0" name=""/>
        <dsp:cNvSpPr/>
      </dsp:nvSpPr>
      <dsp:spPr>
        <a:xfrm>
          <a:off x="3840307" y="567375"/>
          <a:ext cx="1809653" cy="823945"/>
        </a:xfrm>
        <a:prstGeom prst="rect">
          <a:avLst/>
        </a:prstGeom>
        <a:solidFill>
          <a:schemeClr val="accent5">
            <a:tint val="40000"/>
            <a:alpha val="90000"/>
            <a:hueOff val="-1670172"/>
            <a:satOff val="-8325"/>
            <a:lumOff val="-14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670172"/>
              <a:satOff val="-8325"/>
              <a:lumOff val="-141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8754" tIns="178754" rIns="178754" bIns="17875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Confirm undo action analysis provides accurate insights</a:t>
          </a:r>
        </a:p>
      </dsp:txBody>
      <dsp:txXfrm>
        <a:off x="3840307" y="567375"/>
        <a:ext cx="1809653" cy="823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1851E-6B1E-48A6-A605-AF0CB2053C7A}">
      <dsp:nvSpPr>
        <dsp:cNvPr id="0" name=""/>
        <dsp:cNvSpPr/>
      </dsp:nvSpPr>
      <dsp:spPr>
        <a:xfrm>
          <a:off x="669623" y="108302"/>
          <a:ext cx="636767" cy="636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2302A-D2C8-4A8C-89E8-316BA4A7BAB7}">
      <dsp:nvSpPr>
        <dsp:cNvPr id="0" name=""/>
        <dsp:cNvSpPr/>
      </dsp:nvSpPr>
      <dsp:spPr>
        <a:xfrm>
          <a:off x="280488" y="960622"/>
          <a:ext cx="1415039" cy="58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Working Hours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Details user working hours data</a:t>
          </a:r>
          <a:endParaRPr lang="en-US" sz="1100" kern="1200" dirty="0"/>
        </a:p>
      </dsp:txBody>
      <dsp:txXfrm>
        <a:off x="280488" y="960622"/>
        <a:ext cx="1415039" cy="583703"/>
      </dsp:txXfrm>
    </dsp:sp>
    <dsp:sp modelId="{04315A4C-C658-4CB0-8B01-61C4D8D73C93}">
      <dsp:nvSpPr>
        <dsp:cNvPr id="0" name=""/>
        <dsp:cNvSpPr/>
      </dsp:nvSpPr>
      <dsp:spPr>
        <a:xfrm>
          <a:off x="2332294" y="108302"/>
          <a:ext cx="636767" cy="636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BB107-9488-44B0-B3C2-3452E7715168}">
      <dsp:nvSpPr>
        <dsp:cNvPr id="0" name=""/>
        <dsp:cNvSpPr/>
      </dsp:nvSpPr>
      <dsp:spPr>
        <a:xfrm>
          <a:off x="1943158" y="960622"/>
          <a:ext cx="1415039" cy="58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Multi-Json File Handling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Upload and switch between multiple JSON files</a:t>
          </a:r>
          <a:endParaRPr lang="en-US" sz="1100" kern="1200" dirty="0"/>
        </a:p>
      </dsp:txBody>
      <dsp:txXfrm>
        <a:off x="1943158" y="960622"/>
        <a:ext cx="1415039" cy="583703"/>
      </dsp:txXfrm>
    </dsp:sp>
    <dsp:sp modelId="{AAA87EE4-085A-4A10-927E-1E24EBF14457}">
      <dsp:nvSpPr>
        <dsp:cNvPr id="0" name=""/>
        <dsp:cNvSpPr/>
      </dsp:nvSpPr>
      <dsp:spPr>
        <a:xfrm>
          <a:off x="3994965" y="108302"/>
          <a:ext cx="636767" cy="636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204D-7B33-4695-8A47-6B580FD67A02}">
      <dsp:nvSpPr>
        <dsp:cNvPr id="0" name=""/>
        <dsp:cNvSpPr/>
      </dsp:nvSpPr>
      <dsp:spPr>
        <a:xfrm>
          <a:off x="3605829" y="960622"/>
          <a:ext cx="1415039" cy="58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System Logger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Comprehensive logging of critical system actions and events</a:t>
          </a:r>
          <a:endParaRPr lang="en-US" sz="1100" kern="1200" dirty="0"/>
        </a:p>
      </dsp:txBody>
      <dsp:txXfrm>
        <a:off x="3605829" y="960622"/>
        <a:ext cx="1415039" cy="583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BBA1B-729B-405B-9ECD-2F788562085B}">
      <dsp:nvSpPr>
        <dsp:cNvPr id="0" name=""/>
        <dsp:cNvSpPr/>
      </dsp:nvSpPr>
      <dsp:spPr>
        <a:xfrm>
          <a:off x="6047" y="18733"/>
          <a:ext cx="1823021" cy="5469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59" tIns="144059" rIns="144059" bIns="1440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Validate</a:t>
          </a:r>
        </a:p>
      </dsp:txBody>
      <dsp:txXfrm>
        <a:off x="6047" y="18733"/>
        <a:ext cx="1823021" cy="546906"/>
      </dsp:txXfrm>
    </dsp:sp>
    <dsp:sp modelId="{20F5C26F-7E7B-4222-8EAE-E6CEFAB7CD27}">
      <dsp:nvSpPr>
        <dsp:cNvPr id="0" name=""/>
        <dsp:cNvSpPr/>
      </dsp:nvSpPr>
      <dsp:spPr>
        <a:xfrm>
          <a:off x="6047" y="565639"/>
          <a:ext cx="1823021" cy="830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0074" tIns="180074" rIns="180074" bIns="1800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 working hours analysis displays correct data</a:t>
          </a:r>
        </a:p>
      </dsp:txBody>
      <dsp:txXfrm>
        <a:off x="6047" y="565639"/>
        <a:ext cx="1823021" cy="830427"/>
      </dsp:txXfrm>
    </dsp:sp>
    <dsp:sp modelId="{4D03A313-1A80-41D9-9234-505C55BCAEA7}">
      <dsp:nvSpPr>
        <dsp:cNvPr id="0" name=""/>
        <dsp:cNvSpPr/>
      </dsp:nvSpPr>
      <dsp:spPr>
        <a:xfrm>
          <a:off x="1936963" y="18733"/>
          <a:ext cx="1823021" cy="5469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1322"/>
                <a:satOff val="-1380"/>
                <a:lumOff val="127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111322"/>
                <a:satOff val="-1380"/>
                <a:lumOff val="127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111322"/>
                <a:satOff val="-1380"/>
                <a:lumOff val="12752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111322"/>
              <a:satOff val="-1380"/>
              <a:lumOff val="1275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59" tIns="144059" rIns="144059" bIns="1440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</a:t>
          </a:r>
        </a:p>
      </dsp:txBody>
      <dsp:txXfrm>
        <a:off x="1936963" y="18733"/>
        <a:ext cx="1823021" cy="546906"/>
      </dsp:txXfrm>
    </dsp:sp>
    <dsp:sp modelId="{C43D802C-33DF-414A-AABB-4A5D899D4A99}">
      <dsp:nvSpPr>
        <dsp:cNvPr id="0" name=""/>
        <dsp:cNvSpPr/>
      </dsp:nvSpPr>
      <dsp:spPr>
        <a:xfrm>
          <a:off x="1936963" y="565639"/>
          <a:ext cx="1823021" cy="830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0074" tIns="180074" rIns="180074" bIns="1800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multi-JSON file handling for proper upload and switching</a:t>
          </a:r>
        </a:p>
      </dsp:txBody>
      <dsp:txXfrm>
        <a:off x="1936963" y="565639"/>
        <a:ext cx="1823021" cy="830427"/>
      </dsp:txXfrm>
    </dsp:sp>
    <dsp:sp modelId="{F031B7AA-6E51-45A6-BD32-F6D74CEE3EB3}">
      <dsp:nvSpPr>
        <dsp:cNvPr id="0" name=""/>
        <dsp:cNvSpPr/>
      </dsp:nvSpPr>
      <dsp:spPr>
        <a:xfrm>
          <a:off x="3867879" y="18733"/>
          <a:ext cx="1823021" cy="54690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22643"/>
                <a:satOff val="-2760"/>
                <a:lumOff val="255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222643"/>
                <a:satOff val="-2760"/>
                <a:lumOff val="255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222643"/>
                <a:satOff val="-2760"/>
                <a:lumOff val="25504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222643"/>
              <a:satOff val="-2760"/>
              <a:lumOff val="2550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59" tIns="144059" rIns="144059" bIns="14405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3867879" y="18733"/>
        <a:ext cx="1823021" cy="546906"/>
      </dsp:txXfrm>
    </dsp:sp>
    <dsp:sp modelId="{55028D3C-DE4C-4B9B-9189-95D4F35D741B}">
      <dsp:nvSpPr>
        <dsp:cNvPr id="0" name=""/>
        <dsp:cNvSpPr/>
      </dsp:nvSpPr>
      <dsp:spPr>
        <a:xfrm>
          <a:off x="3867879" y="565639"/>
          <a:ext cx="1823021" cy="830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0074" tIns="180074" rIns="180074" bIns="1800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Verify system logger records all actions accurately</a:t>
          </a:r>
        </a:p>
      </dsp:txBody>
      <dsp:txXfrm>
        <a:off x="3867879" y="565639"/>
        <a:ext cx="1823021" cy="8304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5A26C-4FB7-4F7A-8AB4-C060A56AC6E1}">
      <dsp:nvSpPr>
        <dsp:cNvPr id="0" name=""/>
        <dsp:cNvSpPr/>
      </dsp:nvSpPr>
      <dsp:spPr>
        <a:xfrm>
          <a:off x="0" y="16084"/>
          <a:ext cx="4285009" cy="1029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Alerts – Indicating Unique Work Habits &amp; Patterns</a:t>
          </a:r>
          <a:endParaRPr lang="en-US" sz="1800" kern="1200" dirty="0"/>
        </a:p>
      </dsp:txBody>
      <dsp:txXfrm>
        <a:off x="50261" y="66345"/>
        <a:ext cx="4184487" cy="929078"/>
      </dsp:txXfrm>
    </dsp:sp>
    <dsp:sp modelId="{BE523970-12B9-43AC-9C35-B7A8B9B6E8EA}">
      <dsp:nvSpPr>
        <dsp:cNvPr id="0" name=""/>
        <dsp:cNvSpPr/>
      </dsp:nvSpPr>
      <dsp:spPr>
        <a:xfrm>
          <a:off x="0" y="1204084"/>
          <a:ext cx="4285009" cy="1029600"/>
        </a:xfrm>
        <a:prstGeom prst="roundRect">
          <a:avLst/>
        </a:prstGeom>
        <a:solidFill>
          <a:schemeClr val="accent5">
            <a:hueOff val="-508433"/>
            <a:satOff val="139"/>
            <a:lumOff val="-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Support Multiple Logs &amp; Inter-switching</a:t>
          </a:r>
          <a:endParaRPr lang="en-US" sz="1800" kern="1200" dirty="0"/>
        </a:p>
      </dsp:txBody>
      <dsp:txXfrm>
        <a:off x="50261" y="1254345"/>
        <a:ext cx="4184487" cy="929078"/>
      </dsp:txXfrm>
    </dsp:sp>
    <dsp:sp modelId="{D544DECF-51ED-4E50-AB02-7A2B04205437}">
      <dsp:nvSpPr>
        <dsp:cNvPr id="0" name=""/>
        <dsp:cNvSpPr/>
      </dsp:nvSpPr>
      <dsp:spPr>
        <a:xfrm>
          <a:off x="0" y="2392084"/>
          <a:ext cx="4285009" cy="1029600"/>
        </a:xfrm>
        <a:prstGeom prst="roundRect">
          <a:avLst/>
        </a:prstGeom>
        <a:solidFill>
          <a:schemeClr val="accent5">
            <a:hueOff val="-1016865"/>
            <a:satOff val="279"/>
            <a:lumOff val="-47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Dynamic Graphs </a:t>
          </a:r>
          <a:endParaRPr lang="en-US" sz="1800" kern="1200" dirty="0"/>
        </a:p>
      </dsp:txBody>
      <dsp:txXfrm>
        <a:off x="50261" y="2442345"/>
        <a:ext cx="4184487" cy="929078"/>
      </dsp:txXfrm>
    </dsp:sp>
    <dsp:sp modelId="{6EFE685B-0AEF-45EF-803F-DD0F2CC212DB}">
      <dsp:nvSpPr>
        <dsp:cNvPr id="0" name=""/>
        <dsp:cNvSpPr/>
      </dsp:nvSpPr>
      <dsp:spPr>
        <a:xfrm>
          <a:off x="0" y="3580084"/>
          <a:ext cx="4285009" cy="1029600"/>
        </a:xfrm>
        <a:prstGeom prst="roundRect">
          <a:avLst/>
        </a:prstGeom>
        <a:solidFill>
          <a:schemeClr val="accent5">
            <a:hueOff val="-1525298"/>
            <a:satOff val="418"/>
            <a:lumOff val="-70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Collapsible Lists – Detailed and Comprehensive Data Points</a:t>
          </a:r>
          <a:endParaRPr lang="en-US" sz="1800" kern="1200" dirty="0"/>
        </a:p>
      </dsp:txBody>
      <dsp:txXfrm>
        <a:off x="50261" y="3630345"/>
        <a:ext cx="4184487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574AF5-006E-4368-9485-335BA091C3B1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9DB330-78F2-4188-A0D8-6248F01851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9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B330-78F2-4188-A0D8-6248F018514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57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5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800" b="1" kern="1200" spc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20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aVQ3eaYLu4?feature=oembed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תמונה 9" descr="תמונה שמכילה אומנות, קובייה, עיצוב&#10;&#10;התיאור נוצר באופן אוטומטי">
            <a:extLst>
              <a:ext uri="{FF2B5EF4-FFF2-40B4-BE49-F238E27FC236}">
                <a16:creationId xmlns:a16="http://schemas.microsoft.com/office/drawing/2014/main" id="{6518CA86-ABDA-30CD-5E2D-25851568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6" y="1931130"/>
            <a:ext cx="1540663" cy="158297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39CB386-56C1-AE22-D3EE-FFFBE3D3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564" y="781394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ShapeFlow Monitor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9050FE5-97B4-6D6F-83BC-F51A0802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94" r="21130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5FFE8D7-9CC3-9157-69B5-90C70F9E98AE}"/>
              </a:ext>
            </a:extLst>
          </p:cNvPr>
          <p:cNvSpPr txBox="1"/>
          <p:nvPr/>
        </p:nvSpPr>
        <p:spPr>
          <a:xfrm>
            <a:off x="1875564" y="4181760"/>
            <a:ext cx="3562350" cy="1900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Gal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Bitton</a:t>
            </a:r>
            <a:endParaRPr lang="he-IL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Eyal Maklada</a:t>
            </a:r>
            <a:endParaRPr lang="he-IL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Adir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David</a:t>
            </a:r>
            <a:endParaRPr lang="he-IL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Nadav Reubens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Ron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Sisso</a:t>
            </a:r>
            <a:endParaRPr lang="he-IL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006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48A992-4215-5F8B-D93A-8851158A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E17FE50-9CDA-3F6D-619B-8086C5E01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48"/>
          <a:stretch/>
        </p:blipFill>
        <p:spPr>
          <a:xfrm>
            <a:off x="1838449" y="2274956"/>
            <a:ext cx="8934151" cy="171560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0D792EE-FAFB-FF49-8464-AD0C46BE432C}"/>
              </a:ext>
            </a:extLst>
          </p:cNvPr>
          <p:cNvSpPr txBox="1"/>
          <p:nvPr/>
        </p:nvSpPr>
        <p:spPr>
          <a:xfrm>
            <a:off x="837623" y="1787489"/>
            <a:ext cx="10516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https://colab.research.google.com/github/EyalMK/ShapeFlow-Monitor-Cloud/blob/HW3/main.ipynb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4C76D42-C172-9E6D-7940-CEE0AD0C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50" y="4288270"/>
            <a:ext cx="8934151" cy="1792960"/>
          </a:xfrm>
          <a:prstGeom prst="rect">
            <a:avLst/>
          </a:prstGeom>
        </p:spPr>
      </p:pic>
      <p:sp>
        <p:nvSpPr>
          <p:cNvPr id="9" name="חץ: למטה 8">
            <a:extLst>
              <a:ext uri="{FF2B5EF4-FFF2-40B4-BE49-F238E27FC236}">
                <a16:creationId xmlns:a16="http://schemas.microsoft.com/office/drawing/2014/main" id="{58436E84-3E95-55F8-B511-02215FED526D}"/>
              </a:ext>
            </a:extLst>
          </p:cNvPr>
          <p:cNvSpPr/>
          <p:nvPr/>
        </p:nvSpPr>
        <p:spPr>
          <a:xfrm>
            <a:off x="6100115" y="3777391"/>
            <a:ext cx="410817" cy="66260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258264E-8921-43E8-7736-2A8E6A4C4563}"/>
              </a:ext>
            </a:extLst>
          </p:cNvPr>
          <p:cNvCxnSpPr>
            <a:cxnSpLocks/>
          </p:cNvCxnSpPr>
          <p:nvPr/>
        </p:nvCxnSpPr>
        <p:spPr>
          <a:xfrm flipH="1">
            <a:off x="4343400" y="5111750"/>
            <a:ext cx="295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19BF3188-613A-A676-BD50-479249BD579E}"/>
              </a:ext>
            </a:extLst>
          </p:cNvPr>
          <p:cNvSpPr/>
          <p:nvPr/>
        </p:nvSpPr>
        <p:spPr>
          <a:xfrm>
            <a:off x="7326225" y="4826000"/>
            <a:ext cx="1600200" cy="546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Application URL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5201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7BEE32-74E6-E53D-7DD4-5BBB04FE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90" y="669862"/>
            <a:ext cx="8770571" cy="1345269"/>
          </a:xfrm>
        </p:spPr>
        <p:txBody>
          <a:bodyPr/>
          <a:lstStyle/>
          <a:p>
            <a:pPr algn="l"/>
            <a:r>
              <a:rPr lang="en-US" sz="4200" dirty="0"/>
              <a:t>Landing pages</a:t>
            </a:r>
            <a:endParaRPr lang="he-IL" sz="42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CF78667-77C6-A3F0-9FCE-07FCFD52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53" y="2531164"/>
            <a:ext cx="5094558" cy="371723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58C1E78-9662-8D18-5DA5-3A72C92B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02" y="2531164"/>
            <a:ext cx="2588513" cy="2152494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3A598C6-D451-735B-7616-C1A66DFF00F5}"/>
              </a:ext>
            </a:extLst>
          </p:cNvPr>
          <p:cNvSpPr/>
          <p:nvPr/>
        </p:nvSpPr>
        <p:spPr>
          <a:xfrm>
            <a:off x="1304924" y="5270500"/>
            <a:ext cx="2690605" cy="3844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Sidebar-Menu Navigation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D33063E-DD6B-69B2-D93E-650ECE3192D6}"/>
              </a:ext>
            </a:extLst>
          </p:cNvPr>
          <p:cNvCxnSpPr/>
          <p:nvPr/>
        </p:nvCxnSpPr>
        <p:spPr>
          <a:xfrm flipV="1">
            <a:off x="2647950" y="4389781"/>
            <a:ext cx="412750" cy="88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F7F2063F-6E37-A73D-CCF4-F32132DE6883}"/>
              </a:ext>
            </a:extLst>
          </p:cNvPr>
          <p:cNvCxnSpPr/>
          <p:nvPr/>
        </p:nvCxnSpPr>
        <p:spPr>
          <a:xfrm>
            <a:off x="1615218" y="3731019"/>
            <a:ext cx="1032732" cy="3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37928C3-62DC-5C42-9E1D-9562DA64586F}"/>
              </a:ext>
            </a:extLst>
          </p:cNvPr>
          <p:cNvSpPr/>
          <p:nvPr/>
        </p:nvSpPr>
        <p:spPr>
          <a:xfrm>
            <a:off x="193560" y="3370598"/>
            <a:ext cx="1307630" cy="6607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Operations Alerts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5475111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A11BEC-6DBD-134D-FC30-D123D6C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3" y="4320442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48C0BD5-F22E-1F5D-B4F9-2CF561CC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66" y="833689"/>
            <a:ext cx="7525100" cy="3254605"/>
          </a:xfrm>
          <a:prstGeom prst="rect">
            <a:avLst/>
          </a:prstGeom>
        </p:spPr>
      </p:pic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5DBF4C48-C336-86AE-4C9F-C9EFD622C078}"/>
              </a:ext>
            </a:extLst>
          </p:cNvPr>
          <p:cNvSpPr/>
          <p:nvPr/>
        </p:nvSpPr>
        <p:spPr>
          <a:xfrm>
            <a:off x="2480560" y="4179309"/>
            <a:ext cx="145415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Action Count in Document</a:t>
            </a:r>
            <a:endParaRPr lang="he-IL" sz="12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5AA234DD-0BA0-8163-E983-B31FEEC24235}"/>
              </a:ext>
            </a:extLst>
          </p:cNvPr>
          <p:cNvSpPr/>
          <p:nvPr/>
        </p:nvSpPr>
        <p:spPr>
          <a:xfrm>
            <a:off x="8949984" y="342624"/>
            <a:ext cx="145415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Count Actions Over Time</a:t>
            </a:r>
            <a:endParaRPr lang="he-IL" sz="1200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8B04EF07-12AE-5979-1D8B-75924EE6AFC7}"/>
              </a:ext>
            </a:extLst>
          </p:cNvPr>
          <p:cNvSpPr/>
          <p:nvPr/>
        </p:nvSpPr>
        <p:spPr>
          <a:xfrm>
            <a:off x="8683763" y="4298144"/>
            <a:ext cx="145415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User Action Count</a:t>
            </a:r>
            <a:endParaRPr lang="he-IL" sz="1200" dirty="0"/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A127AB80-7ACA-04F3-E50B-9782CD9D43A6}"/>
              </a:ext>
            </a:extLst>
          </p:cNvPr>
          <p:cNvCxnSpPr>
            <a:cxnSpLocks/>
          </p:cNvCxnSpPr>
          <p:nvPr/>
        </p:nvCxnSpPr>
        <p:spPr>
          <a:xfrm flipH="1">
            <a:off x="7803672" y="702365"/>
            <a:ext cx="1185368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854AE33C-7586-5FFA-03D8-44B81F752B79}"/>
              </a:ext>
            </a:extLst>
          </p:cNvPr>
          <p:cNvCxnSpPr>
            <a:cxnSpLocks/>
          </p:cNvCxnSpPr>
          <p:nvPr/>
        </p:nvCxnSpPr>
        <p:spPr>
          <a:xfrm flipH="1" flipV="1">
            <a:off x="8057322" y="3737113"/>
            <a:ext cx="837325" cy="5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DAFB1457-821E-32E2-C083-120C8065FD3C}"/>
              </a:ext>
            </a:extLst>
          </p:cNvPr>
          <p:cNvCxnSpPr>
            <a:cxnSpLocks/>
          </p:cNvCxnSpPr>
          <p:nvPr/>
        </p:nvCxnSpPr>
        <p:spPr>
          <a:xfrm flipV="1">
            <a:off x="3961613" y="3696392"/>
            <a:ext cx="1239865" cy="48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65682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CD65A48-A561-3626-FCFD-4B5AD36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25" y="0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Analytics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F7069B-2323-5F69-B4AB-E7276F6C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18" y="1552784"/>
            <a:ext cx="9043413" cy="40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91670"/>
      </p:ext>
    </p:extLst>
  </p:cSld>
  <p:clrMapOvr>
    <a:masterClrMapping/>
  </p:clrMapOvr>
  <p:transition spd="slow" advClick="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67847" y="1391478"/>
            <a:ext cx="4578827" cy="41656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566412"/>
            <a:ext cx="4244110" cy="38404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650490" y="1105100"/>
            <a:ext cx="4908132" cy="468844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948C6-25FA-8F70-FA2C-36D79631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991" y="1929615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150" dirty="0"/>
              <a:t>Advanced Analytics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EBC2BD2-1A22-63B2-C7C4-ECFE9D0B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" y="3667745"/>
            <a:ext cx="6558869" cy="2492370"/>
          </a:xfrm>
          <a:prstGeom prst="rect">
            <a:avLst/>
          </a:prstGeom>
        </p:spPr>
      </p:pic>
      <p:pic>
        <p:nvPicPr>
          <p:cNvPr id="4" name="תמונה 8">
            <a:extLst>
              <a:ext uri="{FF2B5EF4-FFF2-40B4-BE49-F238E27FC236}">
                <a16:creationId xmlns:a16="http://schemas.microsoft.com/office/drawing/2014/main" id="{23AFAA17-A0CC-89D5-52E3-B2E7CD2B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" y="778630"/>
            <a:ext cx="6558869" cy="25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2774"/>
      </p:ext>
    </p:extLst>
  </p:cSld>
  <p:clrMapOvr>
    <a:masterClrMapping/>
  </p:clrMapOvr>
  <p:transition spd="med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789E-0231-66B4-8793-47EF3FD2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 spc="150"/>
              <a:t>Advanced Analytics</a:t>
            </a:r>
          </a:p>
        </p:txBody>
      </p:sp>
      <p:pic>
        <p:nvPicPr>
          <p:cNvPr id="6" name="תמונה 16">
            <a:extLst>
              <a:ext uri="{FF2B5EF4-FFF2-40B4-BE49-F238E27FC236}">
                <a16:creationId xmlns:a16="http://schemas.microsoft.com/office/drawing/2014/main" id="{E6D39CE1-479E-9FAD-F9DF-1BA659E9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18" y="3470922"/>
            <a:ext cx="5955152" cy="2813809"/>
          </a:xfrm>
          <a:prstGeom prst="rect">
            <a:avLst/>
          </a:prstGeom>
        </p:spPr>
      </p:pic>
      <p:pic>
        <p:nvPicPr>
          <p:cNvPr id="7" name="תמונה 12">
            <a:extLst>
              <a:ext uri="{FF2B5EF4-FFF2-40B4-BE49-F238E27FC236}">
                <a16:creationId xmlns:a16="http://schemas.microsoft.com/office/drawing/2014/main" id="{AF036849-F16D-4B48-8377-90AB9AFD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98" y="834887"/>
            <a:ext cx="5969271" cy="22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7437"/>
      </p:ext>
    </p:extLst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A3F5-9083-FAD6-9E5D-1B953DFC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3" y="1"/>
            <a:ext cx="8394306" cy="112840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150" dirty="0"/>
              <a:t>Advanced Analytics</a:t>
            </a:r>
            <a:endParaRPr lang="en-US" sz="5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74B354F8-A84F-0C84-9907-862DED2F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18" y="1034142"/>
            <a:ext cx="7361763" cy="56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9267"/>
      </p:ext>
    </p:extLst>
  </p:cSld>
  <p:clrMapOvr>
    <a:masterClrMapping/>
  </p:clrMapOvr>
  <p:transition spd="med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FFDAE0-B22C-0899-2515-648AFD1C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Upload Logs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B8FD98-5D2C-4221-3C04-D37003BA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02" y="2499595"/>
            <a:ext cx="4544298" cy="1601863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E35C0E4A-D7FE-67E5-524C-BB7091A30A6F}"/>
              </a:ext>
            </a:extLst>
          </p:cNvPr>
          <p:cNvSpPr/>
          <p:nvPr/>
        </p:nvSpPr>
        <p:spPr>
          <a:xfrm>
            <a:off x="4734541" y="1740747"/>
            <a:ext cx="1945799" cy="6669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Drag Files Here 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Double Click to Select</a:t>
            </a:r>
            <a:endParaRPr lang="he-IL" sz="1400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431C9A6A-29E9-EC09-8FD0-7663934B4E98}"/>
              </a:ext>
            </a:extLst>
          </p:cNvPr>
          <p:cNvCxnSpPr>
            <a:cxnSpLocks/>
          </p:cNvCxnSpPr>
          <p:nvPr/>
        </p:nvCxnSpPr>
        <p:spPr>
          <a:xfrm flipH="1">
            <a:off x="4509308" y="2396550"/>
            <a:ext cx="418301" cy="75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6418D4C3-D3A8-B470-99DE-C430D7A5E63F}"/>
              </a:ext>
            </a:extLst>
          </p:cNvPr>
          <p:cNvSpPr/>
          <p:nvPr/>
        </p:nvSpPr>
        <p:spPr>
          <a:xfrm>
            <a:off x="305456" y="4549210"/>
            <a:ext cx="1681053" cy="3787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Mark Log as Default</a:t>
            </a:r>
            <a:endParaRPr lang="he-IL" sz="1400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E0D95EC-C70B-F125-CA4E-2B7719BA7056}"/>
              </a:ext>
            </a:extLst>
          </p:cNvPr>
          <p:cNvCxnSpPr>
            <a:cxnSpLocks/>
          </p:cNvCxnSpPr>
          <p:nvPr/>
        </p:nvCxnSpPr>
        <p:spPr>
          <a:xfrm flipV="1">
            <a:off x="779418" y="3429000"/>
            <a:ext cx="595991" cy="112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DC0E87-1FC1-F17A-375C-EA259D60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Search Glossary</a:t>
            </a:r>
            <a:endParaRPr lang="he-IL" sz="4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333D0F-C1C4-0209-9FE7-519958E5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5" y="3139889"/>
            <a:ext cx="5001593" cy="18458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32D4980-EEC7-53E9-16DA-22D515C3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68" y="2501153"/>
            <a:ext cx="5297133" cy="3244494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84225398-EF1E-B0E0-4E1D-F3C81F73FA38}"/>
              </a:ext>
            </a:extLst>
          </p:cNvPr>
          <p:cNvSpPr/>
          <p:nvPr/>
        </p:nvSpPr>
        <p:spPr>
          <a:xfrm>
            <a:off x="5082988" y="3892924"/>
            <a:ext cx="1013012" cy="30928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47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D76BA1-09B3-D902-3385-118F40B0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Working Hours</a:t>
            </a:r>
            <a:endParaRPr lang="he-IL" sz="4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C983CF5-C712-0670-BF14-734E1A36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9" y="2225487"/>
            <a:ext cx="5804221" cy="279230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20C45ED-E3FD-7794-CDD2-64324054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18" y="3842757"/>
            <a:ext cx="5926903" cy="2455509"/>
          </a:xfrm>
          <a:prstGeom prst="rect">
            <a:avLst/>
          </a:prstGeom>
        </p:spPr>
      </p:pic>
      <p:sp>
        <p:nvSpPr>
          <p:cNvPr id="10" name="הסבר: חץ למעלה 9">
            <a:extLst>
              <a:ext uri="{FF2B5EF4-FFF2-40B4-BE49-F238E27FC236}">
                <a16:creationId xmlns:a16="http://schemas.microsoft.com/office/drawing/2014/main" id="{38E166B7-3091-7879-165C-7CEF10ADC791}"/>
              </a:ext>
            </a:extLst>
          </p:cNvPr>
          <p:cNvSpPr/>
          <p:nvPr/>
        </p:nvSpPr>
        <p:spPr>
          <a:xfrm>
            <a:off x="2002336" y="5018609"/>
            <a:ext cx="1641915" cy="874353"/>
          </a:xfrm>
          <a:prstGeom prst="up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 Actions Count For Each Hour</a:t>
            </a:r>
            <a:endParaRPr lang="he-IL" sz="1400" dirty="0"/>
          </a:p>
        </p:txBody>
      </p:sp>
      <p:sp>
        <p:nvSpPr>
          <p:cNvPr id="11" name="הסבר: חץ למטה 10">
            <a:extLst>
              <a:ext uri="{FF2B5EF4-FFF2-40B4-BE49-F238E27FC236}">
                <a16:creationId xmlns:a16="http://schemas.microsoft.com/office/drawing/2014/main" id="{30322375-DD7A-D310-86CC-D29CF464567C}"/>
              </a:ext>
            </a:extLst>
          </p:cNvPr>
          <p:cNvSpPr/>
          <p:nvPr/>
        </p:nvSpPr>
        <p:spPr>
          <a:xfrm>
            <a:off x="7782411" y="2943434"/>
            <a:ext cx="1968963" cy="827632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 Activity Count Outside Work Hours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60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899805AE-ADE3-5315-786C-7C87E38A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 spc="150" dirty="0"/>
              <a:t>60 Seconds About ShapeFlow - Monitor</a:t>
            </a:r>
          </a:p>
        </p:txBody>
      </p:sp>
      <p:pic>
        <p:nvPicPr>
          <p:cNvPr id="9" name="מדיה מקוונת 8" title="ShapeFlow Monitor">
            <a:hlinkClick r:id="" action="ppaction://media"/>
            <a:extLst>
              <a:ext uri="{FF2B5EF4-FFF2-40B4-BE49-F238E27FC236}">
                <a16:creationId xmlns:a16="http://schemas.microsoft.com/office/drawing/2014/main" id="{296C49C7-6374-4FFE-FF32-C47CDEE025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58741" y="1607300"/>
            <a:ext cx="6182628" cy="34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91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1CD28-6181-F39E-78AF-9357884F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Alerts</a:t>
            </a:r>
            <a:endParaRPr lang="he-IL" sz="4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1176CD-003D-AB10-BFE7-75E95EA2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78" y="2911644"/>
            <a:ext cx="6787469" cy="291849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388188E-DA38-910A-57FD-374D79E95BBE}"/>
              </a:ext>
            </a:extLst>
          </p:cNvPr>
          <p:cNvCxnSpPr>
            <a:cxnSpLocks/>
          </p:cNvCxnSpPr>
          <p:nvPr/>
        </p:nvCxnSpPr>
        <p:spPr>
          <a:xfrm flipH="1">
            <a:off x="8636742" y="2793259"/>
            <a:ext cx="427165" cy="9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F1DE0D8C-27C2-57A3-8CB4-330825A5A08E}"/>
              </a:ext>
            </a:extLst>
          </p:cNvPr>
          <p:cNvSpPr/>
          <p:nvPr/>
        </p:nvSpPr>
        <p:spPr>
          <a:xfrm>
            <a:off x="8396461" y="2452862"/>
            <a:ext cx="1748707" cy="3403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Important Indicators</a:t>
            </a:r>
            <a:endParaRPr lang="he-IL" sz="1400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8D0BD70-BEDB-3CBC-DD21-CE2CCBB28CD5}"/>
              </a:ext>
            </a:extLst>
          </p:cNvPr>
          <p:cNvSpPr/>
          <p:nvPr/>
        </p:nvSpPr>
        <p:spPr>
          <a:xfrm>
            <a:off x="7133878" y="6021988"/>
            <a:ext cx="1396073" cy="3937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Mark as Read</a:t>
            </a:r>
            <a:endParaRPr lang="he-IL" sz="14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9DE86D99-B75A-A771-A810-F8AD4978E28A}"/>
              </a:ext>
            </a:extLst>
          </p:cNvPr>
          <p:cNvCxnSpPr>
            <a:cxnSpLocks/>
          </p:cNvCxnSpPr>
          <p:nvPr/>
        </p:nvCxnSpPr>
        <p:spPr>
          <a:xfrm flipH="1" flipV="1">
            <a:off x="7021524" y="5409644"/>
            <a:ext cx="440514" cy="62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8AB758-4C9B-6DEB-F11F-678EE978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200" spc="150" dirty="0"/>
              <a:t>Chatbot Assistant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D709FC0-7376-3AC8-A2F0-8A8D5686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887"/>
            <a:ext cx="6674586" cy="445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644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D35C9B1-EC0C-79CA-53E2-A1E160D0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 spc="150"/>
              <a:t>Peer Review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5EA4859-3A24-17E8-991C-B072D736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87" y="1620907"/>
            <a:ext cx="4304983" cy="36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7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CA8AE65-84CD-B92A-DF3C-0C824E1C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99" y="457670"/>
            <a:ext cx="5185645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Modular Code</a:t>
            </a:r>
            <a:endParaRPr lang="he-IL" sz="4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67985D-28F1-D68D-100C-89FCF6BE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18" y="2242182"/>
            <a:ext cx="6627481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Windows &amp; Thresholds are configurable.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Comprehensive Error Handling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Logger – For Hands-On Maintenance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Concise Code Structure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Highly Reusable Components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Built to deal with Generic “OnShape” Data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2009C0-A20E-E0CA-9F6F-1590A44D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85" y="668969"/>
            <a:ext cx="1901145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131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2" name="Picture 31" descr="Close up image of hands applauding">
            <a:extLst>
              <a:ext uri="{FF2B5EF4-FFF2-40B4-BE49-F238E27FC236}">
                <a16:creationId xmlns:a16="http://schemas.microsoft.com/office/drawing/2014/main" id="{31F2DB92-22F0-985A-2C90-4F710C94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כותרת 14">
            <a:extLst>
              <a:ext uri="{FF2B5EF4-FFF2-40B4-BE49-F238E27FC236}">
                <a16:creationId xmlns:a16="http://schemas.microsoft.com/office/drawing/2014/main" id="{441F6376-AF0A-9DBD-7C9D-C5D6EF5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600" spc="150" dirty="0">
                <a:solidFill>
                  <a:schemeClr val="bg1">
                    <a:lumMod val="50000"/>
                  </a:schemeClr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29189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1E07937-089A-66F7-542C-BD02D2BD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90" y="629041"/>
            <a:ext cx="9756112" cy="1046868"/>
          </a:xfrm>
        </p:spPr>
        <p:txBody>
          <a:bodyPr anchor="ctr">
            <a:normAutofit/>
          </a:bodyPr>
          <a:lstStyle/>
          <a:p>
            <a:pPr algn="ctr" rtl="1"/>
            <a:r>
              <a:rPr lang="en-US" sz="4200" dirty="0"/>
              <a:t>Background</a:t>
            </a:r>
            <a:endParaRPr lang="he-IL" sz="4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A6B842-FA3B-AF6D-498A-7933D28BC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58413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39473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A13913-5D1F-B29D-C656-FAF5E0E0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300" spc="150"/>
              <a:t>Non-Functional Requirements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3235A03-92A1-2847-C921-822E1668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71825"/>
              </p:ext>
            </p:extLst>
          </p:nvPr>
        </p:nvGraphicFramePr>
        <p:xfrm>
          <a:off x="979683" y="1100950"/>
          <a:ext cx="4943234" cy="4657076"/>
        </p:xfrm>
        <a:graphic>
          <a:graphicData uri="http://schemas.openxmlformats.org/drawingml/2006/table">
            <a:tbl>
              <a:tblPr rtl="1" firstRow="1" bandRow="1">
                <a:solidFill>
                  <a:schemeClr val="bg1"/>
                </a:solidFill>
                <a:tableStyleId>{7DF18680-E054-41AD-8BC1-D1AEF772440D}</a:tableStyleId>
              </a:tblPr>
              <a:tblGrid>
                <a:gridCol w="2336927">
                  <a:extLst>
                    <a:ext uri="{9D8B030D-6E8A-4147-A177-3AD203B41FA5}">
                      <a16:colId xmlns:a16="http://schemas.microsoft.com/office/drawing/2014/main" val="1056032489"/>
                    </a:ext>
                  </a:extLst>
                </a:gridCol>
                <a:gridCol w="2606307">
                  <a:extLst>
                    <a:ext uri="{9D8B030D-6E8A-4147-A177-3AD203B41FA5}">
                      <a16:colId xmlns:a16="http://schemas.microsoft.com/office/drawing/2014/main" val="2641731797"/>
                    </a:ext>
                  </a:extLst>
                </a:gridCol>
              </a:tblGrid>
              <a:tr h="312526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Classification</a:t>
                      </a:r>
                      <a:endParaRPr lang="he-IL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835" marR="66027" marT="66027" marB="6602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Requirement</a:t>
                      </a:r>
                      <a:endParaRPr lang="he-IL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835" marR="66027" marT="66027" marB="660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57251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Deployment Ease</a:t>
                      </a:r>
                      <a:endParaRPr lang="he-IL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be easy to deploy and install across various environments.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99153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User Experience</a:t>
                      </a:r>
                      <a:endParaRPr lang="en-US" sz="10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provide a high-quality user experience, featuring a modern and pleasant user interface.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89309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Resource Usage</a:t>
                      </a:r>
                      <a:endParaRPr lang="en-US" sz="10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35" marR="66027" marT="66027" marB="660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efficiently utilize computer resources, avoiding excessive load on the CPU, memory, and storage.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749934"/>
                  </a:ext>
                </a:extLst>
              </a:tr>
              <a:tr h="77471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Transparency</a:t>
                      </a:r>
                      <a:endParaRPr lang="en-US" sz="10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ensure full transparency of actions and information within the system, including detailed logging and change tracking.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78659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Customization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allow users to customize functions and interfaces to meet specific individual needs.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16601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Performance, Response Time, Efficiency, and Resource Constraints</a:t>
                      </a:r>
                      <a:endParaRPr lang="en-US" sz="10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The application will deliver responsive performance with real-time updates and minimal latency.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08472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Usability</a:t>
                      </a:r>
                      <a:endParaRPr lang="he-I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The application will feature a user-friendly and intuitive interface, enabling easy and straightforward navigation.</a:t>
                      </a:r>
                      <a:endParaRPr lang="he-IL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5835" marR="66027" marT="66027" marB="660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9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E6BAB-354C-A63B-4FA5-C8F6ABB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116" y="519946"/>
            <a:ext cx="8770571" cy="1345269"/>
          </a:xfrm>
        </p:spPr>
        <p:txBody>
          <a:bodyPr/>
          <a:lstStyle/>
          <a:p>
            <a:r>
              <a:rPr lang="en-US" sz="4200" dirty="0"/>
              <a:t>Homework Analysis</a:t>
            </a:r>
            <a:endParaRPr lang="he-IL" sz="4200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57776703-B429-DD7C-0372-E62B8B973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31947"/>
              </p:ext>
            </p:extLst>
          </p:nvPr>
        </p:nvGraphicFramePr>
        <p:xfrm>
          <a:off x="-318441" y="2770046"/>
          <a:ext cx="6538843" cy="165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EA91EB9A-C803-ED1A-F862-5B219BF50635}"/>
              </a:ext>
            </a:extLst>
          </p:cNvPr>
          <p:cNvSpPr txBox="1">
            <a:spLocks/>
          </p:cNvSpPr>
          <p:nvPr/>
        </p:nvSpPr>
        <p:spPr>
          <a:xfrm>
            <a:off x="2589199" y="2220117"/>
            <a:ext cx="1001864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HW1</a:t>
            </a:r>
            <a:endParaRPr lang="he-IL" sz="20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B0FFEE5-53B4-C528-5302-9F44233C0250}"/>
              </a:ext>
            </a:extLst>
          </p:cNvPr>
          <p:cNvSpPr txBox="1">
            <a:spLocks/>
          </p:cNvSpPr>
          <p:nvPr/>
        </p:nvSpPr>
        <p:spPr>
          <a:xfrm>
            <a:off x="2100334" y="2447953"/>
            <a:ext cx="2631881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Planned Features</a:t>
            </a:r>
            <a:endParaRPr lang="he-IL" sz="16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69EEC64C-4028-4E8E-B6AC-B3E4C307C455}"/>
              </a:ext>
            </a:extLst>
          </p:cNvPr>
          <p:cNvSpPr txBox="1">
            <a:spLocks/>
          </p:cNvSpPr>
          <p:nvPr/>
        </p:nvSpPr>
        <p:spPr>
          <a:xfrm>
            <a:off x="2100334" y="4299769"/>
            <a:ext cx="2631881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Acceptance Tests</a:t>
            </a:r>
            <a:endParaRPr lang="he-IL" sz="1600" dirty="0"/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A950756D-E29A-3A3E-A6B2-4E3529DA2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70387"/>
              </p:ext>
            </p:extLst>
          </p:nvPr>
        </p:nvGraphicFramePr>
        <p:xfrm>
          <a:off x="123393" y="4742336"/>
          <a:ext cx="5655173" cy="141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כותרת 1">
            <a:extLst>
              <a:ext uri="{FF2B5EF4-FFF2-40B4-BE49-F238E27FC236}">
                <a16:creationId xmlns:a16="http://schemas.microsoft.com/office/drawing/2014/main" id="{65D6BA9C-F351-9735-B9AF-5F462A697088}"/>
              </a:ext>
            </a:extLst>
          </p:cNvPr>
          <p:cNvSpPr txBox="1">
            <a:spLocks/>
          </p:cNvSpPr>
          <p:nvPr/>
        </p:nvSpPr>
        <p:spPr>
          <a:xfrm>
            <a:off x="8686206" y="2226669"/>
            <a:ext cx="1001864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HW2</a:t>
            </a:r>
            <a:endParaRPr lang="he-IL" sz="2000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A8F704C7-3B02-60E1-B396-11F456DB858C}"/>
              </a:ext>
            </a:extLst>
          </p:cNvPr>
          <p:cNvSpPr txBox="1">
            <a:spLocks/>
          </p:cNvSpPr>
          <p:nvPr/>
        </p:nvSpPr>
        <p:spPr>
          <a:xfrm>
            <a:off x="8197341" y="2454505"/>
            <a:ext cx="2631881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Planned Features</a:t>
            </a:r>
            <a:endParaRPr lang="he-IL" sz="16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380D418B-5707-0B3D-3C87-124BC40C89DE}"/>
              </a:ext>
            </a:extLst>
          </p:cNvPr>
          <p:cNvSpPr txBox="1">
            <a:spLocks/>
          </p:cNvSpPr>
          <p:nvPr/>
        </p:nvSpPr>
        <p:spPr>
          <a:xfrm>
            <a:off x="8197341" y="4306321"/>
            <a:ext cx="2631881" cy="4425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Acceptance Tests</a:t>
            </a:r>
            <a:endParaRPr lang="he-IL" sz="1600" dirty="0"/>
          </a:p>
        </p:txBody>
      </p:sp>
      <p:graphicFrame>
        <p:nvGraphicFramePr>
          <p:cNvPr id="14" name="מציין מיקום תוכן 5">
            <a:extLst>
              <a:ext uri="{FF2B5EF4-FFF2-40B4-BE49-F238E27FC236}">
                <a16:creationId xmlns:a16="http://schemas.microsoft.com/office/drawing/2014/main" id="{451443A1-DEAE-A9C8-B194-40531F997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821754"/>
              </p:ext>
            </p:extLst>
          </p:nvPr>
        </p:nvGraphicFramePr>
        <p:xfrm>
          <a:off x="6397307" y="2770046"/>
          <a:ext cx="5301357" cy="165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מציין מיקום תוכן 8">
            <a:extLst>
              <a:ext uri="{FF2B5EF4-FFF2-40B4-BE49-F238E27FC236}">
                <a16:creationId xmlns:a16="http://schemas.microsoft.com/office/drawing/2014/main" id="{A89AA06B-24D6-7A3B-75FA-B2D2DB98D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888750"/>
              </p:ext>
            </p:extLst>
          </p:nvPr>
        </p:nvGraphicFramePr>
        <p:xfrm>
          <a:off x="6199511" y="4748888"/>
          <a:ext cx="5696948" cy="14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7861A56A-7BA4-E57B-0901-4C67ADB93E81}"/>
              </a:ext>
            </a:extLst>
          </p:cNvPr>
          <p:cNvCxnSpPr/>
          <p:nvPr/>
        </p:nvCxnSpPr>
        <p:spPr>
          <a:xfrm>
            <a:off x="6000750" y="2226467"/>
            <a:ext cx="0" cy="393802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3891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96E844-2907-0020-C78A-2712D5B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4200" dirty="0"/>
              <a:t>Exclusive Features</a:t>
            </a:r>
            <a:endParaRPr lang="he-IL" sz="4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C6D395A-B3A1-6D93-27DB-83F556A8F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74486"/>
              </p:ext>
            </p:extLst>
          </p:nvPr>
        </p:nvGraphicFramePr>
        <p:xfrm>
          <a:off x="6455878" y="954157"/>
          <a:ext cx="4285009" cy="462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5846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4C27-3766-0A70-F777-4A479FDF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1796995"/>
            <a:ext cx="4269851" cy="1132217"/>
          </a:xfrm>
        </p:spPr>
        <p:txBody>
          <a:bodyPr anchor="b">
            <a:normAutofit/>
          </a:bodyPr>
          <a:lstStyle/>
          <a:p>
            <a:pPr algn="ctr"/>
            <a:r>
              <a:rPr lang="en-US" sz="280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57ECA-5732-D7C4-75A0-AB347761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6" y="1100160"/>
            <a:ext cx="4343400" cy="4536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620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3F38FC-4770-C255-ED17-F8FCE1C5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150" dirty="0"/>
              <a:t>Architecture (cont.) - Flow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BAB6480-C99F-344C-1E3F-EF66B312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684" y="1285359"/>
            <a:ext cx="4943233" cy="4288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01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BEE8569-6190-B5D8-0743-921BCABF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6" y="1219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Use Case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660BF7-421D-F568-9EC9-023C47A1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6870" y="711702"/>
            <a:ext cx="3868679" cy="4717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5318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EB1"/>
      </a:accent6>
      <a:hlink>
        <a:srgbClr val="3F5FBF"/>
      </a:hlink>
      <a:folHlink>
        <a:srgbClr val="7F7F7F"/>
      </a:folHlink>
    </a:clrScheme>
    <a:fontScheme name="Custom 7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481</Words>
  <Application>Microsoft Office PowerPoint</Application>
  <PresentationFormat>Widescreen</PresentationFormat>
  <Paragraphs>105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Meiryo</vt:lpstr>
      <vt:lpstr>Aptos</vt:lpstr>
      <vt:lpstr>Arial</vt:lpstr>
      <vt:lpstr>Calibri</vt:lpstr>
      <vt:lpstr>Calibri Light</vt:lpstr>
      <vt:lpstr>Corbel</vt:lpstr>
      <vt:lpstr>Hadassah Friedlaender</vt:lpstr>
      <vt:lpstr>SketchLinesVTI</vt:lpstr>
      <vt:lpstr>ShapeFlow Monitor</vt:lpstr>
      <vt:lpstr>60 Seconds About ShapeFlow - Monitor</vt:lpstr>
      <vt:lpstr>Background</vt:lpstr>
      <vt:lpstr>Non-Functional Requirements</vt:lpstr>
      <vt:lpstr>Homework Analysis</vt:lpstr>
      <vt:lpstr>Exclusive Features</vt:lpstr>
      <vt:lpstr>Architecture</vt:lpstr>
      <vt:lpstr>Architecture (cont.) - Flow</vt:lpstr>
      <vt:lpstr>Use Case</vt:lpstr>
      <vt:lpstr>Project Setup</vt:lpstr>
      <vt:lpstr>Landing pages</vt:lpstr>
      <vt:lpstr>Dashboard</vt:lpstr>
      <vt:lpstr>Advanced Analytics</vt:lpstr>
      <vt:lpstr>Advanced Analytics</vt:lpstr>
      <vt:lpstr>Advanced Analytics</vt:lpstr>
      <vt:lpstr>Advanced Analytics</vt:lpstr>
      <vt:lpstr>Upload Logs</vt:lpstr>
      <vt:lpstr>Search Glossary</vt:lpstr>
      <vt:lpstr>Working Hours</vt:lpstr>
      <vt:lpstr>Alerts</vt:lpstr>
      <vt:lpstr>Chatbot Assistant</vt:lpstr>
      <vt:lpstr>Peer Review</vt:lpstr>
      <vt:lpstr>Modular Code</vt:lpstr>
      <vt:lpstr>Thank You For Listening!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גל ביטון</dc:creator>
  <cp:lastModifiedBy>Eyal Maklada</cp:lastModifiedBy>
  <cp:revision>32</cp:revision>
  <dcterms:created xsi:type="dcterms:W3CDTF">2024-08-07T18:28:59Z</dcterms:created>
  <dcterms:modified xsi:type="dcterms:W3CDTF">2024-08-11T09:32:58Z</dcterms:modified>
</cp:coreProperties>
</file>