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61" r:id="rId6"/>
    <p:sldId id="260" r:id="rId7"/>
    <p:sldId id="262" r:id="rId8"/>
    <p:sldId id="259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B13DF-6D90-4426-A83D-97B12E9CDF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E12347-DB7C-47F9-B37A-45BABFC7D9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46661-BE62-4EB1-A49C-3250D91B6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EE804-C07F-4D97-AAB6-8915CD8333CB}" type="datetimeFigureOut">
              <a:rPr lang="en-US" smtClean="0"/>
              <a:t>9/12/2017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E2E9A-74EC-497F-BE83-8705EB3A0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42AAD-0157-412A-A1AC-93751C745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97275-E74A-4CAE-A9F9-DBDE08188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821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9F8B4-A0CB-49E9-AA5C-CE49D6A32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A23B05-6C29-4B48-AB88-69DD47A31F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88D222-06B4-456E-8E6C-89F35DCC6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EE804-C07F-4D97-AAB6-8915CD8333CB}" type="datetimeFigureOut">
              <a:rPr lang="en-US" smtClean="0"/>
              <a:t>9/12/2017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31CF74-9E48-48ED-B1E6-C730B904C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68852A-E5FA-45D8-9B86-5845F7163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97275-E74A-4CAE-A9F9-DBDE08188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237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C879A0-CFE3-452E-9321-D5BACD43B0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3D983C-AEB5-474D-8C4D-6922DEFFC7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8E6F58-307D-4533-81B1-D6CE21642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EE804-C07F-4D97-AAB6-8915CD8333CB}" type="datetimeFigureOut">
              <a:rPr lang="en-US" smtClean="0"/>
              <a:t>9/12/2017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88343F-7C90-4A75-9743-FCC7B6168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5BBEE0-D9AF-4EFB-B5D0-38B47A941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97275-E74A-4CAE-A9F9-DBDE08188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757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9F69F-E542-43DC-9D28-43B76D83E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E147A9-8D54-4C29-8680-E030324D04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69A306-344A-4023-AD71-4F791414E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EE804-C07F-4D97-AAB6-8915CD8333CB}" type="datetimeFigureOut">
              <a:rPr lang="en-US" smtClean="0"/>
              <a:t>9/12/2017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EE94EA-079C-4E36-81F7-6B40097DF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D35878-CCDA-4B89-A169-4C649C779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97275-E74A-4CAE-A9F9-DBDE08188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398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31A30-DB44-4CF3-9C43-507A44F79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F98CC4-D03F-4A46-B677-9D740015AD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87D3DA-2B0D-4D88-A94B-1BA711543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EE804-C07F-4D97-AAB6-8915CD8333CB}" type="datetimeFigureOut">
              <a:rPr lang="en-US" smtClean="0"/>
              <a:t>9/12/2017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B791A9-02EF-4AE8-96D2-783362D74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19A919-589A-4BAB-846C-FC544D54B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97275-E74A-4CAE-A9F9-DBDE08188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934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30CD0-A33E-48F2-992F-69F3AC197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5ACD9F-BCB0-49D9-91F6-00816A500B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B18504-143F-475A-84AA-5F68093E35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ADFC94-792F-42D1-9F02-AAC2E886A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EE804-C07F-4D97-AAB6-8915CD8333CB}" type="datetimeFigureOut">
              <a:rPr lang="en-US" smtClean="0"/>
              <a:t>9/12/2017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BAE063-2746-4E92-B7B7-7AB63C439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66F39F-0C8D-4C8B-A954-6E58A05E1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97275-E74A-4CAE-A9F9-DBDE08188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633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E4D99-2FB4-427A-BC82-7EA7052B5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985EEC-CADE-45AF-A59A-86D1352B2E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DA4487-6AD2-4080-8542-A2CA67C8BC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0CD842-AB5D-42ED-BF67-3C40A3BC8D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DF4FA6-CF6E-45E4-B698-8449CE8BA7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84C750-8D31-4ACC-B79C-B91AA1CD1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EE804-C07F-4D97-AAB6-8915CD8333CB}" type="datetimeFigureOut">
              <a:rPr lang="en-US" smtClean="0"/>
              <a:t>9/12/2017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E5331C-C040-40F3-A0A3-056A99A68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9F4CD2-9143-4676-BB05-85723512F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97275-E74A-4CAE-A9F9-DBDE08188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479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21ADB-535C-4308-BF68-4016817A0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492099-1ECD-451A-B860-FD7292BDC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EE804-C07F-4D97-AAB6-8915CD8333CB}" type="datetimeFigureOut">
              <a:rPr lang="en-US" smtClean="0"/>
              <a:t>9/12/2017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A49D81-565F-4005-B430-0DA11E798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ED73D7-D5FF-4944-9CF8-890400EC2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97275-E74A-4CAE-A9F9-DBDE08188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203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D67807-7F14-4B9D-97D8-4C879A20D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EE804-C07F-4D97-AAB6-8915CD8333CB}" type="datetimeFigureOut">
              <a:rPr lang="en-US" smtClean="0"/>
              <a:t>9/12/2017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437FE6-FB45-49A3-B97D-5D38C4A6C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DEB9A5-23A4-47DA-BC70-2DA43E4BA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97275-E74A-4CAE-A9F9-DBDE08188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324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5F9D6-DDEE-4359-9CC5-7461221CF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4F8A61-CFD2-4762-8D42-DB055CDF90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4577F0-B244-423F-B130-C6A903BCE7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DC62C8-ACAD-46D7-B364-844EBD41F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EE804-C07F-4D97-AAB6-8915CD8333CB}" type="datetimeFigureOut">
              <a:rPr lang="en-US" smtClean="0"/>
              <a:t>9/12/2017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BA13E9-9581-4938-9727-23031C65A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1B5F77-74B8-4688-B360-C14EE3197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97275-E74A-4CAE-A9F9-DBDE08188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537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DD3DF-407D-4B75-BAF1-3B5D62412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112494-FEDC-406F-BC92-45B5CBB1AB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A5C5E6-96B0-49E1-899B-C54727AA2C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FC3EB0-BE07-460C-BCD6-67D31A7FE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EE804-C07F-4D97-AAB6-8915CD8333CB}" type="datetimeFigureOut">
              <a:rPr lang="en-US" smtClean="0"/>
              <a:t>9/12/2017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8E3CDB-469E-4132-8E6A-BCEEA3026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0C1B90-9112-413D-8348-08CA31978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97275-E74A-4CAE-A9F9-DBDE08188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677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DD4D50-5FAE-418B-85AC-50C107E2B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F12B4F-C883-4B7B-9342-B8E33F110A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64D8E0-1E1B-4051-B5AB-FAF059DC6A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AEE804-C07F-4D97-AAB6-8915CD8333CB}" type="datetimeFigureOut">
              <a:rPr lang="en-US" smtClean="0"/>
              <a:t>9/12/2017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790BA4-6336-4C72-8EEB-C4FD06546B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8C0418-1FD4-446B-B095-BC810033AC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897275-E74A-4CAE-A9F9-DBDE08188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21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A9939-C7FF-45E0-BBE2-EE4EB66897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Characterization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1C85121-30DF-4736-A285-6F0E17944F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Crystal 5x5x50 mm </a:t>
            </a:r>
            <a:r>
              <a:rPr lang="en-US" dirty="0" err="1"/>
              <a:t>eksma</a:t>
            </a:r>
            <a:r>
              <a:rPr lang="en-US" dirty="0"/>
              <a:t> 2A641</a:t>
            </a:r>
          </a:p>
        </p:txBody>
      </p:sp>
    </p:spTree>
    <p:extLst>
      <p:ext uri="{BB962C8B-B14F-4D97-AF65-F5344CB8AC3E}">
        <p14:creationId xmlns:p14="http://schemas.microsoft.com/office/powerpoint/2010/main" val="27549323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33AD5B-946A-46FD-ABCF-E2BA2EE119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4384"/>
            <a:ext cx="10515600" cy="5832579"/>
          </a:xfrm>
        </p:spPr>
        <p:txBody>
          <a:bodyPr/>
          <a:lstStyle/>
          <a:p>
            <a:r>
              <a:rPr lang="en-US" dirty="0"/>
              <a:t>Compared results assuming transmission of 0.31032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BCDDAD-54B2-4447-9CBE-7D08EA1748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744" y="904009"/>
            <a:ext cx="93345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594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F19E3-125E-468F-9F69-74A4CEE03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values: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62023D-3B90-428E-8ECF-0B466F9D8B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GB" u="sng" dirty="0"/>
              <a:t>Experiment 05_09_17:</a:t>
            </a:r>
            <a:endParaRPr lang="en-GB" dirty="0"/>
          </a:p>
          <a:p>
            <a:pPr lvl="1"/>
            <a:r>
              <a:rPr lang="en-GB" dirty="0"/>
              <a:t>w0 	= 49e-6</a:t>
            </a:r>
          </a:p>
          <a:p>
            <a:pPr lvl="1"/>
            <a:r>
              <a:rPr lang="en-GB" dirty="0" err="1"/>
              <a:t>TempGrad</a:t>
            </a:r>
            <a:r>
              <a:rPr lang="en-GB" dirty="0"/>
              <a:t>    	= </a:t>
            </a:r>
            <a:r>
              <a:rPr lang="en-GB" dirty="0" err="1"/>
              <a:t>Const</a:t>
            </a:r>
            <a:endParaRPr lang="en-GB" dirty="0"/>
          </a:p>
          <a:p>
            <a:pPr lvl="1"/>
            <a:r>
              <a:rPr lang="en-GB" dirty="0"/>
              <a:t>Crystal     	= Crystal 5x5x50 mm </a:t>
            </a:r>
            <a:r>
              <a:rPr lang="en-GB" dirty="0" err="1"/>
              <a:t>eksma</a:t>
            </a:r>
            <a:r>
              <a:rPr lang="en-GB" dirty="0"/>
              <a:t> 2A641</a:t>
            </a:r>
          </a:p>
          <a:p>
            <a:pPr lvl="1"/>
            <a:r>
              <a:rPr lang="en-GB" dirty="0"/>
              <a:t>Laser       	= </a:t>
            </a:r>
            <a:r>
              <a:rPr lang="en-GB" dirty="0" err="1"/>
              <a:t>Luce</a:t>
            </a:r>
            <a:endParaRPr lang="en-GB" dirty="0"/>
          </a:p>
          <a:p>
            <a:pPr lvl="1"/>
            <a:r>
              <a:rPr lang="en-GB" dirty="0"/>
              <a:t>offset   	= -0.3; % For P2w vs T</a:t>
            </a:r>
          </a:p>
          <a:p>
            <a:pPr marL="0" indent="0">
              <a:buNone/>
            </a:pPr>
            <a:r>
              <a:rPr lang="en-GB" u="sng" dirty="0"/>
              <a:t>Simulation:</a:t>
            </a:r>
          </a:p>
          <a:p>
            <a:pPr lvl="1"/>
            <a:r>
              <a:rPr lang="en-GB" dirty="0"/>
              <a:t>W0	= 49e-6</a:t>
            </a:r>
          </a:p>
          <a:p>
            <a:pPr lvl="1"/>
            <a:r>
              <a:rPr lang="en-GB" dirty="0" err="1"/>
              <a:t>TempGrad</a:t>
            </a:r>
            <a:r>
              <a:rPr lang="en-GB" dirty="0"/>
              <a:t>    	= </a:t>
            </a:r>
            <a:r>
              <a:rPr lang="en-GB" dirty="0" err="1"/>
              <a:t>Const</a:t>
            </a:r>
            <a:endParaRPr lang="en-GB" dirty="0"/>
          </a:p>
          <a:p>
            <a:pPr lvl="1"/>
            <a:r>
              <a:rPr lang="en-GB" dirty="0"/>
              <a:t>Pump	= Depleted</a:t>
            </a:r>
          </a:p>
          <a:p>
            <a:pPr lvl="1"/>
            <a:r>
              <a:rPr lang="en-GB" dirty="0"/>
              <a:t>L		= 5e-2 cm</a:t>
            </a:r>
          </a:p>
          <a:p>
            <a:endParaRPr lang="en-GB" dirty="0"/>
          </a:p>
          <a:p>
            <a:r>
              <a:rPr lang="en-GB" dirty="0" err="1"/>
              <a:t>PinAvg</a:t>
            </a:r>
            <a:r>
              <a:rPr lang="en-GB" dirty="0"/>
              <a:t>      	= 29.20e-3;</a:t>
            </a:r>
          </a:p>
          <a:p>
            <a:r>
              <a:rPr lang="en-GB" dirty="0"/>
              <a:t>f           	= 10K;</a:t>
            </a:r>
          </a:p>
          <a:p>
            <a:r>
              <a:rPr lang="en-GB" dirty="0" err="1">
                <a:solidFill>
                  <a:srgbClr val="FF0000"/>
                </a:solidFill>
              </a:rPr>
              <a:t>Pulse_wdt</a:t>
            </a:r>
            <a:r>
              <a:rPr lang="en-GB" dirty="0">
                <a:solidFill>
                  <a:srgbClr val="FF0000"/>
                </a:solidFill>
              </a:rPr>
              <a:t>   	= 5e-9 to 8e-9 s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0722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E34AC-A9DF-4DEA-AAEE-B596E782B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Pulse width = 5ns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33AD5B-946A-46FD-ABCF-E2BA2EE119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5039"/>
            <a:ext cx="10515600" cy="4751924"/>
          </a:xfrm>
        </p:spPr>
        <p:txBody>
          <a:bodyPr/>
          <a:lstStyle/>
          <a:p>
            <a:r>
              <a:rPr lang="en-US" dirty="0"/>
              <a:t>Normalized comparison P2w vs T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9265BB-F1E6-495D-B423-B3C9A20D49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9473" y="1852550"/>
            <a:ext cx="7558227" cy="4784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813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33AD5B-946A-46FD-ABCF-E2BA2EE119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4384"/>
            <a:ext cx="10515600" cy="5832579"/>
          </a:xfrm>
        </p:spPr>
        <p:txBody>
          <a:bodyPr/>
          <a:lstStyle/>
          <a:p>
            <a:r>
              <a:rPr lang="en-US" dirty="0"/>
              <a:t>Compared results assuming transmission of 0.31032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A213603-5971-4638-8102-A7639433B2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290" y="836863"/>
            <a:ext cx="8704614" cy="5510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275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33AD5B-946A-46FD-ABCF-E2BA2EE119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4384"/>
            <a:ext cx="10515600" cy="5832579"/>
          </a:xfrm>
        </p:spPr>
        <p:txBody>
          <a:bodyPr/>
          <a:lstStyle/>
          <a:p>
            <a:r>
              <a:rPr lang="en-US" dirty="0"/>
              <a:t>Compared results assuming transmission of 0.31032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8D340D-C8BF-4AAD-BD58-251AD7252C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8122" y="939635"/>
            <a:ext cx="93345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3391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33AD5B-946A-46FD-ABCF-E2BA2EE119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4384"/>
            <a:ext cx="10515600" cy="5832579"/>
          </a:xfrm>
        </p:spPr>
        <p:txBody>
          <a:bodyPr/>
          <a:lstStyle/>
          <a:p>
            <a:r>
              <a:rPr lang="en-US" dirty="0"/>
              <a:t>Compared results assuming transmission of 0.31032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FB3D486-4DDC-4A41-8F22-AE747E9208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119" y="890646"/>
            <a:ext cx="9425297" cy="5770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5632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E34AC-A9DF-4DEA-AAEE-B596E782B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Pulse width = 8ns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33AD5B-946A-46FD-ABCF-E2BA2EE119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5039"/>
            <a:ext cx="10515600" cy="4751924"/>
          </a:xfrm>
        </p:spPr>
        <p:txBody>
          <a:bodyPr/>
          <a:lstStyle/>
          <a:p>
            <a:r>
              <a:rPr lang="en-US" dirty="0"/>
              <a:t>Normalized comparison P2w vs T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33D0C0C-1733-4DA6-BBAC-257B5947A4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1972" y="1871724"/>
            <a:ext cx="7734300" cy="489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897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33AD5B-946A-46FD-ABCF-E2BA2EE119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4384"/>
            <a:ext cx="10515600" cy="5832579"/>
          </a:xfrm>
        </p:spPr>
        <p:txBody>
          <a:bodyPr/>
          <a:lstStyle/>
          <a:p>
            <a:r>
              <a:rPr lang="en-US" dirty="0"/>
              <a:t>Compared results assuming transmission of 0.44241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FD4AA3E-BBF1-4D93-BC96-B42233B78B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5622" y="832757"/>
            <a:ext cx="93345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8968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33AD5B-946A-46FD-ABCF-E2BA2EE119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4384"/>
            <a:ext cx="10515600" cy="5832579"/>
          </a:xfrm>
        </p:spPr>
        <p:txBody>
          <a:bodyPr/>
          <a:lstStyle/>
          <a:p>
            <a:r>
              <a:rPr lang="en-US" dirty="0"/>
              <a:t>Compared results assuming transmission of 0.31032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7264CD-DDDE-4370-8C84-D6113B2B29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8122" y="844632"/>
            <a:ext cx="93345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2543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</TotalTime>
  <Words>67</Words>
  <Application>Microsoft Office PowerPoint</Application>
  <PresentationFormat>Widescreen</PresentationFormat>
  <Paragraphs>28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Characterization</vt:lpstr>
      <vt:lpstr>Default values:</vt:lpstr>
      <vt:lpstr>Pulse width = 5ns</vt:lpstr>
      <vt:lpstr>PowerPoint Presentation</vt:lpstr>
      <vt:lpstr>PowerPoint Presentation</vt:lpstr>
      <vt:lpstr>PowerPoint Presentation</vt:lpstr>
      <vt:lpstr>Pulse width = 8ns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Characterization</dc:title>
  <dc:creator>Eyal Rozenberg</dc:creator>
  <cp:lastModifiedBy>Eyal Rozenberg</cp:lastModifiedBy>
  <cp:revision>7</cp:revision>
  <dcterms:created xsi:type="dcterms:W3CDTF">2017-09-12T08:21:26Z</dcterms:created>
  <dcterms:modified xsi:type="dcterms:W3CDTF">2017-09-12T12:45:23Z</dcterms:modified>
</cp:coreProperties>
</file>