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74" r:id="rId2"/>
    <p:sldId id="265" r:id="rId3"/>
    <p:sldId id="268" r:id="rId4"/>
    <p:sldId id="270" r:id="rId5"/>
    <p:sldId id="271" r:id="rId6"/>
    <p:sldId id="276" r:id="rId7"/>
    <p:sldId id="272" r:id="rId8"/>
    <p:sldId id="277" r:id="rId9"/>
    <p:sldId id="278" r:id="rId10"/>
    <p:sldId id="279" r:id="rId11"/>
    <p:sldId id="283" r:id="rId12"/>
    <p:sldId id="280" r:id="rId13"/>
    <p:sldId id="281" r:id="rId14"/>
    <p:sldId id="282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52ADB-1579-4CB5-A5D8-2E248B0950CA}" v="10" dt="2023-12-02T14:59:11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18" autoAdjust="0"/>
    <p:restoredTop sz="89116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5D952ADB-1579-4CB5-A5D8-2E248B0950CA}"/>
    <pc:docChg chg="undo custSel modSld">
      <pc:chgData name="שיר וולץ" userId="aefb9a7725becb63" providerId="LiveId" clId="{5D952ADB-1579-4CB5-A5D8-2E248B0950CA}" dt="2023-12-02T15:00:26.245" v="212" actId="6549"/>
      <pc:docMkLst>
        <pc:docMk/>
      </pc:docMkLst>
      <pc:sldChg chg="addSp modSp mod modAnim">
        <pc:chgData name="שיר וולץ" userId="aefb9a7725becb63" providerId="LiveId" clId="{5D952ADB-1579-4CB5-A5D8-2E248B0950CA}" dt="2023-12-02T14:05:28.119" v="17"/>
        <pc:sldMkLst>
          <pc:docMk/>
          <pc:sldMk cId="3979115751" sldId="271"/>
        </pc:sldMkLst>
        <pc:spChg chg="add mod">
          <ac:chgData name="שיר וולץ" userId="aefb9a7725becb63" providerId="LiveId" clId="{5D952ADB-1579-4CB5-A5D8-2E248B0950CA}" dt="2023-12-02T14:03:41.021" v="7" actId="1076"/>
          <ac:spMkLst>
            <pc:docMk/>
            <pc:sldMk cId="3979115751" sldId="271"/>
            <ac:spMk id="4" creationId="{BA6DED7E-03A3-44FA-0A99-97940350ACBD}"/>
          </ac:spMkLst>
        </pc:spChg>
        <pc:spChg chg="add mod">
          <ac:chgData name="שיר וולץ" userId="aefb9a7725becb63" providerId="LiveId" clId="{5D952ADB-1579-4CB5-A5D8-2E248B0950CA}" dt="2023-12-02T14:05:21.010" v="16" actId="164"/>
          <ac:spMkLst>
            <pc:docMk/>
            <pc:sldMk cId="3979115751" sldId="271"/>
            <ac:spMk id="6" creationId="{4E46FCE6-3013-F356-E566-EA730F64D1ED}"/>
          </ac:spMkLst>
        </pc:spChg>
        <pc:grpChg chg="mod">
          <ac:chgData name="שיר וולץ" userId="aefb9a7725becb63" providerId="LiveId" clId="{5D952ADB-1579-4CB5-A5D8-2E248B0950CA}" dt="2023-12-02T14:05:21.010" v="16" actId="164"/>
          <ac:grpSpMkLst>
            <pc:docMk/>
            <pc:sldMk cId="3979115751" sldId="271"/>
            <ac:grpSpMk id="3" creationId="{F4A32983-DF18-2EF9-CD96-0A7A12E0578C}"/>
          </ac:grpSpMkLst>
        </pc:grpChg>
        <pc:grpChg chg="add mod">
          <ac:chgData name="שיר וולץ" userId="aefb9a7725becb63" providerId="LiveId" clId="{5D952ADB-1579-4CB5-A5D8-2E248B0950CA}" dt="2023-12-02T14:05:21.010" v="16" actId="164"/>
          <ac:grpSpMkLst>
            <pc:docMk/>
            <pc:sldMk cId="3979115751" sldId="271"/>
            <ac:grpSpMk id="7" creationId="{8210F35F-7C60-9FB9-2771-AA9D492A7F43}"/>
          </ac:grpSpMkLst>
        </pc:grpChg>
      </pc:sldChg>
      <pc:sldChg chg="modSp mod">
        <pc:chgData name="שיר וולץ" userId="aefb9a7725becb63" providerId="LiveId" clId="{5D952ADB-1579-4CB5-A5D8-2E248B0950CA}" dt="2023-12-02T14:54:14.738" v="63" actId="1076"/>
        <pc:sldMkLst>
          <pc:docMk/>
          <pc:sldMk cId="632009448" sldId="272"/>
        </pc:sldMkLst>
        <pc:spChg chg="mod">
          <ac:chgData name="שיר וולץ" userId="aefb9a7725becb63" providerId="LiveId" clId="{5D952ADB-1579-4CB5-A5D8-2E248B0950CA}" dt="2023-12-02T14:54:14.738" v="63" actId="1076"/>
          <ac:spMkLst>
            <pc:docMk/>
            <pc:sldMk cId="632009448" sldId="272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4:55:03.843" v="81" actId="20577"/>
        <pc:sldMkLst>
          <pc:docMk/>
          <pc:sldMk cId="2396002602" sldId="277"/>
        </pc:sldMkLst>
        <pc:spChg chg="mod">
          <ac:chgData name="שיר וולץ" userId="aefb9a7725becb63" providerId="LiveId" clId="{5D952ADB-1579-4CB5-A5D8-2E248B0950CA}" dt="2023-12-02T14:55:03.843" v="81" actId="20577"/>
          <ac:spMkLst>
            <pc:docMk/>
            <pc:sldMk cId="2396002602" sldId="277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4:59:53.946" v="210" actId="20577"/>
        <pc:sldMkLst>
          <pc:docMk/>
          <pc:sldMk cId="2889183720" sldId="278"/>
        </pc:sldMkLst>
        <pc:spChg chg="mod">
          <ac:chgData name="שיר וולץ" userId="aefb9a7725becb63" providerId="LiveId" clId="{5D952ADB-1579-4CB5-A5D8-2E248B0950CA}" dt="2023-12-02T14:59:53.946" v="210" actId="20577"/>
          <ac:spMkLst>
            <pc:docMk/>
            <pc:sldMk cId="2889183720" sldId="278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4:56:26.720" v="100" actId="1076"/>
        <pc:sldMkLst>
          <pc:docMk/>
          <pc:sldMk cId="3112131851" sldId="279"/>
        </pc:sldMkLst>
        <pc:spChg chg="mod">
          <ac:chgData name="שיר וולץ" userId="aefb9a7725becb63" providerId="LiveId" clId="{5D952ADB-1579-4CB5-A5D8-2E248B0950CA}" dt="2023-12-02T14:56:26.720" v="100" actId="1076"/>
          <ac:spMkLst>
            <pc:docMk/>
            <pc:sldMk cId="3112131851" sldId="279"/>
            <ac:spMk id="4" creationId="{18C13FE4-332D-2C92-6AF2-2F31660F39AF}"/>
          </ac:spMkLst>
        </pc:spChg>
        <pc:picChg chg="mod">
          <ac:chgData name="שיר וולץ" userId="aefb9a7725becb63" providerId="LiveId" clId="{5D952ADB-1579-4CB5-A5D8-2E248B0950CA}" dt="2023-12-02T14:56:09.605" v="98" actId="14100"/>
          <ac:picMkLst>
            <pc:docMk/>
            <pc:sldMk cId="3112131851" sldId="279"/>
            <ac:picMk id="1026" creationId="{3B51BC27-0F12-1C9A-811D-60AC218BB492}"/>
          </ac:picMkLst>
        </pc:picChg>
      </pc:sldChg>
      <pc:sldChg chg="modSp mod">
        <pc:chgData name="שיר וולץ" userId="aefb9a7725becb63" providerId="LiveId" clId="{5D952ADB-1579-4CB5-A5D8-2E248B0950CA}" dt="2023-12-02T14:57:46.657" v="128" actId="1076"/>
        <pc:sldMkLst>
          <pc:docMk/>
          <pc:sldMk cId="2080365302" sldId="280"/>
        </pc:sldMkLst>
        <pc:spChg chg="mod">
          <ac:chgData name="שיר וולץ" userId="aefb9a7725becb63" providerId="LiveId" clId="{5D952ADB-1579-4CB5-A5D8-2E248B0950CA}" dt="2023-12-02T14:57:46.657" v="128" actId="1076"/>
          <ac:spMkLst>
            <pc:docMk/>
            <pc:sldMk cId="2080365302" sldId="280"/>
            <ac:spMk id="4" creationId="{18C13FE4-332D-2C92-6AF2-2F31660F39AF}"/>
          </ac:spMkLst>
        </pc:spChg>
        <pc:picChg chg="mod">
          <ac:chgData name="שיר וולץ" userId="aefb9a7725becb63" providerId="LiveId" clId="{5D952ADB-1579-4CB5-A5D8-2E248B0950CA}" dt="2023-12-02T14:57:41.345" v="127" actId="14100"/>
          <ac:picMkLst>
            <pc:docMk/>
            <pc:sldMk cId="2080365302" sldId="280"/>
            <ac:picMk id="2052" creationId="{8DDE973D-CEAF-E37B-D725-DBC20190DD89}"/>
          </ac:picMkLst>
        </pc:picChg>
      </pc:sldChg>
      <pc:sldChg chg="modSp mod">
        <pc:chgData name="שיר וולץ" userId="aefb9a7725becb63" providerId="LiveId" clId="{5D952ADB-1579-4CB5-A5D8-2E248B0950CA}" dt="2023-12-02T14:59:11.888" v="161" actId="14100"/>
        <pc:sldMkLst>
          <pc:docMk/>
          <pc:sldMk cId="558379904" sldId="281"/>
        </pc:sldMkLst>
        <pc:spChg chg="mod">
          <ac:chgData name="שיר וולץ" userId="aefb9a7725becb63" providerId="LiveId" clId="{5D952ADB-1579-4CB5-A5D8-2E248B0950CA}" dt="2023-12-02T14:59:10.186" v="160" actId="1076"/>
          <ac:spMkLst>
            <pc:docMk/>
            <pc:sldMk cId="558379904" sldId="281"/>
            <ac:spMk id="4" creationId="{18C13FE4-332D-2C92-6AF2-2F31660F39AF}"/>
          </ac:spMkLst>
        </pc:spChg>
        <pc:picChg chg="mod">
          <ac:chgData name="שיר וולץ" userId="aefb9a7725becb63" providerId="LiveId" clId="{5D952ADB-1579-4CB5-A5D8-2E248B0950CA}" dt="2023-12-02T14:59:11.888" v="161" actId="14100"/>
          <ac:picMkLst>
            <pc:docMk/>
            <pc:sldMk cId="558379904" sldId="281"/>
            <ac:picMk id="3076" creationId="{76B932F3-0FBD-7C2B-D098-E3E489090A93}"/>
          </ac:picMkLst>
        </pc:picChg>
      </pc:sldChg>
      <pc:sldChg chg="modSp mod">
        <pc:chgData name="שיר וולץ" userId="aefb9a7725becb63" providerId="LiveId" clId="{5D952ADB-1579-4CB5-A5D8-2E248B0950CA}" dt="2023-12-02T15:00:26.245" v="212" actId="6549"/>
        <pc:sldMkLst>
          <pc:docMk/>
          <pc:sldMk cId="3560181366" sldId="282"/>
        </pc:sldMkLst>
        <pc:spChg chg="mod">
          <ac:chgData name="שיר וולץ" userId="aefb9a7725becb63" providerId="LiveId" clId="{5D952ADB-1579-4CB5-A5D8-2E248B0950CA}" dt="2023-12-02T15:00:26.245" v="212" actId="6549"/>
          <ac:spMkLst>
            <pc:docMk/>
            <pc:sldMk cId="3560181366" sldId="282"/>
            <ac:spMk id="4" creationId="{18C13FE4-332D-2C92-6AF2-2F31660F39AF}"/>
          </ac:spMkLst>
        </pc:spChg>
        <pc:picChg chg="mod">
          <ac:chgData name="שיר וולץ" userId="aefb9a7725becb63" providerId="LiveId" clId="{5D952ADB-1579-4CB5-A5D8-2E248B0950CA}" dt="2023-12-02T14:58:30.507" v="143" actId="14100"/>
          <ac:picMkLst>
            <pc:docMk/>
            <pc:sldMk cId="3560181366" sldId="282"/>
            <ac:picMk id="4100" creationId="{9FB6DDFE-D9FF-269F-DF80-14FC5C24221E}"/>
          </ac:picMkLst>
        </pc:picChg>
      </pc:sldChg>
      <pc:sldChg chg="modSp mod">
        <pc:chgData name="שיר וולץ" userId="aefb9a7725becb63" providerId="LiveId" clId="{5D952ADB-1579-4CB5-A5D8-2E248B0950CA}" dt="2023-12-02T14:57:09.876" v="114" actId="20577"/>
        <pc:sldMkLst>
          <pc:docMk/>
          <pc:sldMk cId="2365412575" sldId="283"/>
        </pc:sldMkLst>
        <pc:spChg chg="mod">
          <ac:chgData name="שיר וולץ" userId="aefb9a7725becb63" providerId="LiveId" clId="{5D952ADB-1579-4CB5-A5D8-2E248B0950CA}" dt="2023-12-02T14:57:09.876" v="114" actId="20577"/>
          <ac:spMkLst>
            <pc:docMk/>
            <pc:sldMk cId="2365412575" sldId="283"/>
            <ac:spMk id="4" creationId="{18C13FE4-332D-2C92-6AF2-2F31660F39AF}"/>
          </ac:spMkLst>
        </pc:spChg>
        <pc:picChg chg="mod">
          <ac:chgData name="שיר וולץ" userId="aefb9a7725becb63" providerId="LiveId" clId="{5D952ADB-1579-4CB5-A5D8-2E248B0950CA}" dt="2023-12-02T14:56:54.608" v="104" actId="14100"/>
          <ac:picMkLst>
            <pc:docMk/>
            <pc:sldMk cId="2365412575" sldId="283"/>
            <ac:picMk id="5122" creationId="{394EB2A7-200B-C81C-9330-4A377C0227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1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38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44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39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67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984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4, Group 2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50304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 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1BC27-0F12-1C9A-811D-60AC218B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666282"/>
            <a:ext cx="7004957" cy="36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550979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605048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75C87-6127-6890-3E26-2A64E04F9D50}"/>
              </a:ext>
            </a:extLst>
          </p:cNvPr>
          <p:cNvSpPr/>
          <p:nvPr/>
        </p:nvSpPr>
        <p:spPr>
          <a:xfrm>
            <a:off x="9307287" y="5465379"/>
            <a:ext cx="304800" cy="332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1F4DF-359F-9630-12D8-DBA977BC78F0}"/>
              </a:ext>
            </a:extLst>
          </p:cNvPr>
          <p:cNvSpPr txBox="1"/>
          <p:nvPr/>
        </p:nvSpPr>
        <p:spPr>
          <a:xfrm>
            <a:off x="8552637" y="4805115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4AAA3-DEA4-D493-FF5F-7C1EAE3EF8B9}"/>
              </a:ext>
            </a:extLst>
          </p:cNvPr>
          <p:cNvCxnSpPr>
            <a:cxnSpLocks/>
          </p:cNvCxnSpPr>
          <p:nvPr/>
        </p:nvCxnSpPr>
        <p:spPr>
          <a:xfrm>
            <a:off x="9070930" y="5087733"/>
            <a:ext cx="260163" cy="33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782547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 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B2A7-200B-C81C-9330-4A377C02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688771"/>
            <a:ext cx="7581900" cy="36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605048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456386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1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49025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 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DE973D-CEAF-E37B-D725-DBC20190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15" y="2645228"/>
            <a:ext cx="8763000" cy="36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3925612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2329215" y="3538004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64790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B932F3-0FBD-7C2B-D098-E3E48909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78" y="2780618"/>
            <a:ext cx="6296025" cy="36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3547078" y="3569535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4006491" y="5943284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7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724309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FB6DDFE-D9FF-269F-DF80-14FC5C24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9" y="2699657"/>
            <a:ext cx="5400675" cy="353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3909599" y="3474769"/>
            <a:ext cx="273269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to 10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6" name="Picture 2" descr="‪george washington מאת en.wikipedia.org‬‏">
            <a:extLst>
              <a:ext uri="{FF2B5EF4-FFF2-40B4-BE49-F238E27FC236}">
                <a16:creationId xmlns:a16="http://schemas.microsoft.com/office/drawing/2014/main" id="{B52B831D-9F31-2D90-4078-904B2675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08" y="240227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2800" dirty="0"/>
              <a:t>Forecasted Revenue in the Coming year = Price x (365 - availability_365)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1600" u="sng" dirty="0"/>
              <a:t>Remark</a:t>
            </a:r>
            <a:r>
              <a:rPr lang="en-US" sz="1600" dirty="0"/>
              <a:t>: In the absence of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acquisition price of each property data.</a:t>
            </a:r>
            <a:endParaRPr lang="he-IL" sz="1700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u="sng" dirty="0"/>
              <a:t>Remark</a:t>
            </a:r>
            <a:r>
              <a:rPr lang="en-US" sz="7200" dirty="0"/>
              <a:t>: 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F26E794-1654-01C9-6F3F-017E453B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4340774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1. Removing Duplicated records (rows) and irrelevant fields (columns) resulted also in null entries decrease: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019A-7D46-E958-642D-7E38A734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480" y="2804538"/>
            <a:ext cx="9236240" cy="3414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6CA63-E0FF-D349-741F-3D5612B1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469" y="3195932"/>
            <a:ext cx="1676443" cy="1565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44B3F-D26F-444C-97ED-D394691B1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417" y="3272776"/>
            <a:ext cx="1530694" cy="148909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9A8AC6-66FD-1018-50DF-B697223D7836}"/>
              </a:ext>
            </a:extLst>
          </p:cNvPr>
          <p:cNvSpPr/>
          <p:nvPr/>
        </p:nvSpPr>
        <p:spPr>
          <a:xfrm>
            <a:off x="3247741" y="3989414"/>
            <a:ext cx="292848" cy="14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DED7E-03A3-44FA-0A99-97940350ACBD}"/>
              </a:ext>
            </a:extLst>
          </p:cNvPr>
          <p:cNvSpPr txBox="1"/>
          <p:nvPr/>
        </p:nvSpPr>
        <p:spPr>
          <a:xfrm>
            <a:off x="3042815" y="3656133"/>
            <a:ext cx="7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-44%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10F35F-7C60-9FB9-2771-AA9D492A7F43}"/>
              </a:ext>
            </a:extLst>
          </p:cNvPr>
          <p:cNvGrpSpPr/>
          <p:nvPr/>
        </p:nvGrpSpPr>
        <p:grpSpPr>
          <a:xfrm>
            <a:off x="1492469" y="4856594"/>
            <a:ext cx="3657643" cy="1510615"/>
            <a:chOff x="1492469" y="4856594"/>
            <a:chExt cx="3657643" cy="1510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A32983-DF18-2EF9-CD96-0A7A12E0578C}"/>
                </a:ext>
              </a:extLst>
            </p:cNvPr>
            <p:cNvGrpSpPr/>
            <p:nvPr/>
          </p:nvGrpSpPr>
          <p:grpSpPr>
            <a:xfrm>
              <a:off x="1492469" y="4856594"/>
              <a:ext cx="3657643" cy="1510615"/>
              <a:chOff x="1492469" y="4856594"/>
              <a:chExt cx="3657643" cy="15106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5C31AB6-35AA-B996-57C4-A960D9894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469" y="4856594"/>
                <a:ext cx="1676443" cy="1463614"/>
              </a:xfrm>
              <a:prstGeom prst="rect">
                <a:avLst/>
              </a:prstGeom>
            </p:spPr>
          </p:pic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B7BE009E-07D3-37F3-E3F4-3FA8941583E1}"/>
                  </a:ext>
                </a:extLst>
              </p:cNvPr>
              <p:cNvSpPr/>
              <p:nvPr/>
            </p:nvSpPr>
            <p:spPr>
              <a:xfrm>
                <a:off x="3247741" y="5588401"/>
                <a:ext cx="292848" cy="144772"/>
              </a:xfrm>
              <a:prstGeom prst="rightArrow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8E62EB7-FB10-0976-D1C3-C6AC97BBC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9418" y="4856594"/>
                <a:ext cx="1530694" cy="1510615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46FCE6-3013-F356-E566-EA730F64D1ED}"/>
                </a:ext>
              </a:extLst>
            </p:cNvPr>
            <p:cNvSpPr txBox="1"/>
            <p:nvPr/>
          </p:nvSpPr>
          <p:spPr>
            <a:xfrm>
              <a:off x="3042815" y="5230113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99089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2. Filtration of only properties which are located in the state of Washington, based on the ‘neighborhood’ filed: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listings_clean_missing_values_Washington  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= listings_clean_missing_values[listings_clean_missing_values['</a:t>
            </a:r>
            <a:r>
              <a:rPr lang="en-US" sz="1800" dirty="0" err="1"/>
              <a:t>neighbourhood</a:t>
            </a:r>
            <a:r>
              <a:rPr lang="en-US" sz="1800" dirty="0"/>
              <a:t>'].</a:t>
            </a:r>
            <a:r>
              <a:rPr lang="en-US" sz="1800" dirty="0" err="1"/>
              <a:t>str.contains</a:t>
            </a:r>
            <a:r>
              <a:rPr lang="en-US" sz="1800" dirty="0"/>
              <a:t>("Washington")]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5"/>
            <a:ext cx="10226566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Route A: </a:t>
            </a:r>
          </a:p>
          <a:p>
            <a:pPr algn="l" rtl="0"/>
            <a:r>
              <a:rPr lang="en-US" sz="2900" b="1" dirty="0">
                <a:cs typeface="+mn-cs"/>
              </a:rPr>
              <a:t>Trial to specify the KPI’s filtered properties population Top 25% (Q1)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4600-A0AD-2092-5416-463BAF61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94" y="3030987"/>
            <a:ext cx="8707279" cy="2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547312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A: </a:t>
            </a:r>
          </a:p>
          <a:p>
            <a:pPr algn="l" rtl="0"/>
            <a:r>
              <a:rPr lang="en-US" sz="2900" b="1" dirty="0">
                <a:cs typeface="+mn-cs"/>
              </a:rPr>
              <a:t>Insignificant outcomes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99FCB8-C8F0-348D-0193-6C4DC817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09" y="2326794"/>
            <a:ext cx="2498757" cy="18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202FC0-B5FE-2464-7A4B-5CD6871B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31" y="2314106"/>
            <a:ext cx="2301750" cy="18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B45F09-2B69-8629-D79E-BFFB61DB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46" y="2314106"/>
            <a:ext cx="2265472" cy="18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888E5F5-7F08-06F8-B91F-267DC469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4" y="2301522"/>
            <a:ext cx="2550237" cy="183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2DC4BA1-E55D-F9C8-6C7D-2ABC293E1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48" y="4579579"/>
            <a:ext cx="3102703" cy="16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48CB4C8-966A-CBC8-082F-52F087D2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814" y="4627757"/>
            <a:ext cx="2784039" cy="15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2FA7CE-E891-F377-BB4E-68EB7457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487" y="4701088"/>
            <a:ext cx="3449258" cy="15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A: </a:t>
            </a:r>
          </a:p>
          <a:p>
            <a:pPr algn="l" rtl="0"/>
            <a:r>
              <a:rPr lang="en-US" sz="2900" b="1" dirty="0">
                <a:cs typeface="+mn-cs"/>
              </a:rPr>
              <a:t>Summary Table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88815-74C7-03C3-DDE2-45AA2865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00812"/>
              </p:ext>
            </p:extLst>
          </p:nvPr>
        </p:nvGraphicFramePr>
        <p:xfrm>
          <a:off x="2401616" y="2702799"/>
          <a:ext cx="8881240" cy="298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94">
                  <a:extLst>
                    <a:ext uri="{9D8B030D-6E8A-4147-A177-3AD203B41FA5}">
                      <a16:colId xmlns:a16="http://schemas.microsoft.com/office/drawing/2014/main" val="3926741695"/>
                    </a:ext>
                  </a:extLst>
                </a:gridCol>
                <a:gridCol w="1755228">
                  <a:extLst>
                    <a:ext uri="{9D8B030D-6E8A-4147-A177-3AD203B41FA5}">
                      <a16:colId xmlns:a16="http://schemas.microsoft.com/office/drawing/2014/main" val="4273390761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85111895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899351367"/>
                    </a:ext>
                  </a:extLst>
                </a:gridCol>
                <a:gridCol w="1818287">
                  <a:extLst>
                    <a:ext uri="{9D8B030D-6E8A-4147-A177-3AD203B41FA5}">
                      <a16:colId xmlns:a16="http://schemas.microsoft.com/office/drawing/2014/main" val="2416177908"/>
                    </a:ext>
                  </a:extLst>
                </a:gridCol>
              </a:tblGrid>
              <a:tr h="586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80272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Entire rental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298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Room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03767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3034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Accommodates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837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3400</TotalTime>
  <Words>473</Words>
  <Application>Microsoft Office PowerPoint</Application>
  <PresentationFormat>Widescreen</PresentationFormat>
  <Paragraphs>98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ערכת נושא Office</vt:lpstr>
      <vt:lpstr>PowerPoint Presentation</vt:lpstr>
      <vt:lpstr>Group’s Members:</vt:lpstr>
      <vt:lpstr>Data Analysis Goal:</vt:lpstr>
      <vt:lpstr>KPI definition:</vt:lpstr>
      <vt:lpstr>Data Cleaning:</vt:lpstr>
      <vt:lpstr>Data Cleaning (cont.):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21</cp:revision>
  <dcterms:created xsi:type="dcterms:W3CDTF">2023-08-23T13:38:17Z</dcterms:created>
  <dcterms:modified xsi:type="dcterms:W3CDTF">2023-12-02T15:01:19Z</dcterms:modified>
</cp:coreProperties>
</file>