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84" r:id="rId10"/>
    <p:sldId id="285" r:id="rId11"/>
    <p:sldId id="278" r:id="rId12"/>
    <p:sldId id="279" r:id="rId13"/>
    <p:sldId id="286" r:id="rId14"/>
    <p:sldId id="283" r:id="rId15"/>
    <p:sldId id="281" r:id="rId16"/>
    <p:sldId id="280" r:id="rId17"/>
    <p:sldId id="282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52ADB-1579-4CB5-A5D8-2E248B0950CA}" v="130" dt="2023-12-04T05:20:59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18" autoAdjust="0"/>
    <p:restoredTop sz="89116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5D952ADB-1579-4CB5-A5D8-2E248B0950CA}"/>
    <pc:docChg chg="undo redo custSel addSld delSld modSld sldOrd">
      <pc:chgData name="שיר וולץ" userId="aefb9a7725becb63" providerId="LiveId" clId="{5D952ADB-1579-4CB5-A5D8-2E248B0950CA}" dt="2023-12-04T05:20:59.061" v="2739"/>
      <pc:docMkLst>
        <pc:docMk/>
      </pc:docMkLst>
      <pc:sldChg chg="modSp mod ord">
        <pc:chgData name="שיר וולץ" userId="aefb9a7725becb63" providerId="LiveId" clId="{5D952ADB-1579-4CB5-A5D8-2E248B0950CA}" dt="2023-12-03T21:20:03.275" v="2166" actId="20577"/>
        <pc:sldMkLst>
          <pc:docMk/>
          <pc:sldMk cId="4232584337" sldId="267"/>
        </pc:sldMkLst>
        <pc:spChg chg="mod">
          <ac:chgData name="שיר וולץ" userId="aefb9a7725becb63" providerId="LiveId" clId="{5D952ADB-1579-4CB5-A5D8-2E248B0950CA}" dt="2023-12-03T21:20:03.275" v="2166" actId="20577"/>
          <ac:spMkLst>
            <pc:docMk/>
            <pc:sldMk cId="4232584337" sldId="267"/>
            <ac:spMk id="3" creationId="{CD819408-1CBA-3D89-DF10-4E3D1647D6B8}"/>
          </ac:spMkLst>
        </pc:spChg>
      </pc:sldChg>
      <pc:sldChg chg="modSp mod">
        <pc:chgData name="שיר וולץ" userId="aefb9a7725becb63" providerId="LiveId" clId="{5D952ADB-1579-4CB5-A5D8-2E248B0950CA}" dt="2023-12-03T21:19:43.216" v="2162" actId="20577"/>
        <pc:sldMkLst>
          <pc:docMk/>
          <pc:sldMk cId="2238981874" sldId="270"/>
        </pc:sldMkLst>
        <pc:spChg chg="mod">
          <ac:chgData name="שיר וולץ" userId="aefb9a7725becb63" providerId="LiveId" clId="{5D952ADB-1579-4CB5-A5D8-2E248B0950CA}" dt="2023-12-03T18:37:38.531" v="322" actId="20577"/>
          <ac:spMkLst>
            <pc:docMk/>
            <pc:sldMk cId="2238981874" sldId="270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3T21:19:43.216" v="2162" actId="20577"/>
          <ac:spMkLst>
            <pc:docMk/>
            <pc:sldMk cId="2238981874" sldId="270"/>
            <ac:spMk id="4" creationId="{20D35749-7FF8-B5F9-1AFC-F6F892099519}"/>
          </ac:spMkLst>
        </pc:spChg>
        <pc:spChg chg="mod">
          <ac:chgData name="שיר וולץ" userId="aefb9a7725becb63" providerId="LiveId" clId="{5D952ADB-1579-4CB5-A5D8-2E248B0950CA}" dt="2023-12-03T21:19:34.551" v="2160" actId="20577"/>
          <ac:spMkLst>
            <pc:docMk/>
            <pc:sldMk cId="2238981874" sldId="270"/>
            <ac:spMk id="22" creationId="{72117225-5AEB-2E87-A7FD-085F8B330459}"/>
          </ac:spMkLst>
        </pc:spChg>
      </pc:sldChg>
      <pc:sldChg chg="addSp delSp modSp mod modAnim">
        <pc:chgData name="שיר וולץ" userId="aefb9a7725becb63" providerId="LiveId" clId="{5D952ADB-1579-4CB5-A5D8-2E248B0950CA}" dt="2023-12-04T05:15:10.385" v="2715" actId="20577"/>
        <pc:sldMkLst>
          <pc:docMk/>
          <pc:sldMk cId="3979115751" sldId="271"/>
        </pc:sldMkLst>
        <pc:spChg chg="add mod">
          <ac:chgData name="שיר וולץ" userId="aefb9a7725becb63" providerId="LiveId" clId="{5D952ADB-1579-4CB5-A5D8-2E248B0950CA}" dt="2023-12-02T18:55:21.899" v="319" actId="1076"/>
          <ac:spMkLst>
            <pc:docMk/>
            <pc:sldMk cId="3979115751" sldId="271"/>
            <ac:spMk id="4" creationId="{BA6DED7E-03A3-44FA-0A99-97940350ACBD}"/>
          </ac:spMkLst>
        </pc:spChg>
        <pc:spChg chg="mod">
          <ac:chgData name="שיר וולץ" userId="aefb9a7725becb63" providerId="LiveId" clId="{5D952ADB-1579-4CB5-A5D8-2E248B0950CA}" dt="2023-12-04T05:15:10.385" v="2715" actId="20577"/>
          <ac:spMkLst>
            <pc:docMk/>
            <pc:sldMk cId="3979115751" sldId="271"/>
            <ac:spMk id="5" creationId="{6A87851E-57F1-0ADA-ECE1-00AC36696523}"/>
          </ac:spMkLst>
        </pc:spChg>
        <pc:spChg chg="add mod topLvl">
          <ac:chgData name="שיר וולץ" userId="aefb9a7725becb63" providerId="LiveId" clId="{5D952ADB-1579-4CB5-A5D8-2E248B0950CA}" dt="2023-12-03T18:41:09.512" v="345" actId="164"/>
          <ac:spMkLst>
            <pc:docMk/>
            <pc:sldMk cId="3979115751" sldId="271"/>
            <ac:spMk id="6" creationId="{4E46FCE6-3013-F356-E566-EA730F64D1ED}"/>
          </ac:spMkLst>
        </pc:spChg>
        <pc:spChg chg="mod topLvl">
          <ac:chgData name="שיר וולץ" userId="aefb9a7725becb63" providerId="LiveId" clId="{5D952ADB-1579-4CB5-A5D8-2E248B0950CA}" dt="2023-12-03T18:38:26.375" v="325" actId="338"/>
          <ac:spMkLst>
            <pc:docMk/>
            <pc:sldMk cId="3979115751" sldId="271"/>
            <ac:spMk id="17" creationId="{B7BE009E-07D3-37F3-E3F4-3FA8941583E1}"/>
          </ac:spMkLst>
        </pc:spChg>
        <pc:grpChg chg="del mod topLvl">
          <ac:chgData name="שיר וולץ" userId="aefb9a7725becb63" providerId="LiveId" clId="{5D952ADB-1579-4CB5-A5D8-2E248B0950CA}" dt="2023-12-03T18:38:19.182" v="324" actId="165"/>
          <ac:grpSpMkLst>
            <pc:docMk/>
            <pc:sldMk cId="3979115751" sldId="271"/>
            <ac:grpSpMk id="3" creationId="{F4A32983-DF18-2EF9-CD96-0A7A12E0578C}"/>
          </ac:grpSpMkLst>
        </pc:grpChg>
        <pc:grpChg chg="add del mod">
          <ac:chgData name="שיר וולץ" userId="aefb9a7725becb63" providerId="LiveId" clId="{5D952ADB-1579-4CB5-A5D8-2E248B0950CA}" dt="2023-12-03T18:38:13.506" v="323" actId="165"/>
          <ac:grpSpMkLst>
            <pc:docMk/>
            <pc:sldMk cId="3979115751" sldId="271"/>
            <ac:grpSpMk id="7" creationId="{8210F35F-7C60-9FB9-2771-AA9D492A7F43}"/>
          </ac:grpSpMkLst>
        </pc:grpChg>
        <pc:grpChg chg="add mod">
          <ac:chgData name="שיר וולץ" userId="aefb9a7725becb63" providerId="LiveId" clId="{5D952ADB-1579-4CB5-A5D8-2E248B0950CA}" dt="2023-12-03T18:41:09.512" v="345" actId="164"/>
          <ac:grpSpMkLst>
            <pc:docMk/>
            <pc:sldMk cId="3979115751" sldId="271"/>
            <ac:grpSpMk id="10" creationId="{DB44B22D-ED97-27BC-BAC0-8ADE1C1A067C}"/>
          </ac:grpSpMkLst>
        </pc:grpChg>
        <pc:grpChg chg="add mod">
          <ac:chgData name="שיר וולץ" userId="aefb9a7725becb63" providerId="LiveId" clId="{5D952ADB-1579-4CB5-A5D8-2E248B0950CA}" dt="2023-12-03T18:41:09.512" v="345" actId="164"/>
          <ac:grpSpMkLst>
            <pc:docMk/>
            <pc:sldMk cId="3979115751" sldId="271"/>
            <ac:grpSpMk id="12" creationId="{D30F4022-5328-F1E8-E72D-A4F175E58314}"/>
          </ac:grpSpMkLst>
        </pc:grpChg>
        <pc:picChg chg="mod">
          <ac:chgData name="שיר וולץ" userId="aefb9a7725becb63" providerId="LiveId" clId="{5D952ADB-1579-4CB5-A5D8-2E248B0950CA}" dt="2023-12-03T18:41:01.168" v="344" actId="1076"/>
          <ac:picMkLst>
            <pc:docMk/>
            <pc:sldMk cId="3979115751" sldId="271"/>
            <ac:picMk id="9" creationId="{60FE019A-7D46-E958-642D-7E38A7347BD0}"/>
          </ac:picMkLst>
        </pc:picChg>
        <pc:picChg chg="mod">
          <ac:chgData name="שיר וולץ" userId="aefb9a7725becb63" providerId="LiveId" clId="{5D952ADB-1579-4CB5-A5D8-2E248B0950CA}" dt="2023-12-02T18:55:18.115" v="318" actId="1076"/>
          <ac:picMkLst>
            <pc:docMk/>
            <pc:sldMk cId="3979115751" sldId="271"/>
            <ac:picMk id="11" creationId="{3C36CA63-E0FF-D349-741F-3D5612B1DFE9}"/>
          </ac:picMkLst>
        </pc:picChg>
        <pc:picChg chg="mod">
          <ac:chgData name="שיר וולץ" userId="aefb9a7725becb63" providerId="LiveId" clId="{5D952ADB-1579-4CB5-A5D8-2E248B0950CA}" dt="2023-12-02T18:55:15.738" v="317" actId="1076"/>
          <ac:picMkLst>
            <pc:docMk/>
            <pc:sldMk cId="3979115751" sldId="271"/>
            <ac:picMk id="13" creationId="{EEC44B3F-D26F-444C-97ED-D394691B143C}"/>
          </ac:picMkLst>
        </pc:picChg>
        <pc:picChg chg="mod topLvl">
          <ac:chgData name="שיר וולץ" userId="aefb9a7725becb63" providerId="LiveId" clId="{5D952ADB-1579-4CB5-A5D8-2E248B0950CA}" dt="2023-12-03T18:38:26.375" v="325" actId="338"/>
          <ac:picMkLst>
            <pc:docMk/>
            <pc:sldMk cId="3979115751" sldId="271"/>
            <ac:picMk id="16" creationId="{D5C31AB6-35AA-B996-57C4-A960D9894FCB}"/>
          </ac:picMkLst>
        </pc:picChg>
        <pc:picChg chg="mod topLvl">
          <ac:chgData name="שיר וולץ" userId="aefb9a7725becb63" providerId="LiveId" clId="{5D952ADB-1579-4CB5-A5D8-2E248B0950CA}" dt="2023-12-03T18:38:26.375" v="325" actId="338"/>
          <ac:picMkLst>
            <pc:docMk/>
            <pc:sldMk cId="3979115751" sldId="271"/>
            <ac:picMk id="19" creationId="{68E62EB7-FB10-0976-D1C3-C6AC97BBC1DA}"/>
          </ac:picMkLst>
        </pc:picChg>
      </pc:sldChg>
      <pc:sldChg chg="modSp mod">
        <pc:chgData name="שיר וולץ" userId="aefb9a7725becb63" providerId="LiveId" clId="{5D952ADB-1579-4CB5-A5D8-2E248B0950CA}" dt="2023-12-04T05:12:33.289" v="2687" actId="21"/>
        <pc:sldMkLst>
          <pc:docMk/>
          <pc:sldMk cId="632009448" sldId="272"/>
        </pc:sldMkLst>
        <pc:spChg chg="mod">
          <ac:chgData name="שיר וולץ" userId="aefb9a7725becb63" providerId="LiveId" clId="{5D952ADB-1579-4CB5-A5D8-2E248B0950CA}" dt="2023-12-04T05:12:33.289" v="2687" actId="21"/>
          <ac:spMkLst>
            <pc:docMk/>
            <pc:sldMk cId="632009448" sldId="272"/>
            <ac:spMk id="4" creationId="{18C13FE4-332D-2C92-6AF2-2F31660F39AF}"/>
          </ac:spMkLst>
        </pc:spChg>
        <pc:picChg chg="mod">
          <ac:chgData name="שיר וולץ" userId="aefb9a7725becb63" providerId="LiveId" clId="{5D952ADB-1579-4CB5-A5D8-2E248B0950CA}" dt="2023-12-04T04:48:54.372" v="2186" actId="14100"/>
          <ac:picMkLst>
            <pc:docMk/>
            <pc:sldMk cId="632009448" sldId="272"/>
            <ac:picMk id="7" creationId="{ADCE4600-A0AD-2092-5416-463BAF61AA64}"/>
          </ac:picMkLst>
        </pc:picChg>
      </pc:sldChg>
      <pc:sldChg chg="addSp delSp modSp mod">
        <pc:chgData name="שיר וולץ" userId="aefb9a7725becb63" providerId="LiveId" clId="{5D952ADB-1579-4CB5-A5D8-2E248B0950CA}" dt="2023-12-03T21:08:15.462" v="2148" actId="20577"/>
        <pc:sldMkLst>
          <pc:docMk/>
          <pc:sldMk cId="246616096" sldId="276"/>
        </pc:sldMkLst>
        <pc:spChg chg="mod">
          <ac:chgData name="שיר וולץ" userId="aefb9a7725becb63" providerId="LiveId" clId="{5D952ADB-1579-4CB5-A5D8-2E248B0950CA}" dt="2023-12-03T21:08:15.462" v="2148" actId="20577"/>
          <ac:spMkLst>
            <pc:docMk/>
            <pc:sldMk cId="246616096" sldId="276"/>
            <ac:spMk id="5" creationId="{6A87851E-57F1-0ADA-ECE1-00AC36696523}"/>
          </ac:spMkLst>
        </pc:spChg>
        <pc:picChg chg="add del mod">
          <ac:chgData name="שיר וולץ" userId="aefb9a7725becb63" providerId="LiveId" clId="{5D952ADB-1579-4CB5-A5D8-2E248B0950CA}" dt="2023-12-03T18:40:27.086" v="337" actId="21"/>
          <ac:picMkLst>
            <pc:docMk/>
            <pc:sldMk cId="246616096" sldId="276"/>
            <ac:picMk id="3" creationId="{7EFFC6DB-EFCE-27F1-6812-D8216AE20217}"/>
          </ac:picMkLst>
        </pc:picChg>
        <pc:picChg chg="add del mod">
          <ac:chgData name="שיר וולץ" userId="aefb9a7725becb63" providerId="LiveId" clId="{5D952ADB-1579-4CB5-A5D8-2E248B0950CA}" dt="2023-12-03T18:52:03.610" v="356" actId="21"/>
          <ac:picMkLst>
            <pc:docMk/>
            <pc:sldMk cId="246616096" sldId="276"/>
            <ac:picMk id="6" creationId="{4980D11A-850E-4209-C549-34E3BCDACECE}"/>
          </ac:picMkLst>
        </pc:picChg>
        <pc:picChg chg="add mod">
          <ac:chgData name="שיר וולץ" userId="aefb9a7725becb63" providerId="LiveId" clId="{5D952ADB-1579-4CB5-A5D8-2E248B0950CA}" dt="2023-12-03T20:12:33.297" v="1822" actId="14100"/>
          <ac:picMkLst>
            <pc:docMk/>
            <pc:sldMk cId="246616096" sldId="276"/>
            <ac:picMk id="9" creationId="{F89C23AB-B51F-1E97-60EA-885FAF4C9B6D}"/>
          </ac:picMkLst>
        </pc:picChg>
      </pc:sldChg>
      <pc:sldChg chg="addSp delSp modSp mod">
        <pc:chgData name="שיר וולץ" userId="aefb9a7725becb63" providerId="LiveId" clId="{5D952ADB-1579-4CB5-A5D8-2E248B0950CA}" dt="2023-12-04T05:11:25.914" v="2667" actId="20577"/>
        <pc:sldMkLst>
          <pc:docMk/>
          <pc:sldMk cId="2396002602" sldId="277"/>
        </pc:sldMkLst>
        <pc:spChg chg="mod">
          <ac:chgData name="שיר וולץ" userId="aefb9a7725becb63" providerId="LiveId" clId="{5D952ADB-1579-4CB5-A5D8-2E248B0950CA}" dt="2023-12-04T04:50:15.600" v="2198" actId="6549"/>
          <ac:spMkLst>
            <pc:docMk/>
            <pc:sldMk cId="2396002602" sldId="277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11:25.914" v="2667" actId="20577"/>
          <ac:spMkLst>
            <pc:docMk/>
            <pc:sldMk cId="2396002602" sldId="277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3T19:16:29.236" v="736" actId="164"/>
          <ac:spMkLst>
            <pc:docMk/>
            <pc:sldMk cId="2396002602" sldId="277"/>
            <ac:spMk id="7" creationId="{C6B609B6-B68D-1C4A-BD26-01202680C16C}"/>
          </ac:spMkLst>
        </pc:spChg>
        <pc:spChg chg="add mod">
          <ac:chgData name="שיר וולץ" userId="aefb9a7725becb63" providerId="LiveId" clId="{5D952ADB-1579-4CB5-A5D8-2E248B0950CA}" dt="2023-12-03T19:17:53.118" v="743" actId="164"/>
          <ac:spMkLst>
            <pc:docMk/>
            <pc:sldMk cId="2396002602" sldId="277"/>
            <ac:spMk id="12" creationId="{FC3BAAAE-F268-0692-2A73-256E4E4D9440}"/>
          </ac:spMkLst>
        </pc:spChg>
        <pc:spChg chg="add mod">
          <ac:chgData name="שיר וולץ" userId="aefb9a7725becb63" providerId="LiveId" clId="{5D952ADB-1579-4CB5-A5D8-2E248B0950CA}" dt="2023-12-03T19:22:00.802" v="766" actId="164"/>
          <ac:spMkLst>
            <pc:docMk/>
            <pc:sldMk cId="2396002602" sldId="277"/>
            <ac:spMk id="16" creationId="{482BDBAA-A0A0-4253-4541-8621F940EE1D}"/>
          </ac:spMkLst>
        </pc:spChg>
        <pc:spChg chg="add mod">
          <ac:chgData name="שיר וולץ" userId="aefb9a7725becb63" providerId="LiveId" clId="{5D952ADB-1579-4CB5-A5D8-2E248B0950CA}" dt="2023-12-03T19:22:43.400" v="779" actId="164"/>
          <ac:spMkLst>
            <pc:docMk/>
            <pc:sldMk cId="2396002602" sldId="277"/>
            <ac:spMk id="19" creationId="{0B52014E-DA3F-5DF4-224C-838831482932}"/>
          </ac:spMkLst>
        </pc:spChg>
        <pc:spChg chg="add mod">
          <ac:chgData name="שיר וולץ" userId="aefb9a7725becb63" providerId="LiveId" clId="{5D952ADB-1579-4CB5-A5D8-2E248B0950CA}" dt="2023-12-03T19:30:59.480" v="975" actId="692"/>
          <ac:spMkLst>
            <pc:docMk/>
            <pc:sldMk cId="2396002602" sldId="277"/>
            <ac:spMk id="22" creationId="{393F7E67-599F-3B73-8627-6C5ED6F47677}"/>
          </ac:spMkLst>
        </pc:spChg>
        <pc:spChg chg="add mod">
          <ac:chgData name="שיר וולץ" userId="aefb9a7725becb63" providerId="LiveId" clId="{5D952ADB-1579-4CB5-A5D8-2E248B0950CA}" dt="2023-12-03T19:31:26.622" v="981" actId="1076"/>
          <ac:spMkLst>
            <pc:docMk/>
            <pc:sldMk cId="2396002602" sldId="277"/>
            <ac:spMk id="23" creationId="{F42115AC-D568-5FC0-EEE3-F7B2964E60CD}"/>
          </ac:spMkLst>
        </pc:spChg>
        <pc:spChg chg="add mod">
          <ac:chgData name="שיר וולץ" userId="aefb9a7725becb63" providerId="LiveId" clId="{5D952ADB-1579-4CB5-A5D8-2E248B0950CA}" dt="2023-12-03T19:31:17.820" v="978" actId="1076"/>
          <ac:spMkLst>
            <pc:docMk/>
            <pc:sldMk cId="2396002602" sldId="277"/>
            <ac:spMk id="24" creationId="{B309D323-2058-D85C-B228-88366F9353D5}"/>
          </ac:spMkLst>
        </pc:spChg>
        <pc:spChg chg="add mod">
          <ac:chgData name="שיר וולץ" userId="aefb9a7725becb63" providerId="LiveId" clId="{5D952ADB-1579-4CB5-A5D8-2E248B0950CA}" dt="2023-12-03T19:31:37.449" v="983" actId="1076"/>
          <ac:spMkLst>
            <pc:docMk/>
            <pc:sldMk cId="2396002602" sldId="277"/>
            <ac:spMk id="25" creationId="{B9A863A3-84D2-2D82-0E6C-8340AE578DA9}"/>
          </ac:spMkLst>
        </pc:spChg>
        <pc:grpChg chg="add mod ord">
          <ac:chgData name="שיר וולץ" userId="aefb9a7725becb63" providerId="LiveId" clId="{5D952ADB-1579-4CB5-A5D8-2E248B0950CA}" dt="2023-12-03T19:29:27.440" v="968" actId="14100"/>
          <ac:grpSpMkLst>
            <pc:docMk/>
            <pc:sldMk cId="2396002602" sldId="277"/>
            <ac:grpSpMk id="9" creationId="{0BDA4BCA-9F83-254C-B618-BD6BA603EE33}"/>
          </ac:grpSpMkLst>
        </pc:grpChg>
        <pc:grpChg chg="add mod">
          <ac:chgData name="שיר וולץ" userId="aefb9a7725becb63" providerId="LiveId" clId="{5D952ADB-1579-4CB5-A5D8-2E248B0950CA}" dt="2023-12-03T19:31:21.113" v="980" actId="1076"/>
          <ac:grpSpMkLst>
            <pc:docMk/>
            <pc:sldMk cId="2396002602" sldId="277"/>
            <ac:grpSpMk id="13" creationId="{9FD1F59E-B7C7-0FE6-16E4-5EB73629343C}"/>
          </ac:grpSpMkLst>
        </pc:grpChg>
        <pc:grpChg chg="add mod ord">
          <ac:chgData name="שיר וולץ" userId="aefb9a7725becb63" providerId="LiveId" clId="{5D952ADB-1579-4CB5-A5D8-2E248B0950CA}" dt="2023-12-03T19:29:30.021" v="969" actId="14100"/>
          <ac:grpSpMkLst>
            <pc:docMk/>
            <pc:sldMk cId="2396002602" sldId="277"/>
            <ac:grpSpMk id="20" creationId="{53EA4107-F96E-A666-973E-E82D62D9BFF8}"/>
          </ac:grpSpMkLst>
        </pc:grpChg>
        <pc:grpChg chg="add mod ord">
          <ac:chgData name="שיר וולץ" userId="aefb9a7725becb63" providerId="LiveId" clId="{5D952ADB-1579-4CB5-A5D8-2E248B0950CA}" dt="2023-12-03T19:29:32.465" v="970" actId="14100"/>
          <ac:grpSpMkLst>
            <pc:docMk/>
            <pc:sldMk cId="2396002602" sldId="277"/>
            <ac:grpSpMk id="21" creationId="{9572D7F5-294D-BFC0-D292-46D1F2BFD779}"/>
          </ac:grpSpMkLst>
        </pc:grpChg>
        <pc:picChg chg="add mod">
          <ac:chgData name="שיר וולץ" userId="aefb9a7725becb63" providerId="LiveId" clId="{5D952ADB-1579-4CB5-A5D8-2E248B0950CA}" dt="2023-12-03T19:16:29.236" v="736" actId="164"/>
          <ac:picMkLst>
            <pc:docMk/>
            <pc:sldMk cId="2396002602" sldId="277"/>
            <ac:picMk id="6" creationId="{8BE75204-FCCF-9B40-79F1-6E55AF655C7D}"/>
          </ac:picMkLst>
        </pc:picChg>
        <pc:picChg chg="add mod">
          <ac:chgData name="שיר וולץ" userId="aefb9a7725becb63" providerId="LiveId" clId="{5D952ADB-1579-4CB5-A5D8-2E248B0950CA}" dt="2023-12-03T19:17:53.118" v="743" actId="164"/>
          <ac:picMkLst>
            <pc:docMk/>
            <pc:sldMk cId="2396002602" sldId="277"/>
            <ac:picMk id="11" creationId="{75322B1B-FD87-8484-FB5A-B73E6471B95E}"/>
          </ac:picMkLst>
        </pc:picChg>
        <pc:picChg chg="add mod">
          <ac:chgData name="שיר וולץ" userId="aefb9a7725becb63" providerId="LiveId" clId="{5D952ADB-1579-4CB5-A5D8-2E248B0950CA}" dt="2023-12-03T19:22:00.802" v="766" actId="164"/>
          <ac:picMkLst>
            <pc:docMk/>
            <pc:sldMk cId="2396002602" sldId="277"/>
            <ac:picMk id="15" creationId="{50A625F0-E3F8-2134-C159-CCAC14DCF026}"/>
          </ac:picMkLst>
        </pc:picChg>
        <pc:picChg chg="add mod">
          <ac:chgData name="שיר וולץ" userId="aefb9a7725becb63" providerId="LiveId" clId="{5D952ADB-1579-4CB5-A5D8-2E248B0950CA}" dt="2023-12-03T19:22:43.400" v="779" actId="164"/>
          <ac:picMkLst>
            <pc:docMk/>
            <pc:sldMk cId="2396002602" sldId="277"/>
            <ac:picMk id="18" creationId="{AA9E1D9C-0184-2711-C495-650FA6E52A89}"/>
          </ac:picMkLst>
        </pc:picChg>
        <pc:picChg chg="del mod">
          <ac:chgData name="שיר וולץ" userId="aefb9a7725becb63" providerId="LiveId" clId="{5D952ADB-1579-4CB5-A5D8-2E248B0950CA}" dt="2023-12-03T19:16:36.832" v="737" actId="21"/>
          <ac:picMkLst>
            <pc:docMk/>
            <pc:sldMk cId="2396002602" sldId="277"/>
            <ac:picMk id="1026" creationId="{F999FCB8-C8F0-348D-0193-6C4DC817A784}"/>
          </ac:picMkLst>
        </pc:picChg>
        <pc:picChg chg="del mod">
          <ac:chgData name="שיר וולץ" userId="aefb9a7725becb63" providerId="LiveId" clId="{5D952ADB-1579-4CB5-A5D8-2E248B0950CA}" dt="2023-12-03T19:15:24.802" v="720" actId="21"/>
          <ac:picMkLst>
            <pc:docMk/>
            <pc:sldMk cId="2396002602" sldId="277"/>
            <ac:picMk id="1028" creationId="{BD202FC0-B5FE-2464-7A4B-5CD6871B4468}"/>
          </ac:picMkLst>
        </pc:picChg>
        <pc:picChg chg="del mod">
          <ac:chgData name="שיר וולץ" userId="aefb9a7725becb63" providerId="LiveId" clId="{5D952ADB-1579-4CB5-A5D8-2E248B0950CA}" dt="2023-12-03T19:18:10.896" v="744" actId="21"/>
          <ac:picMkLst>
            <pc:docMk/>
            <pc:sldMk cId="2396002602" sldId="277"/>
            <ac:picMk id="1030" creationId="{93B45F09-2B69-8629-D79E-BFFB61DB7E85}"/>
          </ac:picMkLst>
        </pc:picChg>
        <pc:picChg chg="del mod">
          <ac:chgData name="שיר וולץ" userId="aefb9a7725becb63" providerId="LiveId" clId="{5D952ADB-1579-4CB5-A5D8-2E248B0950CA}" dt="2023-12-03T19:20:14.578" v="751" actId="21"/>
          <ac:picMkLst>
            <pc:docMk/>
            <pc:sldMk cId="2396002602" sldId="277"/>
            <ac:picMk id="1032" creationId="{C888E5F5-7F08-06F8-B91F-267DC469F344}"/>
          </ac:picMkLst>
        </pc:picChg>
        <pc:picChg chg="del">
          <ac:chgData name="שיר וולץ" userId="aefb9a7725becb63" providerId="LiveId" clId="{5D952ADB-1579-4CB5-A5D8-2E248B0950CA}" dt="2023-12-03T19:12:43.053" v="707" actId="21"/>
          <ac:picMkLst>
            <pc:docMk/>
            <pc:sldMk cId="2396002602" sldId="277"/>
            <ac:picMk id="1034" creationId="{92DC4BA1-E55D-F9C8-6C7D-2ABC293E10EE}"/>
          </ac:picMkLst>
        </pc:picChg>
        <pc:picChg chg="del">
          <ac:chgData name="שיר וולץ" userId="aefb9a7725becb63" providerId="LiveId" clId="{5D952ADB-1579-4CB5-A5D8-2E248B0950CA}" dt="2023-12-03T19:12:45.334" v="708" actId="21"/>
          <ac:picMkLst>
            <pc:docMk/>
            <pc:sldMk cId="2396002602" sldId="277"/>
            <ac:picMk id="1036" creationId="{B48CB4C8-966A-CBC8-082F-52F087D2D26F}"/>
          </ac:picMkLst>
        </pc:picChg>
        <pc:picChg chg="del">
          <ac:chgData name="שיר וולץ" userId="aefb9a7725becb63" providerId="LiveId" clId="{5D952ADB-1579-4CB5-A5D8-2E248B0950CA}" dt="2023-12-03T19:12:47.623" v="709" actId="21"/>
          <ac:picMkLst>
            <pc:docMk/>
            <pc:sldMk cId="2396002602" sldId="277"/>
            <ac:picMk id="1038" creationId="{542FA7CE-E891-F377-BB4E-68EB74574E51}"/>
          </ac:picMkLst>
        </pc:picChg>
      </pc:sldChg>
      <pc:sldChg chg="addSp delSp modSp mod">
        <pc:chgData name="שיר וולץ" userId="aefb9a7725becb63" providerId="LiveId" clId="{5D952ADB-1579-4CB5-A5D8-2E248B0950CA}" dt="2023-12-04T05:14:26.843" v="2713" actId="20577"/>
        <pc:sldMkLst>
          <pc:docMk/>
          <pc:sldMk cId="2889183720" sldId="278"/>
        </pc:sldMkLst>
        <pc:spChg chg="del">
          <ac:chgData name="שיר וולץ" userId="aefb9a7725becb63" providerId="LiveId" clId="{5D952ADB-1579-4CB5-A5D8-2E248B0950CA}" dt="2023-12-04T04:51:45.999" v="2208" actId="478"/>
          <ac:spMkLst>
            <pc:docMk/>
            <pc:sldMk cId="2889183720" sldId="278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2T18:54:19.413" v="311" actId="255"/>
          <ac:spMkLst>
            <pc:docMk/>
            <pc:sldMk cId="2889183720" sldId="278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1:49.748" v="2209" actId="21"/>
          <ac:spMkLst>
            <pc:docMk/>
            <pc:sldMk cId="2889183720" sldId="278"/>
            <ac:spMk id="7" creationId="{031778F9-DB22-562A-A654-6B6F97E86430}"/>
          </ac:spMkLst>
        </pc:spChg>
        <pc:spChg chg="add mod">
          <ac:chgData name="שיר וולץ" userId="aefb9a7725becb63" providerId="LiveId" clId="{5D952ADB-1579-4CB5-A5D8-2E248B0950CA}" dt="2023-12-04T04:52:12.056" v="2210"/>
          <ac:spMkLst>
            <pc:docMk/>
            <pc:sldMk cId="2889183720" sldId="278"/>
            <ac:spMk id="9" creationId="{405461D4-906E-A76C-6FC2-ACAB5DF5D8FC}"/>
          </ac:spMkLst>
        </pc:spChg>
        <pc:spChg chg="add mod">
          <ac:chgData name="שיר וולץ" userId="aefb9a7725becb63" providerId="LiveId" clId="{5D952ADB-1579-4CB5-A5D8-2E248B0950CA}" dt="2023-12-04T05:14:26.843" v="2713" actId="20577"/>
          <ac:spMkLst>
            <pc:docMk/>
            <pc:sldMk cId="2889183720" sldId="278"/>
            <ac:spMk id="10" creationId="{497EF5A8-F681-4900-8149-AAE8B6098941}"/>
          </ac:spMkLst>
        </pc:spChg>
        <pc:graphicFrameChg chg="mod modGraphic">
          <ac:chgData name="שיר וולץ" userId="aefb9a7725becb63" providerId="LiveId" clId="{5D952ADB-1579-4CB5-A5D8-2E248B0950CA}" dt="2023-12-04T05:10:17.721" v="2663" actId="1076"/>
          <ac:graphicFrameMkLst>
            <pc:docMk/>
            <pc:sldMk cId="2889183720" sldId="278"/>
            <ac:graphicFrameMk id="6" creationId="{A1688815-74C7-03C3-DDE2-45AA286597BE}"/>
          </ac:graphicFrameMkLst>
        </pc:graphicFrameChg>
      </pc:sldChg>
      <pc:sldChg chg="addSp delSp modSp mod">
        <pc:chgData name="שיר וולץ" userId="aefb9a7725becb63" providerId="LiveId" clId="{5D952ADB-1579-4CB5-A5D8-2E248B0950CA}" dt="2023-12-04T04:57:54.271" v="2302"/>
        <pc:sldMkLst>
          <pc:docMk/>
          <pc:sldMk cId="3112131851" sldId="279"/>
        </pc:sldMkLst>
        <pc:spChg chg="del">
          <ac:chgData name="שיר וולץ" userId="aefb9a7725becb63" providerId="LiveId" clId="{5D952ADB-1579-4CB5-A5D8-2E248B0950CA}" dt="2023-12-04T04:56:51.928" v="2290" actId="21"/>
          <ac:spMkLst>
            <pc:docMk/>
            <pc:sldMk cId="3112131851" sldId="279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2T18:54:11.264" v="310" actId="255"/>
          <ac:spMkLst>
            <pc:docMk/>
            <pc:sldMk cId="3112131851" sldId="279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6:55.075" v="2291" actId="21"/>
          <ac:spMkLst>
            <pc:docMk/>
            <pc:sldMk cId="3112131851" sldId="279"/>
            <ac:spMk id="6" creationId="{D7FE9BBD-6D21-D40B-4865-F2A752C74C6C}"/>
          </ac:spMkLst>
        </pc:spChg>
        <pc:spChg chg="mod">
          <ac:chgData name="שיר וולץ" userId="aefb9a7725becb63" providerId="LiveId" clId="{5D952ADB-1579-4CB5-A5D8-2E248B0950CA}" dt="2023-12-02T17:32:24.782" v="220" actId="14100"/>
          <ac:spMkLst>
            <pc:docMk/>
            <pc:sldMk cId="3112131851" sldId="279"/>
            <ac:spMk id="9" creationId="{31C22BAA-1001-479E-9971-E279C3CE9891}"/>
          </ac:spMkLst>
        </pc:spChg>
        <pc:spChg chg="add mod">
          <ac:chgData name="שיר וולץ" userId="aefb9a7725becb63" providerId="LiveId" clId="{5D952ADB-1579-4CB5-A5D8-2E248B0950CA}" dt="2023-12-04T04:57:54.271" v="2302"/>
          <ac:spMkLst>
            <pc:docMk/>
            <pc:sldMk cId="3112131851" sldId="279"/>
            <ac:spMk id="11" creationId="{AA02AF61-A24D-E693-6AA2-708C1E6EB3A5}"/>
          </ac:spMkLst>
        </pc:spChg>
        <pc:picChg chg="mod">
          <ac:chgData name="שיר וולץ" userId="aefb9a7725becb63" providerId="LiveId" clId="{5D952ADB-1579-4CB5-A5D8-2E248B0950CA}" dt="2023-12-02T14:56:09.605" v="98" actId="14100"/>
          <ac:picMkLst>
            <pc:docMk/>
            <pc:sldMk cId="3112131851" sldId="279"/>
            <ac:picMk id="1026" creationId="{3B51BC27-0F12-1C9A-811D-60AC218BB492}"/>
          </ac:picMkLst>
        </pc:picChg>
      </pc:sldChg>
      <pc:sldChg chg="addSp delSp modSp mod">
        <pc:chgData name="שיר וולץ" userId="aefb9a7725becb63" providerId="LiveId" clId="{5D952ADB-1579-4CB5-A5D8-2E248B0950CA}" dt="2023-12-04T05:19:04.443" v="2735" actId="1076"/>
        <pc:sldMkLst>
          <pc:docMk/>
          <pc:sldMk cId="2080365302" sldId="280"/>
        </pc:sldMkLst>
        <pc:spChg chg="del">
          <ac:chgData name="שיר וולץ" userId="aefb9a7725becb63" providerId="LiveId" clId="{5D952ADB-1579-4CB5-A5D8-2E248B0950CA}" dt="2023-12-04T04:57:11.974" v="2294" actId="21"/>
          <ac:spMkLst>
            <pc:docMk/>
            <pc:sldMk cId="2080365302" sldId="280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00:00.417" v="2320" actId="1076"/>
          <ac:spMkLst>
            <pc:docMk/>
            <pc:sldMk cId="2080365302" sldId="280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4T05:13:24.728" v="2691" actId="1076"/>
          <ac:spMkLst>
            <pc:docMk/>
            <pc:sldMk cId="2080365302" sldId="280"/>
            <ac:spMk id="6" creationId="{6DC7429B-758F-B109-C8CD-2423F5DC046D}"/>
          </ac:spMkLst>
        </pc:spChg>
        <pc:spChg chg="mod">
          <ac:chgData name="שיר וולץ" userId="aefb9a7725becb63" providerId="LiveId" clId="{5D952ADB-1579-4CB5-A5D8-2E248B0950CA}" dt="2023-12-04T05:00:39.577" v="2327" actId="1076"/>
          <ac:spMkLst>
            <pc:docMk/>
            <pc:sldMk cId="2080365302" sldId="280"/>
            <ac:spMk id="9" creationId="{5F348188-86CF-27E6-C696-D57827BF0F69}"/>
          </ac:spMkLst>
        </pc:spChg>
        <pc:spChg chg="add del mod">
          <ac:chgData name="שיר וולץ" userId="aefb9a7725becb63" providerId="LiveId" clId="{5D952ADB-1579-4CB5-A5D8-2E248B0950CA}" dt="2023-12-04T04:57:14.750" v="2295" actId="21"/>
          <ac:spMkLst>
            <pc:docMk/>
            <pc:sldMk cId="2080365302" sldId="280"/>
            <ac:spMk id="10" creationId="{3A708434-1B4B-B7F0-C6BF-6374AC4DA87C}"/>
          </ac:spMkLst>
        </pc:spChg>
        <pc:spChg chg="add mod">
          <ac:chgData name="שיר וולץ" userId="aefb9a7725becb63" providerId="LiveId" clId="{5D952ADB-1579-4CB5-A5D8-2E248B0950CA}" dt="2023-12-04T04:58:06.539" v="2305"/>
          <ac:spMkLst>
            <pc:docMk/>
            <pc:sldMk cId="2080365302" sldId="280"/>
            <ac:spMk id="11" creationId="{B6F0E58E-623C-5B44-FEB1-6497CD78025E}"/>
          </ac:spMkLst>
        </pc:spChg>
        <pc:spChg chg="add mod">
          <ac:chgData name="שיר וולץ" userId="aefb9a7725becb63" providerId="LiveId" clId="{5D952ADB-1579-4CB5-A5D8-2E248B0950CA}" dt="2023-12-04T05:19:04.443" v="2735" actId="1076"/>
          <ac:spMkLst>
            <pc:docMk/>
            <pc:sldMk cId="2080365302" sldId="280"/>
            <ac:spMk id="12" creationId="{B0FED977-F0E4-3024-F2DD-9F55C48D3AB4}"/>
          </ac:spMkLst>
        </pc:spChg>
        <pc:picChg chg="mod">
          <ac:chgData name="שיר וולץ" userId="aefb9a7725becb63" providerId="LiveId" clId="{5D952ADB-1579-4CB5-A5D8-2E248B0950CA}" dt="2023-12-04T05:00:52.456" v="2330" actId="14100"/>
          <ac:picMkLst>
            <pc:docMk/>
            <pc:sldMk cId="2080365302" sldId="280"/>
            <ac:picMk id="2052" creationId="{8DDE973D-CEAF-E37B-D725-DBC20190DD89}"/>
          </ac:picMkLst>
        </pc:picChg>
        <pc:cxnChg chg="mod">
          <ac:chgData name="שיר וולץ" userId="aefb9a7725becb63" providerId="LiveId" clId="{5D952ADB-1579-4CB5-A5D8-2E248B0950CA}" dt="2023-12-04T05:00:49.329" v="2329" actId="1076"/>
          <ac:cxnSpMkLst>
            <pc:docMk/>
            <pc:sldMk cId="2080365302" sldId="280"/>
            <ac:cxnSpMk id="3" creationId="{5ED6FCA2-D19E-9F22-E3B8-1DD40ADD3A94}"/>
          </ac:cxnSpMkLst>
        </pc:cxnChg>
      </pc:sldChg>
      <pc:sldChg chg="addSp delSp modSp mod ord">
        <pc:chgData name="שיר וולץ" userId="aefb9a7725becb63" providerId="LiveId" clId="{5D952ADB-1579-4CB5-A5D8-2E248B0950CA}" dt="2023-12-04T05:20:59.061" v="2739"/>
        <pc:sldMkLst>
          <pc:docMk/>
          <pc:sldMk cId="558379904" sldId="281"/>
        </pc:sldMkLst>
        <pc:spChg chg="del">
          <ac:chgData name="שיר וולץ" userId="aefb9a7725becb63" providerId="LiveId" clId="{5D952ADB-1579-4CB5-A5D8-2E248B0950CA}" dt="2023-12-04T04:57:20.455" v="2296" actId="21"/>
          <ac:spMkLst>
            <pc:docMk/>
            <pc:sldMk cId="558379904" sldId="281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02:07.100" v="2336" actId="1076"/>
          <ac:spMkLst>
            <pc:docMk/>
            <pc:sldMk cId="558379904" sldId="281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4T05:02:48.825" v="2343" actId="1076"/>
          <ac:spMkLst>
            <pc:docMk/>
            <pc:sldMk cId="558379904" sldId="281"/>
            <ac:spMk id="5" creationId="{6A87851E-57F1-0ADA-ECE1-00AC36696523}"/>
          </ac:spMkLst>
        </pc:spChg>
        <pc:spChg chg="add mod">
          <ac:chgData name="שיר וולץ" userId="aefb9a7725becb63" providerId="LiveId" clId="{5D952ADB-1579-4CB5-A5D8-2E248B0950CA}" dt="2023-12-04T05:13:17.727" v="2690" actId="1076"/>
          <ac:spMkLst>
            <pc:docMk/>
            <pc:sldMk cId="558379904" sldId="281"/>
            <ac:spMk id="6" creationId="{D9E465C7-EF80-F680-60B7-8E6FBA377A8A}"/>
          </ac:spMkLst>
        </pc:spChg>
        <pc:spChg chg="mod">
          <ac:chgData name="שיר וולץ" userId="aefb9a7725becb63" providerId="LiveId" clId="{5D952ADB-1579-4CB5-A5D8-2E248B0950CA}" dt="2023-12-04T05:02:14.035" v="2338" actId="1076"/>
          <ac:spMkLst>
            <pc:docMk/>
            <pc:sldMk cId="558379904" sldId="281"/>
            <ac:spMk id="9" creationId="{5F348188-86CF-27E6-C696-D57827BF0F69}"/>
          </ac:spMkLst>
        </pc:spChg>
        <pc:spChg chg="add del mod">
          <ac:chgData name="שיר וולץ" userId="aefb9a7725becb63" providerId="LiveId" clId="{5D952ADB-1579-4CB5-A5D8-2E248B0950CA}" dt="2023-12-04T04:57:23.259" v="2297" actId="21"/>
          <ac:spMkLst>
            <pc:docMk/>
            <pc:sldMk cId="558379904" sldId="281"/>
            <ac:spMk id="10" creationId="{67FC2FAD-A52E-BFD7-0752-F5A774C18040}"/>
          </ac:spMkLst>
        </pc:spChg>
        <pc:spChg chg="add mod">
          <ac:chgData name="שיר וולץ" userId="aefb9a7725becb63" providerId="LiveId" clId="{5D952ADB-1579-4CB5-A5D8-2E248B0950CA}" dt="2023-12-04T05:19:26.790" v="2737" actId="113"/>
          <ac:spMkLst>
            <pc:docMk/>
            <pc:sldMk cId="558379904" sldId="281"/>
            <ac:spMk id="11" creationId="{A2D6DC08-58F4-9135-3D19-3E06754EFF2B}"/>
          </ac:spMkLst>
        </pc:spChg>
        <pc:spChg chg="add mod">
          <ac:chgData name="שיר וולץ" userId="aefb9a7725becb63" providerId="LiveId" clId="{5D952ADB-1579-4CB5-A5D8-2E248B0950CA}" dt="2023-12-04T05:20:59.061" v="2739"/>
          <ac:spMkLst>
            <pc:docMk/>
            <pc:sldMk cId="558379904" sldId="281"/>
            <ac:spMk id="12" creationId="{0D3F0D56-4484-5424-6C8D-C5DF336F365A}"/>
          </ac:spMkLst>
        </pc:spChg>
        <pc:picChg chg="mod">
          <ac:chgData name="שיר וולץ" userId="aefb9a7725becb63" providerId="LiveId" clId="{5D952ADB-1579-4CB5-A5D8-2E248B0950CA}" dt="2023-12-04T05:02:10.474" v="2337" actId="1076"/>
          <ac:picMkLst>
            <pc:docMk/>
            <pc:sldMk cId="558379904" sldId="281"/>
            <ac:picMk id="3076" creationId="{76B932F3-0FBD-7C2B-D098-E3E489090A93}"/>
          </ac:picMkLst>
        </pc:picChg>
        <pc:cxnChg chg="mod">
          <ac:chgData name="שיר וולץ" userId="aefb9a7725becb63" providerId="LiveId" clId="{5D952ADB-1579-4CB5-A5D8-2E248B0950CA}" dt="2023-12-04T05:02:16.169" v="2339" actId="1076"/>
          <ac:cxnSpMkLst>
            <pc:docMk/>
            <pc:sldMk cId="558379904" sldId="281"/>
            <ac:cxnSpMk id="3" creationId="{5ED6FCA2-D19E-9F22-E3B8-1DD40ADD3A94}"/>
          </ac:cxnSpMkLst>
        </pc:cxnChg>
      </pc:sldChg>
      <pc:sldChg chg="addSp delSp modSp mod">
        <pc:chgData name="שיר וולץ" userId="aefb9a7725becb63" providerId="LiveId" clId="{5D952ADB-1579-4CB5-A5D8-2E248B0950CA}" dt="2023-12-04T05:19:16.605" v="2736" actId="1076"/>
        <pc:sldMkLst>
          <pc:docMk/>
          <pc:sldMk cId="3560181366" sldId="282"/>
        </pc:sldMkLst>
        <pc:spChg chg="del">
          <ac:chgData name="שיר וולץ" userId="aefb9a7725becb63" providerId="LiveId" clId="{5D952ADB-1579-4CB5-A5D8-2E248B0950CA}" dt="2023-12-04T04:57:02.646" v="2292" actId="21"/>
          <ac:spMkLst>
            <pc:docMk/>
            <pc:sldMk cId="3560181366" sldId="282"/>
            <ac:spMk id="2" creationId="{00000000-0000-0000-0000-000000000000}"/>
          </ac:spMkLst>
        </pc:spChg>
        <pc:spChg chg="add mod">
          <ac:chgData name="שיר וולץ" userId="aefb9a7725becb63" providerId="LiveId" clId="{5D952ADB-1579-4CB5-A5D8-2E248B0950CA}" dt="2023-12-03T20:04:13.248" v="1749" actId="20577"/>
          <ac:spMkLst>
            <pc:docMk/>
            <pc:sldMk cId="3560181366" sldId="282"/>
            <ac:spMk id="3" creationId="{08ECE9E0-D4BE-A849-041C-00C5E529737D}"/>
          </ac:spMkLst>
        </pc:spChg>
        <pc:spChg chg="mod">
          <ac:chgData name="שיר וולץ" userId="aefb9a7725becb63" providerId="LiveId" clId="{5D952ADB-1579-4CB5-A5D8-2E248B0950CA}" dt="2023-12-04T04:58:44.250" v="2309" actId="1076"/>
          <ac:spMkLst>
            <pc:docMk/>
            <pc:sldMk cId="3560181366" sldId="282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7:06.475" v="2293" actId="21"/>
          <ac:spMkLst>
            <pc:docMk/>
            <pc:sldMk cId="3560181366" sldId="282"/>
            <ac:spMk id="7" creationId="{0D135FE6-3DD4-BF48-DB7F-65139E5A9B4C}"/>
          </ac:spMkLst>
        </pc:spChg>
        <pc:spChg chg="mod">
          <ac:chgData name="שיר וולץ" userId="aefb9a7725becb63" providerId="LiveId" clId="{5D952ADB-1579-4CB5-A5D8-2E248B0950CA}" dt="2023-12-04T05:01:44.275" v="2334" actId="1076"/>
          <ac:spMkLst>
            <pc:docMk/>
            <pc:sldMk cId="3560181366" sldId="282"/>
            <ac:spMk id="9" creationId="{5F348188-86CF-27E6-C696-D57827BF0F69}"/>
          </ac:spMkLst>
        </pc:spChg>
        <pc:spChg chg="add mod">
          <ac:chgData name="שיר וולץ" userId="aefb9a7725becb63" providerId="LiveId" clId="{5D952ADB-1579-4CB5-A5D8-2E248B0950CA}" dt="2023-12-04T04:58:10.582" v="2306"/>
          <ac:spMkLst>
            <pc:docMk/>
            <pc:sldMk cId="3560181366" sldId="282"/>
            <ac:spMk id="10" creationId="{BCB4754F-9752-2D86-673D-63999EB1C4CD}"/>
          </ac:spMkLst>
        </pc:spChg>
        <pc:spChg chg="add mod">
          <ac:chgData name="שיר וולץ" userId="aefb9a7725becb63" providerId="LiveId" clId="{5D952ADB-1579-4CB5-A5D8-2E248B0950CA}" dt="2023-12-04T05:19:16.605" v="2736" actId="1076"/>
          <ac:spMkLst>
            <pc:docMk/>
            <pc:sldMk cId="3560181366" sldId="282"/>
            <ac:spMk id="12" creationId="{BE347A98-C766-F5AF-37CD-0E17BD720045}"/>
          </ac:spMkLst>
        </pc:spChg>
        <pc:spChg chg="add del mod">
          <ac:chgData name="שיר וולץ" userId="aefb9a7725becb63" providerId="LiveId" clId="{5D952ADB-1579-4CB5-A5D8-2E248B0950CA}" dt="2023-12-04T04:59:18.443" v="2316"/>
          <ac:spMkLst>
            <pc:docMk/>
            <pc:sldMk cId="3560181366" sldId="282"/>
            <ac:spMk id="13" creationId="{3A8943FB-D21E-5A9C-94EB-253A6FC07841}"/>
          </ac:spMkLst>
        </pc:spChg>
        <pc:picChg chg="mod">
          <ac:chgData name="שיר וולץ" userId="aefb9a7725becb63" providerId="LiveId" clId="{5D952ADB-1579-4CB5-A5D8-2E248B0950CA}" dt="2023-12-04T05:01:22.312" v="2332" actId="14100"/>
          <ac:picMkLst>
            <pc:docMk/>
            <pc:sldMk cId="3560181366" sldId="282"/>
            <ac:picMk id="4100" creationId="{9FB6DDFE-D9FF-269F-DF80-14FC5C24221E}"/>
          </ac:picMkLst>
        </pc:picChg>
      </pc:sldChg>
      <pc:sldChg chg="addSp delSp modSp mod">
        <pc:chgData name="שיר וולץ" userId="aefb9a7725becb63" providerId="LiveId" clId="{5D952ADB-1579-4CB5-A5D8-2E248B0950CA}" dt="2023-12-04T05:19:44.399" v="2738" actId="113"/>
        <pc:sldMkLst>
          <pc:docMk/>
          <pc:sldMk cId="2365412575" sldId="283"/>
        </pc:sldMkLst>
        <pc:spChg chg="del">
          <ac:chgData name="שיר וולץ" userId="aefb9a7725becb63" providerId="LiveId" clId="{5D952ADB-1579-4CB5-A5D8-2E248B0950CA}" dt="2023-12-04T04:57:29.550" v="2298" actId="21"/>
          <ac:spMkLst>
            <pc:docMk/>
            <pc:sldMk cId="2365412575" sldId="283"/>
            <ac:spMk id="2" creationId="{00000000-0000-0000-0000-000000000000}"/>
          </ac:spMkLst>
        </pc:spChg>
        <pc:spChg chg="add del mod">
          <ac:chgData name="שיר וולץ" userId="aefb9a7725becb63" providerId="LiveId" clId="{5D952ADB-1579-4CB5-A5D8-2E248B0950CA}" dt="2023-12-03T20:10:49.310" v="1793" actId="21"/>
          <ac:spMkLst>
            <pc:docMk/>
            <pc:sldMk cId="2365412575" sldId="283"/>
            <ac:spMk id="3" creationId="{3E6C2171-D64E-BBA6-B950-C35F7A7B8C84}"/>
          </ac:spMkLst>
        </pc:spChg>
        <pc:spChg chg="mod">
          <ac:chgData name="שיר וולץ" userId="aefb9a7725becb63" providerId="LiveId" clId="{5D952ADB-1579-4CB5-A5D8-2E248B0950CA}" dt="2023-12-04T05:03:49.106" v="2345" actId="1076"/>
          <ac:spMkLst>
            <pc:docMk/>
            <pc:sldMk cId="2365412575" sldId="283"/>
            <ac:spMk id="4" creationId="{18C13FE4-332D-2C92-6AF2-2F31660F39AF}"/>
          </ac:spMkLst>
        </pc:spChg>
        <pc:spChg chg="add mod">
          <ac:chgData name="שיר וולץ" userId="aefb9a7725becb63" providerId="LiveId" clId="{5D952ADB-1579-4CB5-A5D8-2E248B0950CA}" dt="2023-12-04T05:12:52.077" v="2688" actId="1076"/>
          <ac:spMkLst>
            <pc:docMk/>
            <pc:sldMk cId="2365412575" sldId="283"/>
            <ac:spMk id="6" creationId="{89B15779-F0A9-336B-B15B-9FD98824ADE2}"/>
          </ac:spMkLst>
        </pc:spChg>
        <pc:spChg chg="mod">
          <ac:chgData name="שיר וולץ" userId="aefb9a7725becb63" providerId="LiveId" clId="{5D952ADB-1579-4CB5-A5D8-2E248B0950CA}" dt="2023-12-04T05:04:03.100" v="2349" actId="1076"/>
          <ac:spMkLst>
            <pc:docMk/>
            <pc:sldMk cId="2365412575" sldId="283"/>
            <ac:spMk id="9" creationId="{31C22BAA-1001-479E-9971-E279C3CE9891}"/>
          </ac:spMkLst>
        </pc:spChg>
        <pc:spChg chg="add del mod">
          <ac:chgData name="שיר וולץ" userId="aefb9a7725becb63" providerId="LiveId" clId="{5D952ADB-1579-4CB5-A5D8-2E248B0950CA}" dt="2023-12-04T04:57:32.779" v="2299" actId="21"/>
          <ac:spMkLst>
            <pc:docMk/>
            <pc:sldMk cId="2365412575" sldId="283"/>
            <ac:spMk id="10" creationId="{3005E538-ADBF-6371-DB43-9557A302CE83}"/>
          </ac:spMkLst>
        </pc:spChg>
        <pc:spChg chg="add mod">
          <ac:chgData name="שיר וולץ" userId="aefb9a7725becb63" providerId="LiveId" clId="{5D952ADB-1579-4CB5-A5D8-2E248B0950CA}" dt="2023-12-04T04:58:00.818" v="2304"/>
          <ac:spMkLst>
            <pc:docMk/>
            <pc:sldMk cId="2365412575" sldId="283"/>
            <ac:spMk id="11" creationId="{57C01C23-E27D-11FF-8E31-CFF0AEA0737C}"/>
          </ac:spMkLst>
        </pc:spChg>
        <pc:spChg chg="add mod">
          <ac:chgData name="שיר וולץ" userId="aefb9a7725becb63" providerId="LiveId" clId="{5D952ADB-1579-4CB5-A5D8-2E248B0950CA}" dt="2023-12-04T05:19:44.399" v="2738" actId="113"/>
          <ac:spMkLst>
            <pc:docMk/>
            <pc:sldMk cId="2365412575" sldId="283"/>
            <ac:spMk id="12" creationId="{5C28E680-F53A-EE64-71AF-B6A116724CA6}"/>
          </ac:spMkLst>
        </pc:spChg>
        <pc:picChg chg="mod">
          <ac:chgData name="שיר וולץ" userId="aefb9a7725becb63" providerId="LiveId" clId="{5D952ADB-1579-4CB5-A5D8-2E248B0950CA}" dt="2023-12-04T05:03:58.582" v="2348" actId="1076"/>
          <ac:picMkLst>
            <pc:docMk/>
            <pc:sldMk cId="2365412575" sldId="283"/>
            <ac:picMk id="5122" creationId="{394EB2A7-200B-C81C-9330-4A377C022766}"/>
          </ac:picMkLst>
        </pc:picChg>
        <pc:cxnChg chg="mod">
          <ac:chgData name="שיר וולץ" userId="aefb9a7725becb63" providerId="LiveId" clId="{5D952ADB-1579-4CB5-A5D8-2E248B0950CA}" dt="2023-12-04T05:03:56.121" v="2347" actId="1076"/>
          <ac:cxnSpMkLst>
            <pc:docMk/>
            <pc:sldMk cId="2365412575" sldId="283"/>
            <ac:cxnSpMk id="7" creationId="{F6B3E1C9-0FBD-4307-24CB-C4885784657B}"/>
          </ac:cxnSpMkLst>
        </pc:cxnChg>
      </pc:sldChg>
      <pc:sldChg chg="addSp delSp modSp add del mod">
        <pc:chgData name="שיר וולץ" userId="aefb9a7725becb63" providerId="LiveId" clId="{5D952ADB-1579-4CB5-A5D8-2E248B0950CA}" dt="2023-12-04T05:11:18.277" v="2665" actId="20577"/>
        <pc:sldMkLst>
          <pc:docMk/>
          <pc:sldMk cId="1438901795" sldId="284"/>
        </pc:sldMkLst>
        <pc:spChg chg="del">
          <ac:chgData name="שיר וולץ" userId="aefb9a7725becb63" providerId="LiveId" clId="{5D952ADB-1579-4CB5-A5D8-2E248B0950CA}" dt="2023-12-04T04:50:46.003" v="2199" actId="21"/>
          <ac:spMkLst>
            <pc:docMk/>
            <pc:sldMk cId="1438901795" sldId="284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11:18.277" v="2665" actId="20577"/>
          <ac:spMkLst>
            <pc:docMk/>
            <pc:sldMk cId="1438901795" sldId="284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0:55.323" v="2200" actId="478"/>
          <ac:spMkLst>
            <pc:docMk/>
            <pc:sldMk cId="1438901795" sldId="284"/>
            <ac:spMk id="6" creationId="{4A276F39-D1D7-A93A-77F3-9AA0CCE82A22}"/>
          </ac:spMkLst>
        </pc:spChg>
        <pc:spChg chg="add mod">
          <ac:chgData name="שיר וולץ" userId="aefb9a7725becb63" providerId="LiveId" clId="{5D952ADB-1579-4CB5-A5D8-2E248B0950CA}" dt="2023-12-03T19:37:53.663" v="1132" actId="164"/>
          <ac:spMkLst>
            <pc:docMk/>
            <pc:sldMk cId="1438901795" sldId="284"/>
            <ac:spMk id="7" creationId="{1C2154FF-CD4E-BDA0-2FAF-AB83A2757579}"/>
          </ac:spMkLst>
        </pc:spChg>
        <pc:spChg chg="add mod">
          <ac:chgData name="שיר וולץ" userId="aefb9a7725becb63" providerId="LiveId" clId="{5D952ADB-1579-4CB5-A5D8-2E248B0950CA}" dt="2023-12-04T04:50:57.754" v="2201"/>
          <ac:spMkLst>
            <pc:docMk/>
            <pc:sldMk cId="1438901795" sldId="284"/>
            <ac:spMk id="7" creationId="{E2AE8FBA-3FD7-5631-93E9-EA3774763C9C}"/>
          </ac:spMkLst>
        </pc:spChg>
        <pc:spChg chg="add mod">
          <ac:chgData name="שיר וולץ" userId="aefb9a7725becb63" providerId="LiveId" clId="{5D952ADB-1579-4CB5-A5D8-2E248B0950CA}" dt="2023-12-03T19:39:46.974" v="1145" actId="164"/>
          <ac:spMkLst>
            <pc:docMk/>
            <pc:sldMk cId="1438901795" sldId="284"/>
            <ac:spMk id="12" creationId="{86041F25-EF77-8D03-F198-F208567541D5}"/>
          </ac:spMkLst>
        </pc:spChg>
        <pc:spChg chg="add del mod">
          <ac:chgData name="שיר וולץ" userId="aefb9a7725becb63" providerId="LiveId" clId="{5D952ADB-1579-4CB5-A5D8-2E248B0950CA}" dt="2023-12-03T19:45:45.258" v="1168" actId="21"/>
          <ac:spMkLst>
            <pc:docMk/>
            <pc:sldMk cId="1438901795" sldId="284"/>
            <ac:spMk id="16" creationId="{7526EB05-B761-18A1-BE89-2AECE1DF1B63}"/>
          </ac:spMkLst>
        </pc:spChg>
        <pc:spChg chg="add del mod">
          <ac:chgData name="שיר וולץ" userId="aefb9a7725becb63" providerId="LiveId" clId="{5D952ADB-1579-4CB5-A5D8-2E248B0950CA}" dt="2023-12-03T19:46:03.076" v="1171" actId="21"/>
          <ac:spMkLst>
            <pc:docMk/>
            <pc:sldMk cId="1438901795" sldId="284"/>
            <ac:spMk id="17" creationId="{C1ED1598-A2E4-2CDB-A3A8-A45CC7501F85}"/>
          </ac:spMkLst>
        </pc:spChg>
        <pc:spChg chg="add del mod">
          <ac:chgData name="שיר וולץ" userId="aefb9a7725becb63" providerId="LiveId" clId="{5D952ADB-1579-4CB5-A5D8-2E248B0950CA}" dt="2023-12-03T19:45:59.673" v="1170" actId="21"/>
          <ac:spMkLst>
            <pc:docMk/>
            <pc:sldMk cId="1438901795" sldId="284"/>
            <ac:spMk id="18" creationId="{D1005E3B-969C-DF3A-78A5-6ADB2185C8B1}"/>
          </ac:spMkLst>
        </pc:spChg>
        <pc:spChg chg="add del mod">
          <ac:chgData name="שיר וולץ" userId="aefb9a7725becb63" providerId="LiveId" clId="{5D952ADB-1579-4CB5-A5D8-2E248B0950CA}" dt="2023-12-03T19:46:05.785" v="1172" actId="21"/>
          <ac:spMkLst>
            <pc:docMk/>
            <pc:sldMk cId="1438901795" sldId="284"/>
            <ac:spMk id="19" creationId="{42C4C52E-7302-AEFA-8099-36B753912E4A}"/>
          </ac:spMkLst>
        </pc:spChg>
        <pc:grpChg chg="add del mod">
          <ac:chgData name="שיר וולץ" userId="aefb9a7725becb63" providerId="LiveId" clId="{5D952ADB-1579-4CB5-A5D8-2E248B0950CA}" dt="2023-12-03T19:45:36.273" v="1165" actId="21"/>
          <ac:grpSpMkLst>
            <pc:docMk/>
            <pc:sldMk cId="1438901795" sldId="284"/>
            <ac:grpSpMk id="9" creationId="{D5B8A231-DCE6-615E-E769-ADDD5EEEC8E7}"/>
          </ac:grpSpMkLst>
        </pc:grpChg>
        <pc:grpChg chg="add del mod">
          <ac:chgData name="שיר וולץ" userId="aefb9a7725becb63" providerId="LiveId" clId="{5D952ADB-1579-4CB5-A5D8-2E248B0950CA}" dt="2023-12-03T19:45:38.284" v="1166" actId="21"/>
          <ac:grpSpMkLst>
            <pc:docMk/>
            <pc:sldMk cId="1438901795" sldId="284"/>
            <ac:grpSpMk id="13" creationId="{8C76DE86-0EDD-EE72-665D-4790A49E0B7A}"/>
          </ac:grpSpMkLst>
        </pc:grpChg>
        <pc:picChg chg="add mod">
          <ac:chgData name="שיר וולץ" userId="aefb9a7725becb63" providerId="LiveId" clId="{5D952ADB-1579-4CB5-A5D8-2E248B0950CA}" dt="2023-12-03T19:37:53.663" v="1132" actId="164"/>
          <ac:picMkLst>
            <pc:docMk/>
            <pc:sldMk cId="1438901795" sldId="284"/>
            <ac:picMk id="6" creationId="{BC4A493E-94AC-63CF-7B96-0D6E8CC685B3}"/>
          </ac:picMkLst>
        </pc:picChg>
        <pc:picChg chg="add mod">
          <ac:chgData name="שיר וולץ" userId="aefb9a7725becb63" providerId="LiveId" clId="{5D952ADB-1579-4CB5-A5D8-2E248B0950CA}" dt="2023-12-03T19:39:46.974" v="1145" actId="164"/>
          <ac:picMkLst>
            <pc:docMk/>
            <pc:sldMk cId="1438901795" sldId="284"/>
            <ac:picMk id="11" creationId="{B437A2A1-F486-262A-DE32-3A36031053BA}"/>
          </ac:picMkLst>
        </pc:picChg>
        <pc:picChg chg="add del mod">
          <ac:chgData name="שיר וולץ" userId="aefb9a7725becb63" providerId="LiveId" clId="{5D952ADB-1579-4CB5-A5D8-2E248B0950CA}" dt="2023-12-03T19:45:40.363" v="1167" actId="21"/>
          <ac:picMkLst>
            <pc:docMk/>
            <pc:sldMk cId="1438901795" sldId="284"/>
            <ac:picMk id="15" creationId="{62BCA609-AD47-6E6D-644A-69AEAB3827CA}"/>
          </ac:picMkLst>
        </pc:picChg>
        <pc:picChg chg="add mod">
          <ac:chgData name="שיר וולץ" userId="aefb9a7725becb63" providerId="LiveId" clId="{5D952ADB-1579-4CB5-A5D8-2E248B0950CA}" dt="2023-12-04T04:47:17.783" v="2181" actId="14100"/>
          <ac:picMkLst>
            <pc:docMk/>
            <pc:sldMk cId="1438901795" sldId="284"/>
            <ac:picMk id="21" creationId="{940AAAD7-1283-5802-A4F5-4F86B522E516}"/>
          </ac:picMkLst>
        </pc:picChg>
        <pc:picChg chg="add mod">
          <ac:chgData name="שיר וולץ" userId="aefb9a7725becb63" providerId="LiveId" clId="{5D952ADB-1579-4CB5-A5D8-2E248B0950CA}" dt="2023-12-04T04:47:20.761" v="2182" actId="14100"/>
          <ac:picMkLst>
            <pc:docMk/>
            <pc:sldMk cId="1438901795" sldId="284"/>
            <ac:picMk id="23" creationId="{DEF40029-2009-E12B-644A-41054AF90107}"/>
          </ac:picMkLst>
        </pc:picChg>
        <pc:picChg chg="del">
          <ac:chgData name="שיר וולץ" userId="aefb9a7725becb63" providerId="LiveId" clId="{5D952ADB-1579-4CB5-A5D8-2E248B0950CA}" dt="2023-12-03T19:11:57.396" v="695" actId="21"/>
          <ac:picMkLst>
            <pc:docMk/>
            <pc:sldMk cId="1438901795" sldId="284"/>
            <ac:picMk id="1026" creationId="{F999FCB8-C8F0-348D-0193-6C4DC817A784}"/>
          </ac:picMkLst>
        </pc:picChg>
        <pc:picChg chg="del">
          <ac:chgData name="שיר וולץ" userId="aefb9a7725becb63" providerId="LiveId" clId="{5D952ADB-1579-4CB5-A5D8-2E248B0950CA}" dt="2023-12-03T19:11:59.439" v="696" actId="21"/>
          <ac:picMkLst>
            <pc:docMk/>
            <pc:sldMk cId="1438901795" sldId="284"/>
            <ac:picMk id="1028" creationId="{BD202FC0-B5FE-2464-7A4B-5CD6871B4468}"/>
          </ac:picMkLst>
        </pc:picChg>
        <pc:picChg chg="del">
          <ac:chgData name="שיר וולץ" userId="aefb9a7725becb63" providerId="LiveId" clId="{5D952ADB-1579-4CB5-A5D8-2E248B0950CA}" dt="2023-12-03T19:12:01.171" v="697" actId="21"/>
          <ac:picMkLst>
            <pc:docMk/>
            <pc:sldMk cId="1438901795" sldId="284"/>
            <ac:picMk id="1030" creationId="{93B45F09-2B69-8629-D79E-BFFB61DB7E85}"/>
          </ac:picMkLst>
        </pc:picChg>
        <pc:picChg chg="del">
          <ac:chgData name="שיר וולץ" userId="aefb9a7725becb63" providerId="LiveId" clId="{5D952ADB-1579-4CB5-A5D8-2E248B0950CA}" dt="2023-12-03T19:12:02.939" v="698" actId="21"/>
          <ac:picMkLst>
            <pc:docMk/>
            <pc:sldMk cId="1438901795" sldId="284"/>
            <ac:picMk id="1032" creationId="{C888E5F5-7F08-06F8-B91F-267DC469F344}"/>
          </ac:picMkLst>
        </pc:picChg>
        <pc:picChg chg="add del mod">
          <ac:chgData name="שיר וולץ" userId="aefb9a7725becb63" providerId="LiveId" clId="{5D952ADB-1579-4CB5-A5D8-2E248B0950CA}" dt="2023-12-03T19:35:15.835" v="1048" actId="21"/>
          <ac:picMkLst>
            <pc:docMk/>
            <pc:sldMk cId="1438901795" sldId="284"/>
            <ac:picMk id="1034" creationId="{92DC4BA1-E55D-F9C8-6C7D-2ABC293E10EE}"/>
          </ac:picMkLst>
        </pc:picChg>
        <pc:picChg chg="add del mod">
          <ac:chgData name="שיר וולץ" userId="aefb9a7725becb63" providerId="LiveId" clId="{5D952ADB-1579-4CB5-A5D8-2E248B0950CA}" dt="2023-12-03T19:38:08.362" v="1133" actId="21"/>
          <ac:picMkLst>
            <pc:docMk/>
            <pc:sldMk cId="1438901795" sldId="284"/>
            <ac:picMk id="1036" creationId="{B48CB4C8-966A-CBC8-082F-52F087D2D26F}"/>
          </ac:picMkLst>
        </pc:picChg>
        <pc:picChg chg="add del mod">
          <ac:chgData name="שיר וולץ" userId="aefb9a7725becb63" providerId="LiveId" clId="{5D952ADB-1579-4CB5-A5D8-2E248B0950CA}" dt="2023-12-03T19:40:01.391" v="1146" actId="21"/>
          <ac:picMkLst>
            <pc:docMk/>
            <pc:sldMk cId="1438901795" sldId="284"/>
            <ac:picMk id="1038" creationId="{542FA7CE-E891-F377-BB4E-68EB74574E51}"/>
          </ac:picMkLst>
        </pc:picChg>
      </pc:sldChg>
      <pc:sldChg chg="addSp delSp modSp add mod">
        <pc:chgData name="שיר וולץ" userId="aefb9a7725becb63" providerId="LiveId" clId="{5D952ADB-1579-4CB5-A5D8-2E248B0950CA}" dt="2023-12-04T05:17:54.344" v="2731" actId="20577"/>
        <pc:sldMkLst>
          <pc:docMk/>
          <pc:sldMk cId="4086002149" sldId="285"/>
        </pc:sldMkLst>
        <pc:spChg chg="del mod">
          <ac:chgData name="שיר וולץ" userId="aefb9a7725becb63" providerId="LiveId" clId="{5D952ADB-1579-4CB5-A5D8-2E248B0950CA}" dt="2023-12-04T04:51:19.257" v="2203" actId="478"/>
          <ac:spMkLst>
            <pc:docMk/>
            <pc:sldMk cId="4086002149" sldId="285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4T05:17:54.344" v="2731" actId="20577"/>
          <ac:spMkLst>
            <pc:docMk/>
            <pc:sldMk cId="4086002149" sldId="285"/>
            <ac:spMk id="4" creationId="{18C13FE4-332D-2C92-6AF2-2F31660F39AF}"/>
          </ac:spMkLst>
        </pc:spChg>
        <pc:spChg chg="mod">
          <ac:chgData name="שיר וולץ" userId="aefb9a7725becb63" providerId="LiveId" clId="{5D952ADB-1579-4CB5-A5D8-2E248B0950CA}" dt="2023-12-03T19:48:46.763" v="1402" actId="1076"/>
          <ac:spMkLst>
            <pc:docMk/>
            <pc:sldMk cId="4086002149" sldId="285"/>
            <ac:spMk id="5" creationId="{6A87851E-57F1-0ADA-ECE1-00AC36696523}"/>
          </ac:spMkLst>
        </pc:spChg>
        <pc:spChg chg="add del mod">
          <ac:chgData name="שיר וולץ" userId="aefb9a7725becb63" providerId="LiveId" clId="{5D952ADB-1579-4CB5-A5D8-2E248B0950CA}" dt="2023-12-04T04:51:22.269" v="2204" actId="21"/>
          <ac:spMkLst>
            <pc:docMk/>
            <pc:sldMk cId="4086002149" sldId="285"/>
            <ac:spMk id="14" creationId="{66520059-52A5-8072-5D34-20070D4FBC7A}"/>
          </ac:spMkLst>
        </pc:spChg>
        <pc:spChg chg="mod">
          <ac:chgData name="שיר וולץ" userId="aefb9a7725becb63" providerId="LiveId" clId="{5D952ADB-1579-4CB5-A5D8-2E248B0950CA}" dt="2023-12-03T19:45:52.176" v="1169" actId="164"/>
          <ac:spMkLst>
            <pc:docMk/>
            <pc:sldMk cId="4086002149" sldId="285"/>
            <ac:spMk id="16" creationId="{7526EB05-B761-18A1-BE89-2AECE1DF1B63}"/>
          </ac:spMkLst>
        </pc:spChg>
        <pc:spChg chg="add del mod">
          <ac:chgData name="שיר וולץ" userId="aefb9a7725becb63" providerId="LiveId" clId="{5D952ADB-1579-4CB5-A5D8-2E248B0950CA}" dt="2023-12-04T04:51:27.226" v="2206" actId="21"/>
          <ac:spMkLst>
            <pc:docMk/>
            <pc:sldMk cId="4086002149" sldId="285"/>
            <ac:spMk id="20" creationId="{38032B81-88B6-FDD0-5F8A-AA79F9A7ED05}"/>
          </ac:spMkLst>
        </pc:spChg>
        <pc:spChg chg="add mod">
          <ac:chgData name="שיר וולץ" userId="aefb9a7725becb63" providerId="LiveId" clId="{5D952ADB-1579-4CB5-A5D8-2E248B0950CA}" dt="2023-12-04T04:51:35.846" v="2207"/>
          <ac:spMkLst>
            <pc:docMk/>
            <pc:sldMk cId="4086002149" sldId="285"/>
            <ac:spMk id="21" creationId="{9A7AEBF5-85D3-8C9E-A460-55CE01B3421A}"/>
          </ac:spMkLst>
        </pc:spChg>
        <pc:grpChg chg="add mod">
          <ac:chgData name="שיר וולץ" userId="aefb9a7725becb63" providerId="LiveId" clId="{5D952ADB-1579-4CB5-A5D8-2E248B0950CA}" dt="2023-12-03T19:45:52.176" v="1169" actId="164"/>
          <ac:grpSpMkLst>
            <pc:docMk/>
            <pc:sldMk cId="4086002149" sldId="285"/>
            <ac:grpSpMk id="3" creationId="{7A4811F4-1752-EA27-3589-B7E4DC344557}"/>
          </ac:grpSpMkLst>
        </pc:grpChg>
        <pc:grpChg chg="mod">
          <ac:chgData name="שיר וולץ" userId="aefb9a7725becb63" providerId="LiveId" clId="{5D952ADB-1579-4CB5-A5D8-2E248B0950CA}" dt="2023-12-04T05:09:08.420" v="2602" actId="14100"/>
          <ac:grpSpMkLst>
            <pc:docMk/>
            <pc:sldMk cId="4086002149" sldId="285"/>
            <ac:grpSpMk id="9" creationId="{D5B8A231-DCE6-615E-E769-ADDD5EEEC8E7}"/>
          </ac:grpSpMkLst>
        </pc:grpChg>
        <pc:picChg chg="mod">
          <ac:chgData name="שיר וולץ" userId="aefb9a7725becb63" providerId="LiveId" clId="{5D952ADB-1579-4CB5-A5D8-2E248B0950CA}" dt="2023-12-03T19:45:52.176" v="1169" actId="164"/>
          <ac:picMkLst>
            <pc:docMk/>
            <pc:sldMk cId="4086002149" sldId="285"/>
            <ac:picMk id="15" creationId="{62BCA609-AD47-6E6D-644A-69AEAB3827CA}"/>
          </ac:picMkLst>
        </pc:picChg>
      </pc:sldChg>
      <pc:sldChg chg="addSp delSp modSp add mod">
        <pc:chgData name="שיר וולץ" userId="aefb9a7725becb63" providerId="LiveId" clId="{5D952ADB-1579-4CB5-A5D8-2E248B0950CA}" dt="2023-12-04T04:57:56.929" v="2303"/>
        <pc:sldMkLst>
          <pc:docMk/>
          <pc:sldMk cId="782542545" sldId="286"/>
        </pc:sldMkLst>
        <pc:spChg chg="del">
          <ac:chgData name="שיר וולץ" userId="aefb9a7725becb63" providerId="LiveId" clId="{5D952ADB-1579-4CB5-A5D8-2E248B0950CA}" dt="2023-12-04T04:57:43.450" v="2300" actId="21"/>
          <ac:spMkLst>
            <pc:docMk/>
            <pc:sldMk cId="782542545" sldId="286"/>
            <ac:spMk id="2" creationId="{00000000-0000-0000-0000-000000000000}"/>
          </ac:spMkLst>
        </pc:spChg>
        <pc:spChg chg="mod">
          <ac:chgData name="שיר וולץ" userId="aefb9a7725becb63" providerId="LiveId" clId="{5D952ADB-1579-4CB5-A5D8-2E248B0950CA}" dt="2023-12-03T21:10:54.590" v="2158" actId="20577"/>
          <ac:spMkLst>
            <pc:docMk/>
            <pc:sldMk cId="782542545" sldId="286"/>
            <ac:spMk id="4" creationId="{18C13FE4-332D-2C92-6AF2-2F31660F39AF}"/>
          </ac:spMkLst>
        </pc:spChg>
        <pc:spChg chg="add del mod">
          <ac:chgData name="שיר וולץ" userId="aefb9a7725becb63" providerId="LiveId" clId="{5D952ADB-1579-4CB5-A5D8-2E248B0950CA}" dt="2023-12-04T04:57:46.434" v="2301" actId="21"/>
          <ac:spMkLst>
            <pc:docMk/>
            <pc:sldMk cId="782542545" sldId="286"/>
            <ac:spMk id="7" creationId="{3B005BB6-7025-6BB5-5C12-30FAEF2358A8}"/>
          </ac:spMkLst>
        </pc:spChg>
        <pc:spChg chg="del">
          <ac:chgData name="שיר וולץ" userId="aefb9a7725becb63" providerId="LiveId" clId="{5D952ADB-1579-4CB5-A5D8-2E248B0950CA}" dt="2023-12-03T20:33:48.965" v="1976" actId="21"/>
          <ac:spMkLst>
            <pc:docMk/>
            <pc:sldMk cId="782542545" sldId="286"/>
            <ac:spMk id="9" creationId="{31C22BAA-1001-479E-9971-E279C3CE9891}"/>
          </ac:spMkLst>
        </pc:spChg>
        <pc:spChg chg="add mod">
          <ac:chgData name="שיר וולץ" userId="aefb9a7725becb63" providerId="LiveId" clId="{5D952ADB-1579-4CB5-A5D8-2E248B0950CA}" dt="2023-12-04T04:57:56.929" v="2303"/>
          <ac:spMkLst>
            <pc:docMk/>
            <pc:sldMk cId="782542545" sldId="286"/>
            <ac:spMk id="9" creationId="{3E5719DD-74E3-4FFC-110D-AA09F3AC549F}"/>
          </ac:spMkLst>
        </pc:spChg>
        <pc:spChg chg="del">
          <ac:chgData name="שיר וולץ" userId="aefb9a7725becb63" providerId="LiveId" clId="{5D952ADB-1579-4CB5-A5D8-2E248B0950CA}" dt="2023-12-03T20:33:36.578" v="1973" actId="21"/>
          <ac:spMkLst>
            <pc:docMk/>
            <pc:sldMk cId="782542545" sldId="286"/>
            <ac:spMk id="10" creationId="{5AB75C87-6127-6890-3E26-2A64E04F9D50}"/>
          </ac:spMkLst>
        </pc:spChg>
        <pc:spChg chg="del">
          <ac:chgData name="שיר וולץ" userId="aefb9a7725becb63" providerId="LiveId" clId="{5D952ADB-1579-4CB5-A5D8-2E248B0950CA}" dt="2023-12-03T20:33:45.889" v="1975" actId="21"/>
          <ac:spMkLst>
            <pc:docMk/>
            <pc:sldMk cId="782542545" sldId="286"/>
            <ac:spMk id="13" creationId="{9041F4DF-359F-9630-12D8-DBA977BC78F0}"/>
          </ac:spMkLst>
        </pc:spChg>
        <pc:picChg chg="add mod">
          <ac:chgData name="שיר וולץ" userId="aefb9a7725becb63" providerId="LiveId" clId="{5D952ADB-1579-4CB5-A5D8-2E248B0950CA}" dt="2023-12-03T20:35:49.012" v="1980" actId="1076"/>
          <ac:picMkLst>
            <pc:docMk/>
            <pc:sldMk cId="782542545" sldId="286"/>
            <ac:picMk id="6" creationId="{D0524868-72FE-A1F8-18D2-B8115426AB84}"/>
          </ac:picMkLst>
        </pc:picChg>
        <pc:picChg chg="del">
          <ac:chgData name="שיר וולץ" userId="aefb9a7725becb63" providerId="LiveId" clId="{5D952ADB-1579-4CB5-A5D8-2E248B0950CA}" dt="2023-12-03T20:33:32.339" v="1972" actId="21"/>
          <ac:picMkLst>
            <pc:docMk/>
            <pc:sldMk cId="782542545" sldId="286"/>
            <ac:picMk id="1026" creationId="{3B51BC27-0F12-1C9A-811D-60AC218BB492}"/>
          </ac:picMkLst>
        </pc:picChg>
        <pc:cxnChg chg="del">
          <ac:chgData name="שיר וולץ" userId="aefb9a7725becb63" providerId="LiveId" clId="{5D952ADB-1579-4CB5-A5D8-2E248B0950CA}" dt="2023-12-03T20:33:51.849" v="1977" actId="21"/>
          <ac:cxnSpMkLst>
            <pc:docMk/>
            <pc:sldMk cId="782542545" sldId="286"/>
            <ac:cxnSpMk id="7" creationId="{F6B3E1C9-0FBD-4307-24CB-C4885784657B}"/>
          </ac:cxnSpMkLst>
        </pc:cxnChg>
        <pc:cxnChg chg="del">
          <ac:chgData name="שיר וולץ" userId="aefb9a7725becb63" providerId="LiveId" clId="{5D952ADB-1579-4CB5-A5D8-2E248B0950CA}" dt="2023-12-03T20:33:42.366" v="1974" actId="21"/>
          <ac:cxnSpMkLst>
            <pc:docMk/>
            <pc:sldMk cId="782542545" sldId="286"/>
            <ac:cxnSpMk id="15" creationId="{7774AAA3-DEA4-D493-FF5F-7C1EAE3EF8B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542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32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4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15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977787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Number of Accommodates in Q1, Q2 is 6, while in Q3 it is 4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B8A231-DCE6-615E-E769-ADDD5EEEC8E7}"/>
              </a:ext>
            </a:extLst>
          </p:cNvPr>
          <p:cNvGrpSpPr/>
          <p:nvPr/>
        </p:nvGrpSpPr>
        <p:grpSpPr>
          <a:xfrm>
            <a:off x="1817086" y="2766703"/>
            <a:ext cx="3058509" cy="3569079"/>
            <a:chOff x="1817086" y="2766703"/>
            <a:chExt cx="3058509" cy="35690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4A493E-94AC-63CF-7B96-0D6E8CC6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7086" y="2766703"/>
              <a:ext cx="3058509" cy="35690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154FF-CD4E-BDA0-2FAF-AB83A2757579}"/>
                </a:ext>
              </a:extLst>
            </p:cNvPr>
            <p:cNvSpPr txBox="1"/>
            <p:nvPr/>
          </p:nvSpPr>
          <p:spPr>
            <a:xfrm>
              <a:off x="3426537" y="3088709"/>
              <a:ext cx="998001" cy="553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76DE86-0EDD-EE72-665D-4790A49E0B7A}"/>
              </a:ext>
            </a:extLst>
          </p:cNvPr>
          <p:cNvGrpSpPr/>
          <p:nvPr/>
        </p:nvGrpSpPr>
        <p:grpSpPr>
          <a:xfrm>
            <a:off x="4875596" y="2680664"/>
            <a:ext cx="3459108" cy="3569079"/>
            <a:chOff x="4875595" y="2680664"/>
            <a:chExt cx="3606253" cy="35690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37A2A1-F486-262A-DE32-3A360310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5595" y="2680664"/>
              <a:ext cx="3606253" cy="3569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41F25-EF77-8D03-F198-F208567541D5}"/>
                </a:ext>
              </a:extLst>
            </p:cNvPr>
            <p:cNvSpPr txBox="1"/>
            <p:nvPr/>
          </p:nvSpPr>
          <p:spPr>
            <a:xfrm>
              <a:off x="6984046" y="3088709"/>
              <a:ext cx="998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4811F4-1752-EA27-3589-B7E4DC344557}"/>
              </a:ext>
            </a:extLst>
          </p:cNvPr>
          <p:cNvGrpSpPr/>
          <p:nvPr/>
        </p:nvGrpSpPr>
        <p:grpSpPr>
          <a:xfrm>
            <a:off x="8416379" y="2680664"/>
            <a:ext cx="3078581" cy="3569079"/>
            <a:chOff x="8416379" y="2680664"/>
            <a:chExt cx="3078581" cy="356907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BCA609-AD47-6E6D-644A-69AEAB38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6379" y="2680664"/>
              <a:ext cx="3078581" cy="35690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26EB05-B761-18A1-BE89-2AECE1DF1B63}"/>
                </a:ext>
              </a:extLst>
            </p:cNvPr>
            <p:cNvSpPr txBox="1"/>
            <p:nvPr/>
          </p:nvSpPr>
          <p:spPr>
            <a:xfrm>
              <a:off x="10192590" y="3075057"/>
              <a:ext cx="957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1ED1598-A2E4-2CDB-A3A8-A45CC7501F85}"/>
              </a:ext>
            </a:extLst>
          </p:cNvPr>
          <p:cNvSpPr/>
          <p:nvPr/>
        </p:nvSpPr>
        <p:spPr>
          <a:xfrm>
            <a:off x="2102069" y="5927834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005E3B-969C-DF3A-78A5-6ADB2185C8B1}"/>
              </a:ext>
            </a:extLst>
          </p:cNvPr>
          <p:cNvSpPr/>
          <p:nvPr/>
        </p:nvSpPr>
        <p:spPr>
          <a:xfrm>
            <a:off x="5357869" y="5871983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C4C52E-7302-AEFA-8099-36B753912E4A}"/>
              </a:ext>
            </a:extLst>
          </p:cNvPr>
          <p:cNvSpPr/>
          <p:nvPr/>
        </p:nvSpPr>
        <p:spPr>
          <a:xfrm>
            <a:off x="8702565" y="5852919"/>
            <a:ext cx="252248" cy="321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9A7AEBF5-85D3-8C9E-A460-55CE01B3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408600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Summary Table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17750"/>
              </p:ext>
            </p:extLst>
          </p:nvPr>
        </p:nvGraphicFramePr>
        <p:xfrm>
          <a:off x="1421526" y="2527130"/>
          <a:ext cx="6616261" cy="28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449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239984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229711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220143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438974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7025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9120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  <p:sp>
        <p:nvSpPr>
          <p:cNvPr id="9" name="כותרת 1">
            <a:extLst>
              <a:ext uri="{FF2B5EF4-FFF2-40B4-BE49-F238E27FC236}">
                <a16:creationId xmlns:a16="http://schemas.microsoft.com/office/drawing/2014/main" id="{405461D4-906E-A76C-6FC2-ACAB5DF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EF5A8-F681-4900-8149-AAE8B6098941}"/>
              </a:ext>
            </a:extLst>
          </p:cNvPr>
          <p:cNvSpPr txBox="1"/>
          <p:nvPr/>
        </p:nvSpPr>
        <p:spPr>
          <a:xfrm>
            <a:off x="8470024" y="2819548"/>
            <a:ext cx="2659117" cy="23083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sz="1800" dirty="0">
                <a:cs typeface="+mn-cs"/>
              </a:rPr>
              <a:t>Trial to specify the TOP 25% (Q1) of the filtered properties according to their Forecasted Revenue in the Coming Year resulted in a Non-Discriminative outcome.  </a:t>
            </a:r>
          </a:p>
        </p:txBody>
      </p:sp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75030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</a:t>
            </a:r>
          </a:p>
          <a:p>
            <a:pPr algn="l" rtl="0"/>
            <a:r>
              <a:rPr lang="en-US" sz="2800" b="1" u="sng" dirty="0">
                <a:cs typeface="+mn-cs"/>
              </a:rPr>
              <a:t>Remark</a:t>
            </a:r>
            <a:r>
              <a:rPr lang="en-US" sz="28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666282"/>
            <a:ext cx="7004957" cy="36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50979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762702"/>
            <a:ext cx="336708" cy="11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307287" y="5465379"/>
            <a:ext cx="304800" cy="332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552637" y="4805115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70930" y="5087733"/>
            <a:ext cx="260163" cy="3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כותרת 1">
            <a:extLst>
              <a:ext uri="{FF2B5EF4-FFF2-40B4-BE49-F238E27FC236}">
                <a16:creationId xmlns:a16="http://schemas.microsoft.com/office/drawing/2014/main" id="{AA02AF61-A24D-E693-6AA2-708C1E6E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85763"/>
            <a:ext cx="10226567" cy="113649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Outliers Identification → 2 Outliers (0.04%), and </a:t>
            </a:r>
          </a:p>
          <a:p>
            <a:pPr algn="l" rtl="0"/>
            <a:r>
              <a:rPr lang="en-US" sz="2800" b="1" dirty="0">
                <a:cs typeface="+mn-cs"/>
              </a:rPr>
              <a:t>Removal → records number decreased to 4856.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24868-72FE-A1F8-18D2-B8115426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87" y="2970144"/>
            <a:ext cx="9304826" cy="3368332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3E5719DD-74E3-4FFC-110D-AA09F3AC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78254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419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6" y="2571028"/>
            <a:ext cx="6271390" cy="34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1537796" y="3625167"/>
            <a:ext cx="301514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3149817" y="551286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B15779-F0A9-336B-B15B-9FD98824ADE2}"/>
              </a:ext>
            </a:extLst>
          </p:cNvPr>
          <p:cNvSpPr txBox="1"/>
          <p:nvPr/>
        </p:nvSpPr>
        <p:spPr>
          <a:xfrm>
            <a:off x="8198071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Type of the properties with the highest Forecasted Revenue in the Coming Year is </a:t>
            </a:r>
            <a:r>
              <a:rPr lang="en-US" u="sng" dirty="0"/>
              <a:t>Entire home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57C01C23-E27D-11FF-8E31-CFF0AEA0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8E680-F53A-EE64-71AF-B6A116724CA6}"/>
              </a:ext>
            </a:extLst>
          </p:cNvPr>
          <p:cNvSpPr txBox="1"/>
          <p:nvPr/>
        </p:nvSpPr>
        <p:spPr>
          <a:xfrm>
            <a:off x="1537796" y="6008139"/>
            <a:ext cx="62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287515" y="1572350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699724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08" y="2488640"/>
            <a:ext cx="6296025" cy="36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382108" y="3753278"/>
            <a:ext cx="299547" cy="935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156671" y="5659047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E465C7-EF80-F680-60B7-8E6FBA377A8A}"/>
              </a:ext>
            </a:extLst>
          </p:cNvPr>
          <p:cNvSpPr txBox="1"/>
          <p:nvPr/>
        </p:nvSpPr>
        <p:spPr>
          <a:xfrm>
            <a:off x="8266549" y="3137158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Room type of the properties with the highest Forecasted Revenue in the Coming Year is </a:t>
            </a:r>
            <a:r>
              <a:rPr lang="en-US" u="sng" dirty="0"/>
              <a:t>Entire home/apt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6DC08-58F4-9135-3D19-3E06754EFF2B}"/>
              </a:ext>
            </a:extLst>
          </p:cNvPr>
          <p:cNvSpPr txBox="1"/>
          <p:nvPr/>
        </p:nvSpPr>
        <p:spPr>
          <a:xfrm>
            <a:off x="1472071" y="6025247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0D3F0D56-4484-5424-6C8D-C5DF336F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79999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 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(outliers' removal)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05" y="2326794"/>
            <a:ext cx="6542692" cy="378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2611818" y="5681491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05605" y="3445155"/>
            <a:ext cx="246995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7429B-758F-B109-C8CD-2423F5DC046D}"/>
              </a:ext>
            </a:extLst>
          </p:cNvPr>
          <p:cNvSpPr txBox="1"/>
          <p:nvPr/>
        </p:nvSpPr>
        <p:spPr>
          <a:xfrm>
            <a:off x="8326632" y="3102686"/>
            <a:ext cx="2659117" cy="17543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Neighborhood of the properties with the highest Forecasted Revenue in the Coming Year is </a:t>
            </a:r>
            <a:r>
              <a:rPr lang="en-US" u="sng" dirty="0"/>
              <a:t>Seattle</a:t>
            </a:r>
            <a:r>
              <a:rPr lang="en-US" dirty="0"/>
              <a:t>. 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B6F0E58E-623C-5B44-FEB1-6497CD78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ED977-F0E4-3024-F2DD-9F55C48D3AB4}"/>
              </a:ext>
            </a:extLst>
          </p:cNvPr>
          <p:cNvSpPr txBox="1"/>
          <p:nvPr/>
        </p:nvSpPr>
        <p:spPr>
          <a:xfrm>
            <a:off x="1505605" y="5992893"/>
            <a:ext cx="58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u="sng" dirty="0">
                <a:cs typeface="+mn-cs"/>
              </a:rPr>
              <a:t>Remark</a:t>
            </a:r>
            <a:r>
              <a:rPr lang="en-US" sz="1600" dirty="0">
                <a:cs typeface="+mn-cs"/>
              </a:rPr>
              <a:t>: The</a:t>
            </a:r>
            <a:r>
              <a:rPr lang="en-US" sz="1800" dirty="0">
                <a:cs typeface="+mn-cs"/>
              </a:rPr>
              <a:t>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8990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B:</a:t>
            </a:r>
          </a:p>
          <a:p>
            <a:pPr algn="l" rtl="0"/>
            <a:r>
              <a:rPr lang="en-US" sz="2800" b="1" dirty="0">
                <a:cs typeface="+mn-cs"/>
              </a:rPr>
              <a:t>Analyzing the entire filtered Properties’ population (outliers’ removal)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80" y="2378824"/>
            <a:ext cx="6316469" cy="36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1555279" y="3429000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E9E0-D4BE-A849-041C-00C5E529737D}"/>
              </a:ext>
            </a:extLst>
          </p:cNvPr>
          <p:cNvSpPr txBox="1"/>
          <p:nvPr/>
        </p:nvSpPr>
        <p:spPr>
          <a:xfrm>
            <a:off x="8313683" y="3090041"/>
            <a:ext cx="2659117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 rtl="0"/>
            <a:r>
              <a:rPr lang="en-US" u="sng" dirty="0"/>
              <a:t>Conclusion</a:t>
            </a:r>
            <a:r>
              <a:rPr lang="en-US" dirty="0"/>
              <a:t>:</a:t>
            </a:r>
          </a:p>
          <a:p>
            <a:pPr algn="just" rtl="0"/>
            <a:r>
              <a:rPr lang="en-US" dirty="0"/>
              <a:t>The 	Number of Accommodates of the properties with the highest Forecasted Revenue in the Coming Year is </a:t>
            </a:r>
            <a:r>
              <a:rPr lang="en-US" u="sng" dirty="0"/>
              <a:t>6 to 10</a:t>
            </a:r>
            <a:r>
              <a:rPr lang="en-US" dirty="0"/>
              <a:t>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BCB4754F-9752-2D86-673D-63999EB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47A98-C766-F5AF-37CD-0E17BD720045}"/>
              </a:ext>
            </a:extLst>
          </p:cNvPr>
          <p:cNvSpPr txBox="1"/>
          <p:nvPr/>
        </p:nvSpPr>
        <p:spPr>
          <a:xfrm>
            <a:off x="1555279" y="6027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sng" dirty="0">
                <a:cs typeface="+mn-cs"/>
              </a:rPr>
              <a:t>Remark</a:t>
            </a:r>
            <a:r>
              <a:rPr lang="en-US" sz="1800" dirty="0">
                <a:cs typeface="+mn-cs"/>
              </a:rPr>
              <a:t>: The depended variable on the x-axis for convenience </a:t>
            </a:r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6" name="Picture 2" descr="‪george washington מאת en.wikipedia.org‬‏">
            <a:extLst>
              <a:ext uri="{FF2B5EF4-FFF2-40B4-BE49-F238E27FC236}">
                <a16:creationId xmlns:a16="http://schemas.microsoft.com/office/drawing/2014/main" id="{B52B831D-9F31-2D90-4078-904B2675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08" y="240227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1600" u="sng" dirty="0"/>
              <a:t>Remark</a:t>
            </a:r>
            <a:r>
              <a:rPr lang="en-US" sz="1600" dirty="0"/>
              <a:t>: In the absence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acquisition price of each property data.</a:t>
            </a:r>
            <a:endParaRPr lang="he-IL" sz="1700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u="sng" dirty="0"/>
              <a:t>Remark</a:t>
            </a:r>
            <a:r>
              <a:rPr lang="en-US" sz="7200" dirty="0"/>
              <a:t>: 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F26E794-1654-01C9-6F3F-017E453B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11" y="2448910"/>
            <a:ext cx="9236240" cy="376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6CA63-E0FF-D349-741F-3D5612B1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883" y="3019405"/>
            <a:ext cx="1676443" cy="156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4B3F-D26F-444C-97ED-D394691B1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18" y="3096249"/>
            <a:ext cx="1530694" cy="14890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9A8AC6-66FD-1018-50DF-B697223D7836}"/>
              </a:ext>
            </a:extLst>
          </p:cNvPr>
          <p:cNvSpPr/>
          <p:nvPr/>
        </p:nvSpPr>
        <p:spPr>
          <a:xfrm>
            <a:off x="3247741" y="3989414"/>
            <a:ext cx="292848" cy="14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ED7E-03A3-44FA-0A99-97940350ACBD}"/>
              </a:ext>
            </a:extLst>
          </p:cNvPr>
          <p:cNvSpPr txBox="1"/>
          <p:nvPr/>
        </p:nvSpPr>
        <p:spPr>
          <a:xfrm>
            <a:off x="3082229" y="3625604"/>
            <a:ext cx="7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-44%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0F4022-5328-F1E8-E72D-A4F175E58314}"/>
              </a:ext>
            </a:extLst>
          </p:cNvPr>
          <p:cNvGrpSpPr/>
          <p:nvPr/>
        </p:nvGrpSpPr>
        <p:grpSpPr>
          <a:xfrm>
            <a:off x="1492469" y="4769294"/>
            <a:ext cx="3657643" cy="1510615"/>
            <a:chOff x="1492469" y="4769294"/>
            <a:chExt cx="3657643" cy="15106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44B22D-ED97-27BC-BAC0-8ADE1C1A067C}"/>
                </a:ext>
              </a:extLst>
            </p:cNvPr>
            <p:cNvGrpSpPr/>
            <p:nvPr/>
          </p:nvGrpSpPr>
          <p:grpSpPr>
            <a:xfrm>
              <a:off x="1492469" y="4769294"/>
              <a:ext cx="3657643" cy="1510615"/>
              <a:chOff x="1492469" y="4856594"/>
              <a:chExt cx="3657643" cy="151061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C31AB6-35AA-B996-57C4-A960D989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469" y="4856594"/>
                <a:ext cx="1676443" cy="1463614"/>
              </a:xfrm>
              <a:prstGeom prst="rect">
                <a:avLst/>
              </a:prstGeom>
            </p:spPr>
          </p:pic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B7BE009E-07D3-37F3-E3F4-3FA8941583E1}"/>
                  </a:ext>
                </a:extLst>
              </p:cNvPr>
              <p:cNvSpPr/>
              <p:nvPr/>
            </p:nvSpPr>
            <p:spPr>
              <a:xfrm>
                <a:off x="3247741" y="5588401"/>
                <a:ext cx="292848" cy="144772"/>
              </a:xfrm>
              <a:prstGeom prst="rightArrow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8E62EB7-FB10-0976-D1C3-C6AC97BBC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9418" y="4856594"/>
                <a:ext cx="1530694" cy="151061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46FCE6-3013-F356-E566-EA730F64D1ED}"/>
                </a:ext>
              </a:extLst>
            </p:cNvPr>
            <p:cNvSpPr txBox="1"/>
            <p:nvPr/>
          </p:nvSpPr>
          <p:spPr>
            <a:xfrm>
              <a:off x="3042815" y="5230113"/>
              <a:ext cx="72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/>
              <a:t>listings_clean_missing_values_Washington</a:t>
            </a:r>
            <a:r>
              <a:rPr lang="en-US" sz="1800" dirty="0"/>
              <a:t>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Only a single property of the above was found to be located not in the state of Washington (0.02%, records’ number decreased to 4858).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C23AB-B51F-1E97-60EA-885FAF4C9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9" y="4231384"/>
            <a:ext cx="2793093" cy="21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5"/>
            <a:ext cx="10226566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l" rtl="0"/>
            <a:r>
              <a:rPr lang="en-US" sz="2800" b="1" dirty="0">
                <a:cs typeface="+mn-cs"/>
              </a:rPr>
              <a:t>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2711669"/>
            <a:ext cx="8707279" cy="31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20247"/>
            <a:ext cx="9948044" cy="105916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The most common Property type in Q1, Q2 and Q3 is Entire home → </a:t>
            </a:r>
          </a:p>
          <a:p>
            <a:pPr algn="just" rtl="0"/>
            <a:r>
              <a:rPr lang="en-US" sz="2800" b="1" dirty="0">
                <a:cs typeface="+mn-cs"/>
              </a:rPr>
              <a:t>Non-Discriminative!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D1F59E-B7C7-0FE6-16E4-5EB73629343C}"/>
              </a:ext>
            </a:extLst>
          </p:cNvPr>
          <p:cNvGrpSpPr/>
          <p:nvPr/>
        </p:nvGrpSpPr>
        <p:grpSpPr>
          <a:xfrm>
            <a:off x="1739132" y="2764910"/>
            <a:ext cx="2805542" cy="3545105"/>
            <a:chOff x="4354679" y="1161853"/>
            <a:chExt cx="3482642" cy="45342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22B1B-FD87-8484-FB5A-B73E6471B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4679" y="1161853"/>
              <a:ext cx="3482642" cy="45342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3BAAAE-F268-0692-2A73-256E4E4D9440}"/>
                </a:ext>
              </a:extLst>
            </p:cNvPr>
            <p:cNvSpPr txBox="1"/>
            <p:nvPr/>
          </p:nvSpPr>
          <p:spPr>
            <a:xfrm>
              <a:off x="5689403" y="1656695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DA4BCA-9F83-254C-B618-BD6BA603EE33}"/>
              </a:ext>
            </a:extLst>
          </p:cNvPr>
          <p:cNvGrpSpPr/>
          <p:nvPr/>
        </p:nvGrpSpPr>
        <p:grpSpPr>
          <a:xfrm>
            <a:off x="4240395" y="2764910"/>
            <a:ext cx="2692087" cy="3386667"/>
            <a:chOff x="8200163" y="1143420"/>
            <a:chExt cx="4244708" cy="41380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E75204-FCCF-9B40-79F1-6E55AF65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0163" y="1143420"/>
              <a:ext cx="4244708" cy="413801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609B6-B68D-1C4A-BD26-01202680C16C}"/>
                </a:ext>
              </a:extLst>
            </p:cNvPr>
            <p:cNvSpPr txBox="1"/>
            <p:nvPr/>
          </p:nvSpPr>
          <p:spPr>
            <a:xfrm>
              <a:off x="10322517" y="175522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EA4107-F96E-A666-973E-E82D62D9BFF8}"/>
              </a:ext>
            </a:extLst>
          </p:cNvPr>
          <p:cNvGrpSpPr/>
          <p:nvPr/>
        </p:nvGrpSpPr>
        <p:grpSpPr>
          <a:xfrm>
            <a:off x="6628204" y="2775200"/>
            <a:ext cx="2535967" cy="3545106"/>
            <a:chOff x="-641661" y="1656695"/>
            <a:chExt cx="3101609" cy="43513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625F0-E3F8-2134-C159-CCAC14DC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41661" y="1656695"/>
              <a:ext cx="3101609" cy="43513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BDBAA-A0A0-4253-4541-8621F940EE1D}"/>
                </a:ext>
              </a:extLst>
            </p:cNvPr>
            <p:cNvSpPr txBox="1"/>
            <p:nvPr/>
          </p:nvSpPr>
          <p:spPr>
            <a:xfrm>
              <a:off x="783076" y="2091668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72D7F5-294D-BFC0-D292-46D1F2BFD779}"/>
              </a:ext>
            </a:extLst>
          </p:cNvPr>
          <p:cNvGrpSpPr/>
          <p:nvPr/>
        </p:nvGrpSpPr>
        <p:grpSpPr>
          <a:xfrm>
            <a:off x="8956033" y="2764910"/>
            <a:ext cx="2535967" cy="3386667"/>
            <a:chOff x="8596227" y="1658975"/>
            <a:chExt cx="2929916" cy="43895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A9E1D9C-0184-2711-C495-650FA6E5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6227" y="1658975"/>
              <a:ext cx="2929916" cy="4389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2014E-DA3F-5DF4-224C-838831482932}"/>
                </a:ext>
              </a:extLst>
            </p:cNvPr>
            <p:cNvSpPr txBox="1"/>
            <p:nvPr/>
          </p:nvSpPr>
          <p:spPr>
            <a:xfrm>
              <a:off x="9923084" y="2291470"/>
              <a:ext cx="1238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Q4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93F7E67-599F-3B73-8627-6C5ED6F47677}"/>
              </a:ext>
            </a:extLst>
          </p:cNvPr>
          <p:cNvSpPr/>
          <p:nvPr/>
        </p:nvSpPr>
        <p:spPr>
          <a:xfrm>
            <a:off x="2007476" y="4740166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2115AC-D568-5FC0-EEE3-F7B2964E60CD}"/>
              </a:ext>
            </a:extLst>
          </p:cNvPr>
          <p:cNvSpPr/>
          <p:nvPr/>
        </p:nvSpPr>
        <p:spPr>
          <a:xfrm>
            <a:off x="6918973" y="4952260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09D323-2058-D85C-B228-88366F9353D5}"/>
              </a:ext>
            </a:extLst>
          </p:cNvPr>
          <p:cNvSpPr/>
          <p:nvPr/>
        </p:nvSpPr>
        <p:spPr>
          <a:xfrm>
            <a:off x="4508739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863A3-84D2-2D82-0E6C-8340AE578DA9}"/>
              </a:ext>
            </a:extLst>
          </p:cNvPr>
          <p:cNvSpPr/>
          <p:nvPr/>
        </p:nvSpPr>
        <p:spPr>
          <a:xfrm>
            <a:off x="9191843" y="4677104"/>
            <a:ext cx="209368" cy="735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2177484"/>
            <a:ext cx="10131974" cy="86000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2800" b="1" dirty="0">
                <a:cs typeface="+mn-cs"/>
              </a:rPr>
              <a:t>Route A: </a:t>
            </a:r>
          </a:p>
          <a:p>
            <a:pPr algn="just" rtl="0"/>
            <a:r>
              <a:rPr lang="en-US" sz="2800" b="1" dirty="0">
                <a:cs typeface="+mn-cs"/>
              </a:rPr>
              <a:t>All the properties in Q1, Q2 and Q3 which their Property type is Entire home, their Room type is Entire home/apt., and they are located in Seattle → Non-Discriminative! </a:t>
            </a:r>
          </a:p>
          <a:p>
            <a:pPr algn="l" rtl="0"/>
            <a:endParaRPr lang="en-US" sz="2800" b="1" dirty="0"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0AAAD7-1283-5802-A4F5-4F86B522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64" y="3233057"/>
            <a:ext cx="3472153" cy="30836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F40029-2009-E12B-644A-41054AF9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571" y="3233057"/>
            <a:ext cx="3123754" cy="3083660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E2AE8FBA-3FD7-5631-93E9-EA377476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12" y="748962"/>
            <a:ext cx="567558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(cont.):</a:t>
            </a:r>
          </a:p>
        </p:txBody>
      </p:sp>
    </p:spTree>
    <p:extLst>
      <p:ext uri="{BB962C8B-B14F-4D97-AF65-F5344CB8AC3E}">
        <p14:creationId xmlns:p14="http://schemas.microsoft.com/office/powerpoint/2010/main" val="14389017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776</Words>
  <Application>Microsoft Office PowerPoint</Application>
  <PresentationFormat>Widescreen</PresentationFormat>
  <Paragraphs>130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Data Analysis (cont.):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21</cp:revision>
  <dcterms:created xsi:type="dcterms:W3CDTF">2023-08-23T13:38:17Z</dcterms:created>
  <dcterms:modified xsi:type="dcterms:W3CDTF">2023-12-04T05:21:05Z</dcterms:modified>
</cp:coreProperties>
</file>