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1"/>
  </p:notesMasterIdLst>
  <p:sldIdLst>
    <p:sldId id="274" r:id="rId2"/>
    <p:sldId id="265" r:id="rId3"/>
    <p:sldId id="268" r:id="rId4"/>
    <p:sldId id="270" r:id="rId5"/>
    <p:sldId id="271" r:id="rId6"/>
    <p:sldId id="272" r:id="rId7"/>
    <p:sldId id="273" r:id="rId8"/>
    <p:sldId id="267" r:id="rId9"/>
    <p:sldId id="269" r:id="rId10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C62"/>
    <a:srgbClr val="2D2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805E9A-1E52-47F1-B520-3D082B06BBBB}" v="76" dt="2023-11-25T12:51:40.7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818" autoAdjust="0"/>
    <p:restoredTop sz="89116"/>
  </p:normalViewPr>
  <p:slideViewPr>
    <p:cSldViewPr snapToGrid="0">
      <p:cViewPr varScale="1">
        <p:scale>
          <a:sx n="70" d="100"/>
          <a:sy n="70" d="100"/>
        </p:scale>
        <p:origin x="102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שיר וולץ" userId="aefb9a7725becb63" providerId="LiveId" clId="{2B805E9A-1E52-47F1-B520-3D082B06BBBB}"/>
    <pc:docChg chg="undo custSel addSld delSld modSld sldOrd">
      <pc:chgData name="שיר וולץ" userId="aefb9a7725becb63" providerId="LiveId" clId="{2B805E9A-1E52-47F1-B520-3D082B06BBBB}" dt="2023-11-25T19:41:02.484" v="2901" actId="6549"/>
      <pc:docMkLst>
        <pc:docMk/>
      </pc:docMkLst>
      <pc:sldChg chg="del ord">
        <pc:chgData name="שיר וולץ" userId="aefb9a7725becb63" providerId="LiveId" clId="{2B805E9A-1E52-47F1-B520-3D082B06BBBB}" dt="2023-11-25T09:34:05.809" v="727" actId="2696"/>
        <pc:sldMkLst>
          <pc:docMk/>
          <pc:sldMk cId="1500568211" sldId="256"/>
        </pc:sldMkLst>
      </pc:sldChg>
      <pc:sldChg chg="del">
        <pc:chgData name="שיר וולץ" userId="aefb9a7725becb63" providerId="LiveId" clId="{2B805E9A-1E52-47F1-B520-3D082B06BBBB}" dt="2023-11-25T09:01:18.415" v="197" actId="2696"/>
        <pc:sldMkLst>
          <pc:docMk/>
          <pc:sldMk cId="1838031687" sldId="257"/>
        </pc:sldMkLst>
      </pc:sldChg>
      <pc:sldChg chg="delSp modSp del mod">
        <pc:chgData name="שיר וולץ" userId="aefb9a7725becb63" providerId="LiveId" clId="{2B805E9A-1E52-47F1-B520-3D082B06BBBB}" dt="2023-11-25T09:22:49.575" v="693" actId="2696"/>
        <pc:sldMkLst>
          <pc:docMk/>
          <pc:sldMk cId="2799490979" sldId="258"/>
        </pc:sldMkLst>
        <pc:spChg chg="mod">
          <ac:chgData name="שיר וולץ" userId="aefb9a7725becb63" providerId="LiveId" clId="{2B805E9A-1E52-47F1-B520-3D082B06BBBB}" dt="2023-11-25T08:52:16.643" v="92" actId="20577"/>
          <ac:spMkLst>
            <pc:docMk/>
            <pc:sldMk cId="2799490979" sldId="258"/>
            <ac:spMk id="2" creationId="{00000000-0000-0000-0000-000000000000}"/>
          </ac:spMkLst>
        </pc:spChg>
        <pc:spChg chg="mod">
          <ac:chgData name="שיר וולץ" userId="aefb9a7725becb63" providerId="LiveId" clId="{2B805E9A-1E52-47F1-B520-3D082B06BBBB}" dt="2023-11-25T08:58:13.508" v="195" actId="20577"/>
          <ac:spMkLst>
            <pc:docMk/>
            <pc:sldMk cId="2799490979" sldId="258"/>
            <ac:spMk id="22" creationId="{72117225-5AEB-2E87-A7FD-085F8B330459}"/>
          </ac:spMkLst>
        </pc:spChg>
        <pc:picChg chg="del mod">
          <ac:chgData name="שיר וולץ" userId="aefb9a7725becb63" providerId="LiveId" clId="{2B805E9A-1E52-47F1-B520-3D082B06BBBB}" dt="2023-11-25T08:51:02.392" v="52" actId="21"/>
          <ac:picMkLst>
            <pc:docMk/>
            <pc:sldMk cId="2799490979" sldId="258"/>
            <ac:picMk id="7" creationId="{00000000-0000-0000-0000-000000000000}"/>
          </ac:picMkLst>
        </pc:picChg>
        <pc:picChg chg="mod">
          <ac:chgData name="שיר וולץ" userId="aefb9a7725becb63" providerId="LiveId" clId="{2B805E9A-1E52-47F1-B520-3D082B06BBBB}" dt="2023-11-25T08:49:58.519" v="40" actId="1076"/>
          <ac:picMkLst>
            <pc:docMk/>
            <pc:sldMk cId="2799490979" sldId="258"/>
            <ac:picMk id="8" creationId="{00000000-0000-0000-0000-000000000000}"/>
          </ac:picMkLst>
        </pc:picChg>
      </pc:sldChg>
      <pc:sldChg chg="del">
        <pc:chgData name="שיר וולץ" userId="aefb9a7725becb63" providerId="LiveId" clId="{2B805E9A-1E52-47F1-B520-3D082B06BBBB}" dt="2023-11-25T08:47:36.841" v="0" actId="2696"/>
        <pc:sldMkLst>
          <pc:docMk/>
          <pc:sldMk cId="3741636359" sldId="260"/>
        </pc:sldMkLst>
      </pc:sldChg>
      <pc:sldChg chg="del">
        <pc:chgData name="שיר וולץ" userId="aefb9a7725becb63" providerId="LiveId" clId="{2B805E9A-1E52-47F1-B520-3D082B06BBBB}" dt="2023-11-25T09:01:29.070" v="198" actId="2696"/>
        <pc:sldMkLst>
          <pc:docMk/>
          <pc:sldMk cId="1325601046" sldId="261"/>
        </pc:sldMkLst>
      </pc:sldChg>
      <pc:sldChg chg="addSp delSp modSp del mod modNotesTx">
        <pc:chgData name="שיר וולץ" userId="aefb9a7725becb63" providerId="LiveId" clId="{2B805E9A-1E52-47F1-B520-3D082B06BBBB}" dt="2023-11-25T09:29:07.848" v="705" actId="2696"/>
        <pc:sldMkLst>
          <pc:docMk/>
          <pc:sldMk cId="3765089580" sldId="262"/>
        </pc:sldMkLst>
        <pc:spChg chg="del mod">
          <ac:chgData name="שיר וולץ" userId="aefb9a7725becb63" providerId="LiveId" clId="{2B805E9A-1E52-47F1-B520-3D082B06BBBB}" dt="2023-11-25T09:02:31.105" v="205" actId="21"/>
          <ac:spMkLst>
            <pc:docMk/>
            <pc:sldMk cId="3765089580" sldId="262"/>
            <ac:spMk id="2" creationId="{00000000-0000-0000-0000-000000000000}"/>
          </ac:spMkLst>
        </pc:spChg>
        <pc:spChg chg="del">
          <ac:chgData name="שיר וולץ" userId="aefb9a7725becb63" providerId="LiveId" clId="{2B805E9A-1E52-47F1-B520-3D082B06BBBB}" dt="2023-11-25T09:02:15.252" v="200" actId="21"/>
          <ac:spMkLst>
            <pc:docMk/>
            <pc:sldMk cId="3765089580" sldId="262"/>
            <ac:spMk id="3" creationId="{00000000-0000-0000-0000-000000000000}"/>
          </ac:spMkLst>
        </pc:spChg>
        <pc:spChg chg="add del mod">
          <ac:chgData name="שיר וולץ" userId="aefb9a7725becb63" providerId="LiveId" clId="{2B805E9A-1E52-47F1-B520-3D082B06BBBB}" dt="2023-11-25T09:02:18.320" v="201" actId="21"/>
          <ac:spMkLst>
            <pc:docMk/>
            <pc:sldMk cId="3765089580" sldId="262"/>
            <ac:spMk id="7" creationId="{0BEA8780-B450-55F7-92D4-2815FA4AD839}"/>
          </ac:spMkLst>
        </pc:spChg>
        <pc:spChg chg="add del mod">
          <ac:chgData name="שיר וולץ" userId="aefb9a7725becb63" providerId="LiveId" clId="{2B805E9A-1E52-47F1-B520-3D082B06BBBB}" dt="2023-11-25T09:02:34.573" v="206" actId="21"/>
          <ac:spMkLst>
            <pc:docMk/>
            <pc:sldMk cId="3765089580" sldId="262"/>
            <ac:spMk id="9" creationId="{05EC70E7-97F1-6782-4FFB-6123463638FF}"/>
          </ac:spMkLst>
        </pc:spChg>
        <pc:spChg chg="add mod">
          <ac:chgData name="שיר וולץ" userId="aefb9a7725becb63" providerId="LiveId" clId="{2B805E9A-1E52-47F1-B520-3D082B06BBBB}" dt="2023-11-25T09:06:55.765" v="297" actId="1076"/>
          <ac:spMkLst>
            <pc:docMk/>
            <pc:sldMk cId="3765089580" sldId="262"/>
            <ac:spMk id="10" creationId="{D0338E28-4DC3-3D4F-AD8E-8EFE605B99E7}"/>
          </ac:spMkLst>
        </pc:spChg>
        <pc:spChg chg="add mod">
          <ac:chgData name="שיר וולץ" userId="aefb9a7725becb63" providerId="LiveId" clId="{2B805E9A-1E52-47F1-B520-3D082B06BBBB}" dt="2023-11-25T09:06:51.259" v="296" actId="1076"/>
          <ac:spMkLst>
            <pc:docMk/>
            <pc:sldMk cId="3765089580" sldId="262"/>
            <ac:spMk id="11" creationId="{760C1180-8CE1-F7E5-16EA-7C862D6CD844}"/>
          </ac:spMkLst>
        </pc:spChg>
        <pc:picChg chg="del">
          <ac:chgData name="שיר וולץ" userId="aefb9a7725becb63" providerId="LiveId" clId="{2B805E9A-1E52-47F1-B520-3D082B06BBBB}" dt="2023-11-25T09:02:23.107" v="202" actId="21"/>
          <ac:picMkLst>
            <pc:docMk/>
            <pc:sldMk cId="3765089580" sldId="262"/>
            <ac:picMk id="5" creationId="{00000000-0000-0000-0000-000000000000}"/>
          </ac:picMkLst>
        </pc:picChg>
        <pc:picChg chg="mod">
          <ac:chgData name="שיר וולץ" userId="aefb9a7725becb63" providerId="LiveId" clId="{2B805E9A-1E52-47F1-B520-3D082B06BBBB}" dt="2023-11-25T09:02:26.182" v="203" actId="1076"/>
          <ac:picMkLst>
            <pc:docMk/>
            <pc:sldMk cId="3765089580" sldId="262"/>
            <ac:picMk id="6" creationId="{00000000-0000-0000-0000-000000000000}"/>
          </ac:picMkLst>
        </pc:picChg>
      </pc:sldChg>
      <pc:sldChg chg="del">
        <pc:chgData name="שיר וולץ" userId="aefb9a7725becb63" providerId="LiveId" clId="{2B805E9A-1E52-47F1-B520-3D082B06BBBB}" dt="2023-11-25T09:01:35.050" v="199" actId="2696"/>
        <pc:sldMkLst>
          <pc:docMk/>
          <pc:sldMk cId="3349130413" sldId="263"/>
        </pc:sldMkLst>
      </pc:sldChg>
      <pc:sldChg chg="delSp modSp del mod">
        <pc:chgData name="שיר וולץ" userId="aefb9a7725becb63" providerId="LiveId" clId="{2B805E9A-1E52-47F1-B520-3D082B06BBBB}" dt="2023-11-25T12:50:15.919" v="2619" actId="2696"/>
        <pc:sldMkLst>
          <pc:docMk/>
          <pc:sldMk cId="1517909165" sldId="264"/>
        </pc:sldMkLst>
        <pc:spChg chg="mod">
          <ac:chgData name="שיר וולץ" userId="aefb9a7725becb63" providerId="LiveId" clId="{2B805E9A-1E52-47F1-B520-3D082B06BBBB}" dt="2023-11-25T09:30:32.385" v="719" actId="255"/>
          <ac:spMkLst>
            <pc:docMk/>
            <pc:sldMk cId="1517909165" sldId="264"/>
            <ac:spMk id="14" creationId="{51F5F346-1955-D11E-006B-3246160EE0C9}"/>
          </ac:spMkLst>
        </pc:spChg>
        <pc:picChg chg="del">
          <ac:chgData name="שיר וולץ" userId="aefb9a7725becb63" providerId="LiveId" clId="{2B805E9A-1E52-47F1-B520-3D082B06BBBB}" dt="2023-11-25T08:48:05.945" v="1" actId="21"/>
          <ac:picMkLst>
            <pc:docMk/>
            <pc:sldMk cId="1517909165" sldId="264"/>
            <ac:picMk id="7" creationId="{00000000-0000-0000-0000-000000000000}"/>
          </ac:picMkLst>
        </pc:picChg>
        <pc:picChg chg="mod">
          <ac:chgData name="שיר וולץ" userId="aefb9a7725becb63" providerId="LiveId" clId="{2B805E9A-1E52-47F1-B520-3D082B06BBBB}" dt="2023-11-25T09:27:53.959" v="695" actId="1076"/>
          <ac:picMkLst>
            <pc:docMk/>
            <pc:sldMk cId="1517909165" sldId="264"/>
            <ac:picMk id="8" creationId="{00000000-0000-0000-0000-000000000000}"/>
          </ac:picMkLst>
        </pc:picChg>
      </pc:sldChg>
      <pc:sldChg chg="addSp delSp modSp add mod">
        <pc:chgData name="שיר וולץ" userId="aefb9a7725becb63" providerId="LiveId" clId="{2B805E9A-1E52-47F1-B520-3D082B06BBBB}" dt="2023-11-25T12:53:28.106" v="2631" actId="14100"/>
        <pc:sldMkLst>
          <pc:docMk/>
          <pc:sldMk cId="1777895238" sldId="265"/>
        </pc:sldMkLst>
        <pc:spChg chg="mod">
          <ac:chgData name="שיר וולץ" userId="aefb9a7725becb63" providerId="LiveId" clId="{2B805E9A-1E52-47F1-B520-3D082B06BBBB}" dt="2023-11-25T09:21:06.727" v="629" actId="14100"/>
          <ac:spMkLst>
            <pc:docMk/>
            <pc:sldMk cId="1777895238" sldId="265"/>
            <ac:spMk id="2" creationId="{00000000-0000-0000-0000-000000000000}"/>
          </ac:spMkLst>
        </pc:spChg>
        <pc:spChg chg="add del">
          <ac:chgData name="שיר וולץ" userId="aefb9a7725becb63" providerId="LiveId" clId="{2B805E9A-1E52-47F1-B520-3D082B06BBBB}" dt="2023-11-25T09:22:09.451" v="683" actId="21"/>
          <ac:spMkLst>
            <pc:docMk/>
            <pc:sldMk cId="1777895238" sldId="265"/>
            <ac:spMk id="4" creationId="{3B79466D-CB5A-B3A5-9D0D-4D641F5AA6B3}"/>
          </ac:spMkLst>
        </pc:spChg>
        <pc:spChg chg="mod">
          <ac:chgData name="שיר וולץ" userId="aefb9a7725becb63" providerId="LiveId" clId="{2B805E9A-1E52-47F1-B520-3D082B06BBBB}" dt="2023-11-25T12:53:28.106" v="2631" actId="14100"/>
          <ac:spMkLst>
            <pc:docMk/>
            <pc:sldMk cId="1777895238" sldId="265"/>
            <ac:spMk id="22" creationId="{72117225-5AEB-2E87-A7FD-085F8B330459}"/>
          </ac:spMkLst>
        </pc:spChg>
        <pc:picChg chg="mod">
          <ac:chgData name="שיר וולץ" userId="aefb9a7725becb63" providerId="LiveId" clId="{2B805E9A-1E52-47F1-B520-3D082B06BBBB}" dt="2023-11-25T09:18:11.876" v="553" actId="1076"/>
          <ac:picMkLst>
            <pc:docMk/>
            <pc:sldMk cId="1777895238" sldId="265"/>
            <ac:picMk id="8" creationId="{00000000-0000-0000-0000-000000000000}"/>
          </ac:picMkLst>
        </pc:picChg>
      </pc:sldChg>
      <pc:sldChg chg="modSp add del mod">
        <pc:chgData name="שיר וולץ" userId="aefb9a7725becb63" providerId="LiveId" clId="{2B805E9A-1E52-47F1-B520-3D082B06BBBB}" dt="2023-11-25T09:19:23.569" v="584" actId="2696"/>
        <pc:sldMkLst>
          <pc:docMk/>
          <pc:sldMk cId="254750234" sldId="266"/>
        </pc:sldMkLst>
        <pc:spChg chg="mod">
          <ac:chgData name="שיר וולץ" userId="aefb9a7725becb63" providerId="LiveId" clId="{2B805E9A-1E52-47F1-B520-3D082B06BBBB}" dt="2023-11-25T09:14:43.299" v="506" actId="1076"/>
          <ac:spMkLst>
            <pc:docMk/>
            <pc:sldMk cId="254750234" sldId="266"/>
            <ac:spMk id="2" creationId="{00000000-0000-0000-0000-000000000000}"/>
          </ac:spMkLst>
        </pc:spChg>
        <pc:spChg chg="mod ord">
          <ac:chgData name="שיר וולץ" userId="aefb9a7725becb63" providerId="LiveId" clId="{2B805E9A-1E52-47F1-B520-3D082B06BBBB}" dt="2023-11-25T09:17:33.308" v="549" actId="20577"/>
          <ac:spMkLst>
            <pc:docMk/>
            <pc:sldMk cId="254750234" sldId="266"/>
            <ac:spMk id="22" creationId="{72117225-5AEB-2E87-A7FD-085F8B330459}"/>
          </ac:spMkLst>
        </pc:spChg>
        <pc:picChg chg="mod">
          <ac:chgData name="שיר וולץ" userId="aefb9a7725becb63" providerId="LiveId" clId="{2B805E9A-1E52-47F1-B520-3D082B06BBBB}" dt="2023-11-25T09:14:54.703" v="509" actId="1076"/>
          <ac:picMkLst>
            <pc:docMk/>
            <pc:sldMk cId="254750234" sldId="266"/>
            <ac:picMk id="8" creationId="{00000000-0000-0000-0000-000000000000}"/>
          </ac:picMkLst>
        </pc:picChg>
      </pc:sldChg>
      <pc:sldChg chg="new del">
        <pc:chgData name="שיר וולץ" userId="aefb9a7725becb63" providerId="LiveId" clId="{2B805E9A-1E52-47F1-B520-3D082B06BBBB}" dt="2023-11-25T09:11:21.331" v="454" actId="680"/>
        <pc:sldMkLst>
          <pc:docMk/>
          <pc:sldMk cId="4151910966" sldId="266"/>
        </pc:sldMkLst>
      </pc:sldChg>
      <pc:sldChg chg="addSp delSp modSp add mod">
        <pc:chgData name="שיר וולץ" userId="aefb9a7725becb63" providerId="LiveId" clId="{2B805E9A-1E52-47F1-B520-3D082B06BBBB}" dt="2023-11-25T18:59:18.249" v="2720" actId="20577"/>
        <pc:sldMkLst>
          <pc:docMk/>
          <pc:sldMk cId="4232584337" sldId="267"/>
        </pc:sldMkLst>
        <pc:spChg chg="mod">
          <ac:chgData name="שיר וולץ" userId="aefb9a7725becb63" providerId="LiveId" clId="{2B805E9A-1E52-47F1-B520-3D082B06BBBB}" dt="2023-11-25T09:18:53.892" v="578" actId="20577"/>
          <ac:spMkLst>
            <pc:docMk/>
            <pc:sldMk cId="4232584337" sldId="267"/>
            <ac:spMk id="2" creationId="{00000000-0000-0000-0000-000000000000}"/>
          </ac:spMkLst>
        </pc:spChg>
        <pc:spChg chg="add mod">
          <ac:chgData name="שיר וולץ" userId="aefb9a7725becb63" providerId="LiveId" clId="{2B805E9A-1E52-47F1-B520-3D082B06BBBB}" dt="2023-11-25T18:59:18.249" v="2720" actId="20577"/>
          <ac:spMkLst>
            <pc:docMk/>
            <pc:sldMk cId="4232584337" sldId="267"/>
            <ac:spMk id="3" creationId="{CD819408-1CBA-3D89-DF10-4E3D1647D6B8}"/>
          </ac:spMkLst>
        </pc:spChg>
        <pc:spChg chg="add del mod">
          <ac:chgData name="שיר וולץ" userId="aefb9a7725becb63" providerId="LiveId" clId="{2B805E9A-1E52-47F1-B520-3D082B06BBBB}" dt="2023-11-25T09:19:12.383" v="582" actId="21"/>
          <ac:spMkLst>
            <pc:docMk/>
            <pc:sldMk cId="4232584337" sldId="267"/>
            <ac:spMk id="5" creationId="{6FE720FA-13B8-7749-88AC-35BD96478C9B}"/>
          </ac:spMkLst>
        </pc:spChg>
        <pc:spChg chg="del">
          <ac:chgData name="שיר וולץ" userId="aefb9a7725becb63" providerId="LiveId" clId="{2B805E9A-1E52-47F1-B520-3D082B06BBBB}" dt="2023-11-25T09:19:09.751" v="581" actId="21"/>
          <ac:spMkLst>
            <pc:docMk/>
            <pc:sldMk cId="4232584337" sldId="267"/>
            <ac:spMk id="22" creationId="{72117225-5AEB-2E87-A7FD-085F8B330459}"/>
          </ac:spMkLst>
        </pc:spChg>
      </pc:sldChg>
      <pc:sldChg chg="addSp delSp modSp add mod">
        <pc:chgData name="שיר וולץ" userId="aefb9a7725becb63" providerId="LiveId" clId="{2B805E9A-1E52-47F1-B520-3D082B06BBBB}" dt="2023-11-25T12:53:17.458" v="2630" actId="14100"/>
        <pc:sldMkLst>
          <pc:docMk/>
          <pc:sldMk cId="716002139" sldId="268"/>
        </pc:sldMkLst>
        <pc:spChg chg="mod">
          <ac:chgData name="שיר וולץ" userId="aefb9a7725becb63" providerId="LiveId" clId="{2B805E9A-1E52-47F1-B520-3D082B06BBBB}" dt="2023-11-25T09:34:41.861" v="780" actId="14100"/>
          <ac:spMkLst>
            <pc:docMk/>
            <pc:sldMk cId="716002139" sldId="268"/>
            <ac:spMk id="2" creationId="{00000000-0000-0000-0000-000000000000}"/>
          </ac:spMkLst>
        </pc:spChg>
        <pc:spChg chg="add mod">
          <ac:chgData name="שיר וולץ" userId="aefb9a7725becb63" providerId="LiveId" clId="{2B805E9A-1E52-47F1-B520-3D082B06BBBB}" dt="2023-11-25T09:37:39.683" v="1069" actId="20577"/>
          <ac:spMkLst>
            <pc:docMk/>
            <pc:sldMk cId="716002139" sldId="268"/>
            <ac:spMk id="4" creationId="{E8229164-54FE-1BFE-B907-BD75C11A6828}"/>
          </ac:spMkLst>
        </pc:spChg>
        <pc:spChg chg="add mod">
          <ac:chgData name="שיר וולץ" userId="aefb9a7725becb63" providerId="LiveId" clId="{2B805E9A-1E52-47F1-B520-3D082B06BBBB}" dt="2023-11-25T12:53:10.771" v="2629" actId="14100"/>
          <ac:spMkLst>
            <pc:docMk/>
            <pc:sldMk cId="716002139" sldId="268"/>
            <ac:spMk id="5" creationId="{465F2521-23C4-504B-6C6F-22A9755A5D1A}"/>
          </ac:spMkLst>
        </pc:spChg>
        <pc:spChg chg="mod">
          <ac:chgData name="שיר וולץ" userId="aefb9a7725becb63" providerId="LiveId" clId="{2B805E9A-1E52-47F1-B520-3D082B06BBBB}" dt="2023-11-25T12:53:17.458" v="2630" actId="14100"/>
          <ac:spMkLst>
            <pc:docMk/>
            <pc:sldMk cId="716002139" sldId="268"/>
            <ac:spMk id="22" creationId="{72117225-5AEB-2E87-A7FD-085F8B330459}"/>
          </ac:spMkLst>
        </pc:spChg>
        <pc:picChg chg="add mod">
          <ac:chgData name="שיר וולץ" userId="aefb9a7725becb63" providerId="LiveId" clId="{2B805E9A-1E52-47F1-B520-3D082B06BBBB}" dt="2023-11-25T09:38:02.323" v="1075" actId="1076"/>
          <ac:picMkLst>
            <pc:docMk/>
            <pc:sldMk cId="716002139" sldId="268"/>
            <ac:picMk id="3" creationId="{92C04113-1E5E-A7CF-F893-961D4734DB7B}"/>
          </ac:picMkLst>
        </pc:picChg>
        <pc:picChg chg="add mod">
          <ac:chgData name="שיר וולץ" userId="aefb9a7725becb63" providerId="LiveId" clId="{2B805E9A-1E52-47F1-B520-3D082B06BBBB}" dt="2023-11-25T09:42:26.607" v="1105" actId="1076"/>
          <ac:picMkLst>
            <pc:docMk/>
            <pc:sldMk cId="716002139" sldId="268"/>
            <ac:picMk id="6" creationId="{884F1D2C-AB14-D90A-EE0A-04132E91A39A}"/>
          </ac:picMkLst>
        </pc:picChg>
        <pc:picChg chg="add del">
          <ac:chgData name="שיר וולץ" userId="aefb9a7725becb63" providerId="LiveId" clId="{2B805E9A-1E52-47F1-B520-3D082B06BBBB}" dt="2023-11-25T09:42:05.428" v="1099"/>
          <ac:picMkLst>
            <pc:docMk/>
            <pc:sldMk cId="716002139" sldId="268"/>
            <ac:picMk id="1026" creationId="{B4A2FA05-7F18-5E28-EB26-9B714DAD83C1}"/>
          </ac:picMkLst>
        </pc:picChg>
      </pc:sldChg>
      <pc:sldChg chg="addSp delSp modSp add mod ord">
        <pc:chgData name="שיר וולץ" userId="aefb9a7725becb63" providerId="LiveId" clId="{2B805E9A-1E52-47F1-B520-3D082B06BBBB}" dt="2023-11-25T09:29:03.307" v="704"/>
        <pc:sldMkLst>
          <pc:docMk/>
          <pc:sldMk cId="2950196399" sldId="269"/>
        </pc:sldMkLst>
        <pc:spChg chg="del">
          <ac:chgData name="שיר וולץ" userId="aefb9a7725becb63" providerId="LiveId" clId="{2B805E9A-1E52-47F1-B520-3D082B06BBBB}" dt="2023-11-25T09:28:45.475" v="701" actId="21"/>
          <ac:spMkLst>
            <pc:docMk/>
            <pc:sldMk cId="2950196399" sldId="269"/>
            <ac:spMk id="2" creationId="{00000000-0000-0000-0000-000000000000}"/>
          </ac:spMkLst>
        </pc:spChg>
        <pc:spChg chg="add del mod">
          <ac:chgData name="שיר וולץ" userId="aefb9a7725becb63" providerId="LiveId" clId="{2B805E9A-1E52-47F1-B520-3D082B06BBBB}" dt="2023-11-25T09:28:43.002" v="700" actId="21"/>
          <ac:spMkLst>
            <pc:docMk/>
            <pc:sldMk cId="2950196399" sldId="269"/>
            <ac:spMk id="4" creationId="{5ECB62BB-C205-81E7-8861-D2DF18832E33}"/>
          </ac:spMkLst>
        </pc:spChg>
        <pc:spChg chg="add del mod">
          <ac:chgData name="שיר וולץ" userId="aefb9a7725becb63" providerId="LiveId" clId="{2B805E9A-1E52-47F1-B520-3D082B06BBBB}" dt="2023-11-25T09:28:50.540" v="702" actId="21"/>
          <ac:spMkLst>
            <pc:docMk/>
            <pc:sldMk cId="2950196399" sldId="269"/>
            <ac:spMk id="6" creationId="{BB7849FB-2A2A-81F8-B78C-4015832F432D}"/>
          </ac:spMkLst>
        </pc:spChg>
        <pc:spChg chg="add mod">
          <ac:chgData name="שיר וולץ" userId="aefb9a7725becb63" providerId="LiveId" clId="{2B805E9A-1E52-47F1-B520-3D082B06BBBB}" dt="2023-11-25T09:28:57.621" v="703"/>
          <ac:spMkLst>
            <pc:docMk/>
            <pc:sldMk cId="2950196399" sldId="269"/>
            <ac:spMk id="7" creationId="{D07B8255-2FE1-10E9-07CC-6AB3413267EA}"/>
          </ac:spMkLst>
        </pc:spChg>
        <pc:spChg chg="add mod">
          <ac:chgData name="שיר וולץ" userId="aefb9a7725becb63" providerId="LiveId" clId="{2B805E9A-1E52-47F1-B520-3D082B06BBBB}" dt="2023-11-25T09:29:03.307" v="704"/>
          <ac:spMkLst>
            <pc:docMk/>
            <pc:sldMk cId="2950196399" sldId="269"/>
            <ac:spMk id="9" creationId="{22BE6800-063D-BB92-65E5-D5723998ADE4}"/>
          </ac:spMkLst>
        </pc:spChg>
        <pc:spChg chg="del">
          <ac:chgData name="שיר וולץ" userId="aefb9a7725becb63" providerId="LiveId" clId="{2B805E9A-1E52-47F1-B520-3D082B06BBBB}" dt="2023-11-25T09:28:40.329" v="699" actId="21"/>
          <ac:spMkLst>
            <pc:docMk/>
            <pc:sldMk cId="2950196399" sldId="269"/>
            <ac:spMk id="22" creationId="{72117225-5AEB-2E87-A7FD-085F8B330459}"/>
          </ac:spMkLst>
        </pc:spChg>
      </pc:sldChg>
      <pc:sldChg chg="addSp delSp modSp add mod">
        <pc:chgData name="שיר וולץ" userId="aefb9a7725becb63" providerId="LiveId" clId="{2B805E9A-1E52-47F1-B520-3D082B06BBBB}" dt="2023-11-25T19:23:05.478" v="2847" actId="122"/>
        <pc:sldMkLst>
          <pc:docMk/>
          <pc:sldMk cId="2238981874" sldId="270"/>
        </pc:sldMkLst>
        <pc:spChg chg="mod">
          <ac:chgData name="שיר וולץ" userId="aefb9a7725becb63" providerId="LiveId" clId="{2B805E9A-1E52-47F1-B520-3D082B06BBBB}" dt="2023-11-25T11:41:44.838" v="1682" actId="1076"/>
          <ac:spMkLst>
            <pc:docMk/>
            <pc:sldMk cId="2238981874" sldId="270"/>
            <ac:spMk id="2" creationId="{00000000-0000-0000-0000-000000000000}"/>
          </ac:spMkLst>
        </pc:spChg>
        <pc:spChg chg="add mod">
          <ac:chgData name="שיר וולץ" userId="aefb9a7725becb63" providerId="LiveId" clId="{2B805E9A-1E52-47F1-B520-3D082B06BBBB}" dt="2023-11-25T11:38:19.950" v="1643" actId="1076"/>
          <ac:spMkLst>
            <pc:docMk/>
            <pc:sldMk cId="2238981874" sldId="270"/>
            <ac:spMk id="3" creationId="{17088BA8-C298-8DC4-1A98-E1243971BAF4}"/>
          </ac:spMkLst>
        </pc:spChg>
        <pc:spChg chg="add mod">
          <ac:chgData name="שיר וולץ" userId="aefb9a7725becb63" providerId="LiveId" clId="{2B805E9A-1E52-47F1-B520-3D082B06BBBB}" dt="2023-11-25T19:21:53.424" v="2826" actId="20577"/>
          <ac:spMkLst>
            <pc:docMk/>
            <pc:sldMk cId="2238981874" sldId="270"/>
            <ac:spMk id="4" creationId="{20D35749-7FF8-B5F9-1AFC-F6F892099519}"/>
          </ac:spMkLst>
        </pc:spChg>
        <pc:spChg chg="add mod">
          <ac:chgData name="שיר וולץ" userId="aefb9a7725becb63" providerId="LiveId" clId="{2B805E9A-1E52-47F1-B520-3D082B06BBBB}" dt="2023-11-25T11:41:38.456" v="1680" actId="1076"/>
          <ac:spMkLst>
            <pc:docMk/>
            <pc:sldMk cId="2238981874" sldId="270"/>
            <ac:spMk id="5" creationId="{14B39A6B-EFEF-F49B-11EA-28DD56FD3BC3}"/>
          </ac:spMkLst>
        </pc:spChg>
        <pc:spChg chg="add mod">
          <ac:chgData name="שיר וולץ" userId="aefb9a7725becb63" providerId="LiveId" clId="{2B805E9A-1E52-47F1-B520-3D082B06BBBB}" dt="2023-11-25T19:22:08.208" v="2828" actId="14100"/>
          <ac:spMkLst>
            <pc:docMk/>
            <pc:sldMk cId="2238981874" sldId="270"/>
            <ac:spMk id="6" creationId="{B2564B07-8279-B5B1-8E52-6016C40A8259}"/>
          </ac:spMkLst>
        </pc:spChg>
        <pc:spChg chg="mod">
          <ac:chgData name="שיר וולץ" userId="aefb9a7725becb63" providerId="LiveId" clId="{2B805E9A-1E52-47F1-B520-3D082B06BBBB}" dt="2023-11-25T19:23:05.478" v="2847" actId="122"/>
          <ac:spMkLst>
            <pc:docMk/>
            <pc:sldMk cId="2238981874" sldId="270"/>
            <ac:spMk id="22" creationId="{72117225-5AEB-2E87-A7FD-085F8B330459}"/>
          </ac:spMkLst>
        </pc:spChg>
        <pc:picChg chg="add del mod">
          <ac:chgData name="שיר וולץ" userId="aefb9a7725becb63" providerId="LiveId" clId="{2B805E9A-1E52-47F1-B520-3D082B06BBBB}" dt="2023-11-25T11:33:45.372" v="1520"/>
          <ac:picMkLst>
            <pc:docMk/>
            <pc:sldMk cId="2238981874" sldId="270"/>
            <ac:picMk id="1026" creationId="{4CB77483-B1C1-38DD-E692-EF7CBB0CEC14}"/>
          </ac:picMkLst>
        </pc:picChg>
        <pc:picChg chg="add mod">
          <ac:chgData name="שיר וולץ" userId="aefb9a7725becb63" providerId="LiveId" clId="{2B805E9A-1E52-47F1-B520-3D082B06BBBB}" dt="2023-11-25T11:46:25.538" v="1729" actId="1076"/>
          <ac:picMkLst>
            <pc:docMk/>
            <pc:sldMk cId="2238981874" sldId="270"/>
            <ac:picMk id="1028" creationId="{9BC73EBD-83ED-269D-F3B4-A397AA789FC2}"/>
          </ac:picMkLst>
        </pc:picChg>
      </pc:sldChg>
      <pc:sldChg chg="addSp delSp modSp add mod">
        <pc:chgData name="שיר וולץ" userId="aefb9a7725becb63" providerId="LiveId" clId="{2B805E9A-1E52-47F1-B520-3D082B06BBBB}" dt="2023-11-25T19:41:02.484" v="2901" actId="6549"/>
        <pc:sldMkLst>
          <pc:docMk/>
          <pc:sldMk cId="3979115751" sldId="271"/>
        </pc:sldMkLst>
        <pc:spChg chg="mod">
          <ac:chgData name="שיר וולץ" userId="aefb9a7725becb63" providerId="LiveId" clId="{2B805E9A-1E52-47F1-B520-3D082B06BBBB}" dt="2023-11-25T11:59:26.610" v="2149" actId="1076"/>
          <ac:spMkLst>
            <pc:docMk/>
            <pc:sldMk cId="3979115751" sldId="271"/>
            <ac:spMk id="2" creationId="{00000000-0000-0000-0000-000000000000}"/>
          </ac:spMkLst>
        </pc:spChg>
        <pc:spChg chg="add mod">
          <ac:chgData name="שיר וולץ" userId="aefb9a7725becb63" providerId="LiveId" clId="{2B805E9A-1E52-47F1-B520-3D082B06BBBB}" dt="2023-11-25T19:41:02.484" v="2901" actId="6549"/>
          <ac:spMkLst>
            <pc:docMk/>
            <pc:sldMk cId="3979115751" sldId="271"/>
            <ac:spMk id="5" creationId="{6A87851E-57F1-0ADA-ECE1-00AC36696523}"/>
          </ac:spMkLst>
        </pc:spChg>
        <pc:spChg chg="add del mod">
          <ac:chgData name="שיר וולץ" userId="aefb9a7725becb63" providerId="LiveId" clId="{2B805E9A-1E52-47F1-B520-3D082B06BBBB}" dt="2023-11-25T11:56:17.461" v="2114" actId="21"/>
          <ac:spMkLst>
            <pc:docMk/>
            <pc:sldMk cId="3979115751" sldId="271"/>
            <ac:spMk id="9" creationId="{B1285F5A-E463-E4D4-8712-5D6E60A8D11A}"/>
          </ac:spMkLst>
        </pc:spChg>
        <pc:spChg chg="del mod">
          <ac:chgData name="שיר וולץ" userId="aefb9a7725becb63" providerId="LiveId" clId="{2B805E9A-1E52-47F1-B520-3D082B06BBBB}" dt="2023-11-25T09:44:35.501" v="1109" actId="21"/>
          <ac:spMkLst>
            <pc:docMk/>
            <pc:sldMk cId="3979115751" sldId="271"/>
            <ac:spMk id="22" creationId="{72117225-5AEB-2E87-A7FD-085F8B330459}"/>
          </ac:spMkLst>
        </pc:spChg>
        <pc:picChg chg="add del">
          <ac:chgData name="שיר וולץ" userId="aefb9a7725becb63" providerId="LiveId" clId="{2B805E9A-1E52-47F1-B520-3D082B06BBBB}" dt="2023-11-25T11:55:47.527" v="2112" actId="21"/>
          <ac:picMkLst>
            <pc:docMk/>
            <pc:sldMk cId="3979115751" sldId="271"/>
            <ac:picMk id="3" creationId="{F688FD60-73CE-7AFB-7149-C9B87BA0BCDB}"/>
          </ac:picMkLst>
        </pc:picChg>
        <pc:picChg chg="add mod">
          <ac:chgData name="שיר וולץ" userId="aefb9a7725becb63" providerId="LiveId" clId="{2B805E9A-1E52-47F1-B520-3D082B06BBBB}" dt="2023-11-25T11:58:42.717" v="2145" actId="14100"/>
          <ac:picMkLst>
            <pc:docMk/>
            <pc:sldMk cId="3979115751" sldId="271"/>
            <ac:picMk id="7" creationId="{1AA6979D-6FEC-BF14-3B44-732E12B33052}"/>
          </ac:picMkLst>
        </pc:picChg>
      </pc:sldChg>
      <pc:sldChg chg="addSp delSp modSp add mod">
        <pc:chgData name="שיר וולץ" userId="aefb9a7725becb63" providerId="LiveId" clId="{2B805E9A-1E52-47F1-B520-3D082B06BBBB}" dt="2023-11-25T12:18:17.427" v="2165" actId="14100"/>
        <pc:sldMkLst>
          <pc:docMk/>
          <pc:sldMk cId="632009448" sldId="272"/>
        </pc:sldMkLst>
        <pc:spChg chg="mod">
          <ac:chgData name="שיר וולץ" userId="aefb9a7725becb63" providerId="LiveId" clId="{2B805E9A-1E52-47F1-B520-3D082B06BBBB}" dt="2023-11-25T11:59:51.840" v="2156" actId="20577"/>
          <ac:spMkLst>
            <pc:docMk/>
            <pc:sldMk cId="632009448" sldId="272"/>
            <ac:spMk id="5" creationId="{6A87851E-57F1-0ADA-ECE1-00AC36696523}"/>
          </ac:spMkLst>
        </pc:spChg>
        <pc:picChg chg="add mod">
          <ac:chgData name="שיר וולץ" userId="aefb9a7725becb63" providerId="LiveId" clId="{2B805E9A-1E52-47F1-B520-3D082B06BBBB}" dt="2023-11-25T12:18:17.427" v="2165" actId="14100"/>
          <ac:picMkLst>
            <pc:docMk/>
            <pc:sldMk cId="632009448" sldId="272"/>
            <ac:picMk id="3" creationId="{4425DFB3-CDE6-B803-E9F6-E82939EC4E1B}"/>
          </ac:picMkLst>
        </pc:picChg>
        <pc:picChg chg="del">
          <ac:chgData name="שיר וולץ" userId="aefb9a7725becb63" providerId="LiveId" clId="{2B805E9A-1E52-47F1-B520-3D082B06BBBB}" dt="2023-11-25T11:59:55.426" v="2157" actId="21"/>
          <ac:picMkLst>
            <pc:docMk/>
            <pc:sldMk cId="632009448" sldId="272"/>
            <ac:picMk id="7" creationId="{1AA6979D-6FEC-BF14-3B44-732E12B33052}"/>
          </ac:picMkLst>
        </pc:picChg>
      </pc:sldChg>
      <pc:sldChg chg="delSp modSp add del mod">
        <pc:chgData name="שיר וולץ" userId="aefb9a7725becb63" providerId="LiveId" clId="{2B805E9A-1E52-47F1-B520-3D082B06BBBB}" dt="2023-11-25T11:59:17.145" v="2148" actId="2696"/>
        <pc:sldMkLst>
          <pc:docMk/>
          <pc:sldMk cId="3102673944" sldId="272"/>
        </pc:sldMkLst>
        <pc:spChg chg="del">
          <ac:chgData name="שיר וולץ" userId="aefb9a7725becb63" providerId="LiveId" clId="{2B805E9A-1E52-47F1-B520-3D082B06BBBB}" dt="2023-11-25T11:56:52.216" v="2120" actId="21"/>
          <ac:spMkLst>
            <pc:docMk/>
            <pc:sldMk cId="3102673944" sldId="272"/>
            <ac:spMk id="5" creationId="{6A87851E-57F1-0ADA-ECE1-00AC36696523}"/>
          </ac:spMkLst>
        </pc:spChg>
        <pc:spChg chg="mod">
          <ac:chgData name="שיר וולץ" userId="aefb9a7725becb63" providerId="LiveId" clId="{2B805E9A-1E52-47F1-B520-3D082B06BBBB}" dt="2023-11-25T11:59:08.167" v="2147" actId="21"/>
          <ac:spMkLst>
            <pc:docMk/>
            <pc:sldMk cId="3102673944" sldId="272"/>
            <ac:spMk id="9" creationId="{B1285F5A-E463-E4D4-8712-5D6E60A8D11A}"/>
          </ac:spMkLst>
        </pc:spChg>
        <pc:picChg chg="del">
          <ac:chgData name="שיר וולץ" userId="aefb9a7725becb63" providerId="LiveId" clId="{2B805E9A-1E52-47F1-B520-3D082B06BBBB}" dt="2023-11-25T11:56:54.867" v="2121" actId="21"/>
          <ac:picMkLst>
            <pc:docMk/>
            <pc:sldMk cId="3102673944" sldId="272"/>
            <ac:picMk id="7" creationId="{1AA6979D-6FEC-BF14-3B44-732E12B33052}"/>
          </ac:picMkLst>
        </pc:picChg>
      </pc:sldChg>
      <pc:sldChg chg="addSp delSp modSp add mod modNotesTx">
        <pc:chgData name="שיר וולץ" userId="aefb9a7725becb63" providerId="LiveId" clId="{2B805E9A-1E52-47F1-B520-3D082B06BBBB}" dt="2023-11-25T12:51:40.786" v="2627" actId="14100"/>
        <pc:sldMkLst>
          <pc:docMk/>
          <pc:sldMk cId="3124295061" sldId="273"/>
        </pc:sldMkLst>
        <pc:spChg chg="add del">
          <ac:chgData name="שיר וולץ" userId="aefb9a7725becb63" providerId="LiveId" clId="{2B805E9A-1E52-47F1-B520-3D082B06BBBB}" dt="2023-11-25T12:33:46.220" v="2337"/>
          <ac:spMkLst>
            <pc:docMk/>
            <pc:sldMk cId="3124295061" sldId="273"/>
            <ac:spMk id="4" creationId="{0725BF03-4C3C-EF8A-E75E-B1D23472B913}"/>
          </ac:spMkLst>
        </pc:spChg>
        <pc:spChg chg="mod">
          <ac:chgData name="שיר וולץ" userId="aefb9a7725becb63" providerId="LiveId" clId="{2B805E9A-1E52-47F1-B520-3D082B06BBBB}" dt="2023-11-25T12:44:26.138" v="2523" actId="115"/>
          <ac:spMkLst>
            <pc:docMk/>
            <pc:sldMk cId="3124295061" sldId="273"/>
            <ac:spMk id="5" creationId="{6A87851E-57F1-0ADA-ECE1-00AC36696523}"/>
          </ac:spMkLst>
        </pc:spChg>
        <pc:spChg chg="add del">
          <ac:chgData name="שיר וולץ" userId="aefb9a7725becb63" providerId="LiveId" clId="{2B805E9A-1E52-47F1-B520-3D082B06BBBB}" dt="2023-11-25T12:33:50.792" v="2339"/>
          <ac:spMkLst>
            <pc:docMk/>
            <pc:sldMk cId="3124295061" sldId="273"/>
            <ac:spMk id="6" creationId="{645D3F2B-02F2-8789-5DFD-1BD630E0FEA6}"/>
          </ac:spMkLst>
        </pc:spChg>
        <pc:spChg chg="add mod">
          <ac:chgData name="שיר וולץ" userId="aefb9a7725becb63" providerId="LiveId" clId="{2B805E9A-1E52-47F1-B520-3D082B06BBBB}" dt="2023-11-25T12:44:53.911" v="2529" actId="115"/>
          <ac:spMkLst>
            <pc:docMk/>
            <pc:sldMk cId="3124295061" sldId="273"/>
            <ac:spMk id="7" creationId="{88E7C451-8226-DC8E-26F8-3FF4754BC144}"/>
          </ac:spMkLst>
        </pc:spChg>
        <pc:spChg chg="add mod">
          <ac:chgData name="שיר וולץ" userId="aefb9a7725becb63" providerId="LiveId" clId="{2B805E9A-1E52-47F1-B520-3D082B06BBBB}" dt="2023-11-25T12:51:36.076" v="2626" actId="20577"/>
          <ac:spMkLst>
            <pc:docMk/>
            <pc:sldMk cId="3124295061" sldId="273"/>
            <ac:spMk id="9" creationId="{06525356-D9EF-16DE-A4A4-B0E938A35276}"/>
          </ac:spMkLst>
        </pc:spChg>
        <pc:picChg chg="del">
          <ac:chgData name="שיר וולץ" userId="aefb9a7725becb63" providerId="LiveId" clId="{2B805E9A-1E52-47F1-B520-3D082B06BBBB}" dt="2023-11-25T12:30:05.429" v="2211" actId="478"/>
          <ac:picMkLst>
            <pc:docMk/>
            <pc:sldMk cId="3124295061" sldId="273"/>
            <ac:picMk id="3" creationId="{4425DFB3-CDE6-B803-E9F6-E82939EC4E1B}"/>
          </ac:picMkLst>
        </pc:picChg>
        <pc:picChg chg="add del mod">
          <ac:chgData name="שיר וולץ" userId="aefb9a7725becb63" providerId="LiveId" clId="{2B805E9A-1E52-47F1-B520-3D082B06BBBB}" dt="2023-11-25T12:34:58.951" v="2346" actId="21"/>
          <ac:picMkLst>
            <pc:docMk/>
            <pc:sldMk cId="3124295061" sldId="273"/>
            <ac:picMk id="2052" creationId="{B578BFC2-492F-8FC3-B678-D71E701F45E7}"/>
          </ac:picMkLst>
        </pc:picChg>
        <pc:picChg chg="add del mod">
          <ac:chgData name="שיר וולץ" userId="aefb9a7725becb63" providerId="LiveId" clId="{2B805E9A-1E52-47F1-B520-3D082B06BBBB}" dt="2023-11-25T12:38:11.513" v="2434" actId="21"/>
          <ac:picMkLst>
            <pc:docMk/>
            <pc:sldMk cId="3124295061" sldId="273"/>
            <ac:picMk id="2054" creationId="{C458412E-EE04-6B16-1226-05CDEEE2EA92}"/>
          </ac:picMkLst>
        </pc:picChg>
        <pc:picChg chg="add mod">
          <ac:chgData name="שיר וולץ" userId="aefb9a7725becb63" providerId="LiveId" clId="{2B805E9A-1E52-47F1-B520-3D082B06BBBB}" dt="2023-11-25T12:51:40.786" v="2627" actId="14100"/>
          <ac:picMkLst>
            <pc:docMk/>
            <pc:sldMk cId="3124295061" sldId="273"/>
            <ac:picMk id="2056" creationId="{0BD715B5-506A-0A90-13E5-1EC432DF4DEE}"/>
          </ac:picMkLst>
        </pc:picChg>
      </pc:sldChg>
      <pc:sldChg chg="addSp delSp modSp add mod ord">
        <pc:chgData name="שיר וולץ" userId="aefb9a7725becb63" providerId="LiveId" clId="{2B805E9A-1E52-47F1-B520-3D082B06BBBB}" dt="2023-11-25T12:50:18.490" v="2621"/>
        <pc:sldMkLst>
          <pc:docMk/>
          <pc:sldMk cId="3358319154" sldId="274"/>
        </pc:sldMkLst>
        <pc:spChg chg="del">
          <ac:chgData name="שיר וולץ" userId="aefb9a7725becb63" providerId="LiveId" clId="{2B805E9A-1E52-47F1-B520-3D082B06BBBB}" dt="2023-11-25T12:49:53.561" v="2614" actId="21"/>
          <ac:spMkLst>
            <pc:docMk/>
            <pc:sldMk cId="3358319154" sldId="274"/>
            <ac:spMk id="2" creationId="{00000000-0000-0000-0000-000000000000}"/>
          </ac:spMkLst>
        </pc:spChg>
        <pc:spChg chg="add mod">
          <ac:chgData name="שיר וולץ" userId="aefb9a7725becb63" providerId="LiveId" clId="{2B805E9A-1E52-47F1-B520-3D082B06BBBB}" dt="2023-11-25T12:50:09.749" v="2618" actId="1076"/>
          <ac:spMkLst>
            <pc:docMk/>
            <pc:sldMk cId="3358319154" sldId="274"/>
            <ac:spMk id="3" creationId="{71200041-4D1E-4989-BD14-297CC7957621}"/>
          </ac:spMkLst>
        </pc:spChg>
        <pc:spChg chg="add del mod">
          <ac:chgData name="שיר וולץ" userId="aefb9a7725becb63" providerId="LiveId" clId="{2B805E9A-1E52-47F1-B520-3D082B06BBBB}" dt="2023-11-25T12:49:57.285" v="2615" actId="21"/>
          <ac:spMkLst>
            <pc:docMk/>
            <pc:sldMk cId="3358319154" sldId="274"/>
            <ac:spMk id="5" creationId="{35284D07-8583-8045-D49D-30BD558AD25B}"/>
          </ac:spMkLst>
        </pc:spChg>
        <pc:spChg chg="add del mod">
          <ac:chgData name="שיר וולץ" userId="aefb9a7725becb63" providerId="LiveId" clId="{2B805E9A-1E52-47F1-B520-3D082B06BBBB}" dt="2023-11-25T12:50:06.580" v="2617" actId="21"/>
          <ac:spMkLst>
            <pc:docMk/>
            <pc:sldMk cId="3358319154" sldId="274"/>
            <ac:spMk id="7" creationId="{5B1D7D55-801D-20D4-F8DE-014B2B1AAE71}"/>
          </ac:spMkLst>
        </pc:spChg>
        <pc:spChg chg="del">
          <ac:chgData name="שיר וולץ" userId="aefb9a7725becb63" providerId="LiveId" clId="{2B805E9A-1E52-47F1-B520-3D082B06BBBB}" dt="2023-11-25T12:50:02.356" v="2616" actId="21"/>
          <ac:spMkLst>
            <pc:docMk/>
            <pc:sldMk cId="3358319154" sldId="274"/>
            <ac:spMk id="22" creationId="{72117225-5AEB-2E87-A7FD-085F8B33045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2CB4F-678B-4847-BCA7-E4F55087CAE7}" type="datetimeFigureOut">
              <a:rPr lang="en-IL" smtClean="0"/>
              <a:t>11/25/2023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CC7CA-F85B-FC46-9096-A03C9849DA1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708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5456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5603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38779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95148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4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4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2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3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1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8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0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9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0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1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1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24698-AE2D-43E6-BD25-8D09F11DD6B8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4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200041-4D1E-4989-BD14-297CC7957621}"/>
              </a:ext>
            </a:extLst>
          </p:cNvPr>
          <p:cNvSpPr txBox="1"/>
          <p:nvPr/>
        </p:nvSpPr>
        <p:spPr>
          <a:xfrm>
            <a:off x="1587064" y="1714060"/>
            <a:ext cx="8807668" cy="40934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 rtl="0"/>
            <a:r>
              <a:rPr lang="en-IL" sz="6000" dirty="0"/>
              <a:t>Data Analys</a:t>
            </a:r>
            <a:r>
              <a:rPr lang="en-US" sz="6000" dirty="0"/>
              <a:t>t Program</a:t>
            </a:r>
            <a:endParaRPr lang="he-IL" sz="6000" dirty="0"/>
          </a:p>
          <a:p>
            <a:pPr algn="ctr" rtl="0"/>
            <a:endParaRPr lang="he-IL" sz="4000" dirty="0"/>
          </a:p>
          <a:p>
            <a:pPr algn="ctr" rtl="0"/>
            <a:r>
              <a:rPr lang="en-IL" sz="6000" dirty="0"/>
              <a:t>Final Project</a:t>
            </a:r>
            <a:endParaRPr lang="en-US" sz="6000" dirty="0"/>
          </a:p>
          <a:p>
            <a:pPr algn="ctr" rtl="0"/>
            <a:endParaRPr lang="he-IL" sz="4000" dirty="0"/>
          </a:p>
          <a:p>
            <a:pPr algn="ctr" rtl="0"/>
            <a:r>
              <a:rPr lang="en-US" sz="6000" dirty="0"/>
              <a:t>December</a:t>
            </a:r>
            <a:r>
              <a:rPr lang="en-IL" sz="6000" dirty="0"/>
              <a:t> </a:t>
            </a:r>
            <a:r>
              <a:rPr lang="en-US" sz="6000" dirty="0"/>
              <a:t>20</a:t>
            </a:r>
            <a:r>
              <a:rPr lang="en-IL" sz="6000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35831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87668" y="1480611"/>
            <a:ext cx="4908332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Group’s Members: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2117225-5AEB-2E87-A7FD-085F8B330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303282" y="2277090"/>
            <a:ext cx="9963808" cy="3198799"/>
          </a:xfrm>
          <a:ln w="50800"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algn="l" rtl="0">
              <a:lnSpc>
                <a:spcPct val="170000"/>
              </a:lnSpc>
            </a:pPr>
            <a:r>
              <a:rPr lang="en-US" sz="5100" dirty="0"/>
              <a:t>Eyal Vultz</a:t>
            </a:r>
          </a:p>
          <a:p>
            <a:pPr algn="l" rtl="0">
              <a:lnSpc>
                <a:spcPct val="170000"/>
              </a:lnSpc>
            </a:pPr>
            <a:r>
              <a:rPr lang="en-US" sz="5100" dirty="0"/>
              <a:t>Yoav Abadi</a:t>
            </a:r>
          </a:p>
          <a:p>
            <a:pPr algn="l" rtl="0">
              <a:lnSpc>
                <a:spcPct val="170000"/>
              </a:lnSpc>
            </a:pPr>
            <a:r>
              <a:rPr lang="en-US" sz="5100" dirty="0"/>
              <a:t>Oded Mark</a:t>
            </a:r>
          </a:p>
          <a:p>
            <a:pPr algn="l" rtl="0">
              <a:lnSpc>
                <a:spcPct val="170000"/>
              </a:lnSpc>
            </a:pPr>
            <a:r>
              <a:rPr lang="en-US" sz="5100" dirty="0"/>
              <a:t>Dan Dwek</a:t>
            </a:r>
          </a:p>
          <a:p>
            <a:pPr marL="0" indent="0" algn="ctr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7789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87668" y="1480611"/>
            <a:ext cx="5213132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 Goal: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2117225-5AEB-2E87-A7FD-085F8B330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303281" y="2277091"/>
            <a:ext cx="9890236" cy="1335452"/>
          </a:xfrm>
          <a:ln w="50800">
            <a:solidFill>
              <a:schemeClr val="accent1"/>
            </a:solidFill>
          </a:ln>
        </p:spPr>
        <p:txBody>
          <a:bodyPr>
            <a:normAutofit fontScale="47500" lnSpcReduction="20000"/>
          </a:bodyPr>
          <a:lstStyle/>
          <a:p>
            <a:pPr marL="0" indent="0" algn="l" rtl="0">
              <a:lnSpc>
                <a:spcPct val="170000"/>
              </a:lnSpc>
              <a:buNone/>
            </a:pPr>
            <a:r>
              <a:rPr lang="en-US" sz="5100" dirty="0"/>
              <a:t>Strategy guidance for a short-term investment in a property at Washington, United States.</a:t>
            </a:r>
          </a:p>
          <a:p>
            <a:pPr marL="0" indent="0" algn="ctr">
              <a:buNone/>
            </a:pPr>
            <a:endParaRPr lang="he-IL" dirty="0"/>
          </a:p>
        </p:txBody>
      </p:sp>
      <p:pic>
        <p:nvPicPr>
          <p:cNvPr id="3" name="Picture 6" descr="https://banner2.cleanpng.com/20180605/oot/kisspng-airbnb-logo-coupon-privately-held-company-airbnb-logo-5b167f0c6a7270.541603821528200972436.jpg">
            <a:extLst>
              <a:ext uri="{FF2B5EF4-FFF2-40B4-BE49-F238E27FC236}">
                <a16:creationId xmlns:a16="http://schemas.microsoft.com/office/drawing/2014/main" id="{92C04113-1E5E-A7CF-F893-961D4734D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0" b="96625" l="10000" r="90000">
                        <a14:foregroundMark x1="77000" y1="85625" x2="77000" y2="85625"/>
                        <a14:foregroundMark x1="65778" y1="89375" x2="65778" y2="89375"/>
                        <a14:foregroundMark x1="54778" y1="85000" x2="54778" y2="85000"/>
                        <a14:foregroundMark x1="39667" y1="84375" x2="39667" y2="84375"/>
                        <a14:foregroundMark x1="34889" y1="85625" x2="34889" y2="85625"/>
                        <a14:foregroundMark x1="31111" y1="85625" x2="31111" y2="85625"/>
                        <a14:foregroundMark x1="34889" y1="75375" x2="34889" y2="75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732" y="5104465"/>
            <a:ext cx="1148681" cy="86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כותרת 1">
            <a:extLst>
              <a:ext uri="{FF2B5EF4-FFF2-40B4-BE49-F238E27FC236}">
                <a16:creationId xmlns:a16="http://schemas.microsoft.com/office/drawing/2014/main" id="{E8229164-54FE-1BFE-B907-BD75C11A6828}"/>
              </a:ext>
            </a:extLst>
          </p:cNvPr>
          <p:cNvSpPr txBox="1">
            <a:spLocks/>
          </p:cNvSpPr>
          <p:nvPr/>
        </p:nvSpPr>
        <p:spPr>
          <a:xfrm>
            <a:off x="1303281" y="4081922"/>
            <a:ext cx="5213132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5100" b="1" dirty="0">
                <a:cs typeface="+mn-cs"/>
              </a:rPr>
              <a:t>Data Source:</a:t>
            </a:r>
          </a:p>
        </p:txBody>
      </p:sp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465F2521-23C4-504B-6C6F-22A9755A5D1A}"/>
              </a:ext>
            </a:extLst>
          </p:cNvPr>
          <p:cNvSpPr txBox="1">
            <a:spLocks/>
          </p:cNvSpPr>
          <p:nvPr/>
        </p:nvSpPr>
        <p:spPr>
          <a:xfrm>
            <a:off x="1424149" y="4870838"/>
            <a:ext cx="9769368" cy="1335452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4F1D2C-AB14-D90A-EE0A-04132E91A3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4509" y="237245"/>
            <a:ext cx="2890345" cy="186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0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87661" y="2961900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KPI definition: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2117225-5AEB-2E87-A7FD-085F8B330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87662" y="3750816"/>
            <a:ext cx="10198792" cy="879880"/>
          </a:xfrm>
          <a:ln w="50800">
            <a:solidFill>
              <a:schemeClr val="accent1"/>
            </a:solidFill>
          </a:ln>
        </p:spPr>
        <p:txBody>
          <a:bodyPr>
            <a:normAutofit fontScale="40000" lnSpcReduction="20000"/>
          </a:bodyPr>
          <a:lstStyle/>
          <a:p>
            <a:pPr marL="0" indent="0" algn="ctr" rtl="0">
              <a:lnSpc>
                <a:spcPct val="120000"/>
              </a:lnSpc>
              <a:buNone/>
            </a:pPr>
            <a:r>
              <a:rPr lang="en-US" sz="4800" dirty="0"/>
              <a:t>Top 25% properties according to their Forecasted Revenue in the Coming year</a:t>
            </a:r>
          </a:p>
          <a:p>
            <a:pPr marL="0" indent="0" algn="ctr" rtl="0">
              <a:lnSpc>
                <a:spcPct val="120000"/>
              </a:lnSpc>
              <a:buNone/>
            </a:pPr>
            <a:r>
              <a:rPr lang="en-US" sz="4800" dirty="0"/>
              <a:t>= Price x (365 - availability_365)</a:t>
            </a:r>
          </a:p>
          <a:p>
            <a:pPr marL="0" indent="0" algn="ctr">
              <a:buNone/>
            </a:pPr>
            <a:endParaRPr lang="he-IL" dirty="0"/>
          </a:p>
        </p:txBody>
      </p:sp>
      <p:pic>
        <p:nvPicPr>
          <p:cNvPr id="1028" name="Picture 4" descr="Python Logo, symbol, meaning, history, PNG, brand">
            <a:extLst>
              <a:ext uri="{FF2B5EF4-FFF2-40B4-BE49-F238E27FC236}">
                <a16:creationId xmlns:a16="http://schemas.microsoft.com/office/drawing/2014/main" id="{9BC73EBD-83ED-269D-F3B4-A397AA789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152" y="5701162"/>
            <a:ext cx="1271094" cy="71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כותרת 1">
            <a:extLst>
              <a:ext uri="{FF2B5EF4-FFF2-40B4-BE49-F238E27FC236}">
                <a16:creationId xmlns:a16="http://schemas.microsoft.com/office/drawing/2014/main" id="{17088BA8-C298-8DC4-1A98-E1243971BAF4}"/>
              </a:ext>
            </a:extLst>
          </p:cNvPr>
          <p:cNvSpPr txBox="1">
            <a:spLocks/>
          </p:cNvSpPr>
          <p:nvPr/>
        </p:nvSpPr>
        <p:spPr>
          <a:xfrm>
            <a:off x="1187666" y="1014415"/>
            <a:ext cx="4677105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5100" b="1" dirty="0">
                <a:cs typeface="+mn-cs"/>
              </a:rPr>
              <a:t>Analysis Strategy:</a:t>
            </a:r>
          </a:p>
        </p:txBody>
      </p:sp>
      <p:sp>
        <p:nvSpPr>
          <p:cNvPr id="4" name="Content Placeholder 21">
            <a:extLst>
              <a:ext uri="{FF2B5EF4-FFF2-40B4-BE49-F238E27FC236}">
                <a16:creationId xmlns:a16="http://schemas.microsoft.com/office/drawing/2014/main" id="{20D35749-7FF8-B5F9-1AFC-F6F892099519}"/>
              </a:ext>
            </a:extLst>
          </p:cNvPr>
          <p:cNvSpPr txBox="1">
            <a:spLocks/>
          </p:cNvSpPr>
          <p:nvPr/>
        </p:nvSpPr>
        <p:spPr>
          <a:xfrm>
            <a:off x="1187665" y="1813159"/>
            <a:ext cx="10198792" cy="879880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 fontScale="2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7200" dirty="0"/>
              <a:t>Characterization of properties with the highest probability to gain the highest Revenue in the </a:t>
            </a:r>
            <a:r>
              <a:rPr lang="en-US" sz="7200" u="sng" dirty="0"/>
              <a:t>Coming year</a:t>
            </a:r>
            <a:r>
              <a:rPr lang="en-US" sz="7200" baseline="30000" dirty="0"/>
              <a:t>*</a:t>
            </a:r>
            <a:endParaRPr lang="en-US" sz="7200" dirty="0"/>
          </a:p>
          <a:p>
            <a:pPr marL="0" indent="0" algn="l" rtl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7200" baseline="30000" dirty="0"/>
              <a:t>*</a:t>
            </a:r>
            <a:r>
              <a:rPr lang="en-US" sz="7200" dirty="0"/>
              <a:t>Elimination of the seasonality effect, while still being considered as a short-term period.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14B39A6B-EFEF-F49B-11EA-28DD56FD3BC3}"/>
              </a:ext>
            </a:extLst>
          </p:cNvPr>
          <p:cNvSpPr txBox="1">
            <a:spLocks/>
          </p:cNvSpPr>
          <p:nvPr/>
        </p:nvSpPr>
        <p:spPr>
          <a:xfrm>
            <a:off x="1187662" y="4828213"/>
            <a:ext cx="3846787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5100" b="1" dirty="0">
                <a:cs typeface="+mn-cs"/>
              </a:rPr>
              <a:t>Analysis Tool:</a:t>
            </a:r>
          </a:p>
        </p:txBody>
      </p:sp>
      <p:sp>
        <p:nvSpPr>
          <p:cNvPr id="6" name="Content Placeholder 21">
            <a:extLst>
              <a:ext uri="{FF2B5EF4-FFF2-40B4-BE49-F238E27FC236}">
                <a16:creationId xmlns:a16="http://schemas.microsoft.com/office/drawing/2014/main" id="{B2564B07-8279-B5B1-8E52-6016C40A8259}"/>
              </a:ext>
            </a:extLst>
          </p:cNvPr>
          <p:cNvSpPr txBox="1">
            <a:spLocks/>
          </p:cNvSpPr>
          <p:nvPr/>
        </p:nvSpPr>
        <p:spPr>
          <a:xfrm>
            <a:off x="1187662" y="5617129"/>
            <a:ext cx="10198791" cy="879880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3898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Results: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600" dirty="0"/>
              <a:t>1. 25% (</a:t>
            </a:r>
            <a:r>
              <a:rPr lang="en-US" sz="3600" u="sng" dirty="0"/>
              <a:t>Q1</a:t>
            </a:r>
            <a:r>
              <a:rPr lang="en-US" sz="3600" dirty="0"/>
              <a:t>) of the properties in Washington, United States are forecasted to have in the coming year a revenue between </a:t>
            </a:r>
            <a:r>
              <a:rPr lang="en-US" sz="3600" u="sng" dirty="0"/>
              <a:t>55,927 USD to 2,190,000 USD</a:t>
            </a:r>
            <a:r>
              <a:rPr lang="en-US" sz="36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A6979D-6FEC-BF14-3B44-732E12B33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756" y="3757887"/>
            <a:ext cx="4467280" cy="218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15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Results: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600" dirty="0"/>
              <a:t>2. Most of Q1 properties’ type will be Entire home.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e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25DFB3-CDE6-B803-E9F6-E82939EC4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778" y="2182541"/>
            <a:ext cx="6391681" cy="412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0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Results: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3" y="1537879"/>
            <a:ext cx="10562898" cy="503014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 lnSpcReduction="1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/>
              <a:t>3. All </a:t>
            </a:r>
            <a:r>
              <a:rPr lang="en-US" u="sng" dirty="0"/>
              <a:t>Q1</a:t>
            </a:r>
            <a:r>
              <a:rPr lang="en-US" dirty="0"/>
              <a:t>/</a:t>
            </a:r>
            <a:r>
              <a:rPr lang="en-US" u="sng" dirty="0"/>
              <a:t>Entire home </a:t>
            </a:r>
            <a:r>
              <a:rPr lang="en-US" dirty="0"/>
              <a:t>property type are in </a:t>
            </a:r>
            <a:r>
              <a:rPr lang="en-US" u="sng" dirty="0"/>
              <a:t>Seattle</a:t>
            </a:r>
            <a:r>
              <a:rPr lang="en-US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7" name="Content Placeholder 21">
            <a:extLst>
              <a:ext uri="{FF2B5EF4-FFF2-40B4-BE49-F238E27FC236}">
                <a16:creationId xmlns:a16="http://schemas.microsoft.com/office/drawing/2014/main" id="{88E7C451-8226-DC8E-26F8-3FF4754BC144}"/>
              </a:ext>
            </a:extLst>
          </p:cNvPr>
          <p:cNvSpPr txBox="1">
            <a:spLocks/>
          </p:cNvSpPr>
          <p:nvPr/>
        </p:nvSpPr>
        <p:spPr>
          <a:xfrm>
            <a:off x="1334812" y="2229675"/>
            <a:ext cx="10562898" cy="503014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 lnSpcReduction="1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/>
              <a:t>4. All </a:t>
            </a:r>
            <a:r>
              <a:rPr lang="en-US" u="sng" dirty="0"/>
              <a:t>Q1</a:t>
            </a:r>
            <a:r>
              <a:rPr lang="en-US" dirty="0"/>
              <a:t>/</a:t>
            </a:r>
            <a:r>
              <a:rPr lang="en-US" u="sng" dirty="0"/>
              <a:t>Entire home</a:t>
            </a:r>
            <a:r>
              <a:rPr lang="en-US" dirty="0"/>
              <a:t>/</a:t>
            </a:r>
            <a:r>
              <a:rPr lang="en-US" u="sng" dirty="0"/>
              <a:t>Seattle</a:t>
            </a:r>
            <a:r>
              <a:rPr lang="en-US" dirty="0"/>
              <a:t> properties’ room type is </a:t>
            </a:r>
            <a:r>
              <a:rPr lang="en-US" u="sng" dirty="0"/>
              <a:t>Entire home/apt</a:t>
            </a:r>
            <a:r>
              <a:rPr lang="en-US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9" name="Content Placeholder 21">
            <a:extLst>
              <a:ext uri="{FF2B5EF4-FFF2-40B4-BE49-F238E27FC236}">
                <a16:creationId xmlns:a16="http://schemas.microsoft.com/office/drawing/2014/main" id="{06525356-D9EF-16DE-A4A4-B0E938A35276}"/>
              </a:ext>
            </a:extLst>
          </p:cNvPr>
          <p:cNvSpPr txBox="1">
            <a:spLocks/>
          </p:cNvSpPr>
          <p:nvPr/>
        </p:nvSpPr>
        <p:spPr>
          <a:xfrm>
            <a:off x="1334812" y="2937236"/>
            <a:ext cx="10562898" cy="3694791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/>
              <a:t>5. Most common </a:t>
            </a:r>
            <a:r>
              <a:rPr lang="en-US" u="sng" dirty="0"/>
              <a:t>Q1</a:t>
            </a:r>
            <a:r>
              <a:rPr lang="en-US" dirty="0"/>
              <a:t> / </a:t>
            </a:r>
            <a:r>
              <a:rPr lang="en-US" u="sng" dirty="0"/>
              <a:t>Entire home</a:t>
            </a:r>
            <a:r>
              <a:rPr lang="en-US" dirty="0"/>
              <a:t> / </a:t>
            </a:r>
            <a:r>
              <a:rPr lang="en-US" u="sng" dirty="0"/>
              <a:t>Seattle</a:t>
            </a:r>
            <a:r>
              <a:rPr lang="en-US" dirty="0"/>
              <a:t> / </a:t>
            </a:r>
            <a:r>
              <a:rPr lang="en-US" u="sng" dirty="0"/>
              <a:t>Entire home/apt</a:t>
            </a:r>
            <a:r>
              <a:rPr lang="en-US" dirty="0"/>
              <a:t> property</a:t>
            </a:r>
          </a:p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/>
              <a:t>is suitable to accommodate 6 people.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e-IL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0BD715B5-506A-0A90-13E5-1EC432DF4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703" y="3499946"/>
            <a:ext cx="4948074" cy="29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295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87668" y="1480611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Conclusion: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1">
            <a:extLst>
              <a:ext uri="{FF2B5EF4-FFF2-40B4-BE49-F238E27FC236}">
                <a16:creationId xmlns:a16="http://schemas.microsoft.com/office/drawing/2014/main" id="{CD819408-1CBA-3D89-DF10-4E3D1647D6B8}"/>
              </a:ext>
            </a:extLst>
          </p:cNvPr>
          <p:cNvSpPr txBox="1">
            <a:spLocks/>
          </p:cNvSpPr>
          <p:nvPr/>
        </p:nvSpPr>
        <p:spPr>
          <a:xfrm>
            <a:off x="1187668" y="2284586"/>
            <a:ext cx="10260068" cy="2673605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 fontScale="5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en-US" sz="5100" dirty="0"/>
              <a:t>The properties with the highest Forecasted Revenue in Washington, United States in the coming year, according to Airbnb data are of </a:t>
            </a:r>
            <a:r>
              <a:rPr lang="en-US" sz="5100" u="sng" dirty="0"/>
              <a:t>Entire Home type, with Entire Home / Apartment room type, located in Seattle, and which are suitable to accommodate 6 people</a:t>
            </a:r>
            <a:r>
              <a:rPr lang="en-US" sz="51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2584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7B8255-2FE1-10E9-07CC-6AB3413267EA}"/>
              </a:ext>
            </a:extLst>
          </p:cNvPr>
          <p:cNvSpPr txBox="1"/>
          <p:nvPr/>
        </p:nvSpPr>
        <p:spPr>
          <a:xfrm>
            <a:off x="1765739" y="2060901"/>
            <a:ext cx="9659006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 rtl="0"/>
            <a:r>
              <a:rPr lang="en-US" sz="6000" dirty="0"/>
              <a:t>Thank you for your attention!</a:t>
            </a:r>
            <a:endParaRPr lang="en-IL" sz="6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BE6800-063D-BB92-65E5-D5723998ADE4}"/>
              </a:ext>
            </a:extLst>
          </p:cNvPr>
          <p:cNvSpPr txBox="1"/>
          <p:nvPr/>
        </p:nvSpPr>
        <p:spPr>
          <a:xfrm>
            <a:off x="1765739" y="4430984"/>
            <a:ext cx="9659006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 rtl="0"/>
            <a:r>
              <a:rPr lang="en-US" sz="6000" dirty="0"/>
              <a:t>Any Questions?</a:t>
            </a:r>
            <a:endParaRPr lang="en-IL" sz="6000" dirty="0"/>
          </a:p>
        </p:txBody>
      </p:sp>
    </p:spTree>
    <p:extLst>
      <p:ext uri="{BB962C8B-B14F-4D97-AF65-F5344CB8AC3E}">
        <p14:creationId xmlns:p14="http://schemas.microsoft.com/office/powerpoint/2010/main" val="295019639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2381</TotalTime>
  <Words>276</Words>
  <Application>Microsoft Office PowerPoint</Application>
  <PresentationFormat>Widescreen</PresentationFormat>
  <Paragraphs>37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ערכת נושא Office</vt:lpstr>
      <vt:lpstr>PowerPoint Presentation</vt:lpstr>
      <vt:lpstr>Group’s Members:</vt:lpstr>
      <vt:lpstr>Data Analysis Goal:</vt:lpstr>
      <vt:lpstr>KPI definition:</vt:lpstr>
      <vt:lpstr>Results:</vt:lpstr>
      <vt:lpstr>Results:</vt:lpstr>
      <vt:lpstr>Results: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mor hananovitz</dc:creator>
  <cp:lastModifiedBy>שיר וולץ</cp:lastModifiedBy>
  <cp:revision>19</cp:revision>
  <dcterms:created xsi:type="dcterms:W3CDTF">2023-08-23T13:38:17Z</dcterms:created>
  <dcterms:modified xsi:type="dcterms:W3CDTF">2023-11-25T19:41:11Z</dcterms:modified>
</cp:coreProperties>
</file>