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1"/>
  </p:notesMasterIdLst>
  <p:sldIdLst>
    <p:sldId id="274" r:id="rId2"/>
    <p:sldId id="265" r:id="rId3"/>
    <p:sldId id="268" r:id="rId4"/>
    <p:sldId id="270" r:id="rId5"/>
    <p:sldId id="271" r:id="rId6"/>
    <p:sldId id="276" r:id="rId7"/>
    <p:sldId id="272" r:id="rId8"/>
    <p:sldId id="277" r:id="rId9"/>
    <p:sldId id="284" r:id="rId10"/>
    <p:sldId id="285" r:id="rId11"/>
    <p:sldId id="278" r:id="rId12"/>
    <p:sldId id="279" r:id="rId13"/>
    <p:sldId id="286" r:id="rId14"/>
    <p:sldId id="283" r:id="rId15"/>
    <p:sldId id="281" r:id="rId16"/>
    <p:sldId id="280" r:id="rId17"/>
    <p:sldId id="282" r:id="rId18"/>
    <p:sldId id="267" r:id="rId19"/>
    <p:sldId id="269" r:id="rId20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62"/>
    <a:srgbClr val="2D2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952ADB-1579-4CB5-A5D8-2E248B0950CA}" v="104" dt="2023-12-03T21:05:00.4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818" autoAdjust="0"/>
    <p:restoredTop sz="89116"/>
  </p:normalViewPr>
  <p:slideViewPr>
    <p:cSldViewPr snapToGrid="0">
      <p:cViewPr varScale="1">
        <p:scale>
          <a:sx n="70" d="100"/>
          <a:sy n="70" d="100"/>
        </p:scale>
        <p:origin x="10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שיר וולץ" userId="aefb9a7725becb63" providerId="LiveId" clId="{5D952ADB-1579-4CB5-A5D8-2E248B0950CA}"/>
    <pc:docChg chg="undo redo custSel addSld delSld modSld sldOrd">
      <pc:chgData name="שיר וולץ" userId="aefb9a7725becb63" providerId="LiveId" clId="{5D952ADB-1579-4CB5-A5D8-2E248B0950CA}" dt="2023-12-03T21:20:03.275" v="2166" actId="20577"/>
      <pc:docMkLst>
        <pc:docMk/>
      </pc:docMkLst>
      <pc:sldChg chg="modSp mod ord">
        <pc:chgData name="שיר וולץ" userId="aefb9a7725becb63" providerId="LiveId" clId="{5D952ADB-1579-4CB5-A5D8-2E248B0950CA}" dt="2023-12-03T21:20:03.275" v="2166" actId="20577"/>
        <pc:sldMkLst>
          <pc:docMk/>
          <pc:sldMk cId="4232584337" sldId="267"/>
        </pc:sldMkLst>
        <pc:spChg chg="mod">
          <ac:chgData name="שיר וולץ" userId="aefb9a7725becb63" providerId="LiveId" clId="{5D952ADB-1579-4CB5-A5D8-2E248B0950CA}" dt="2023-12-03T21:20:03.275" v="2166" actId="20577"/>
          <ac:spMkLst>
            <pc:docMk/>
            <pc:sldMk cId="4232584337" sldId="267"/>
            <ac:spMk id="3" creationId="{CD819408-1CBA-3D89-DF10-4E3D1647D6B8}"/>
          </ac:spMkLst>
        </pc:spChg>
      </pc:sldChg>
      <pc:sldChg chg="modSp mod">
        <pc:chgData name="שיר וולץ" userId="aefb9a7725becb63" providerId="LiveId" clId="{5D952ADB-1579-4CB5-A5D8-2E248B0950CA}" dt="2023-12-03T21:19:43.216" v="2162" actId="20577"/>
        <pc:sldMkLst>
          <pc:docMk/>
          <pc:sldMk cId="2238981874" sldId="270"/>
        </pc:sldMkLst>
        <pc:spChg chg="mod">
          <ac:chgData name="שיר וולץ" userId="aefb9a7725becb63" providerId="LiveId" clId="{5D952ADB-1579-4CB5-A5D8-2E248B0950CA}" dt="2023-12-03T18:37:38.531" v="322" actId="20577"/>
          <ac:spMkLst>
            <pc:docMk/>
            <pc:sldMk cId="2238981874" sldId="270"/>
            <ac:spMk id="2" creationId="{00000000-0000-0000-0000-000000000000}"/>
          </ac:spMkLst>
        </pc:spChg>
        <pc:spChg chg="mod">
          <ac:chgData name="שיר וולץ" userId="aefb9a7725becb63" providerId="LiveId" clId="{5D952ADB-1579-4CB5-A5D8-2E248B0950CA}" dt="2023-12-03T21:19:43.216" v="2162" actId="20577"/>
          <ac:spMkLst>
            <pc:docMk/>
            <pc:sldMk cId="2238981874" sldId="270"/>
            <ac:spMk id="4" creationId="{20D35749-7FF8-B5F9-1AFC-F6F892099519}"/>
          </ac:spMkLst>
        </pc:spChg>
        <pc:spChg chg="mod">
          <ac:chgData name="שיר וולץ" userId="aefb9a7725becb63" providerId="LiveId" clId="{5D952ADB-1579-4CB5-A5D8-2E248B0950CA}" dt="2023-12-03T21:19:34.551" v="2160" actId="20577"/>
          <ac:spMkLst>
            <pc:docMk/>
            <pc:sldMk cId="2238981874" sldId="270"/>
            <ac:spMk id="22" creationId="{72117225-5AEB-2E87-A7FD-085F8B330459}"/>
          </ac:spMkLst>
        </pc:spChg>
      </pc:sldChg>
      <pc:sldChg chg="addSp delSp modSp mod modAnim">
        <pc:chgData name="שיר וולץ" userId="aefb9a7725becb63" providerId="LiveId" clId="{5D952ADB-1579-4CB5-A5D8-2E248B0950CA}" dt="2023-12-03T18:41:14.599" v="346"/>
        <pc:sldMkLst>
          <pc:docMk/>
          <pc:sldMk cId="3979115751" sldId="271"/>
        </pc:sldMkLst>
        <pc:spChg chg="add mod">
          <ac:chgData name="שיר וולץ" userId="aefb9a7725becb63" providerId="LiveId" clId="{5D952ADB-1579-4CB5-A5D8-2E248B0950CA}" dt="2023-12-02T18:55:21.899" v="319" actId="1076"/>
          <ac:spMkLst>
            <pc:docMk/>
            <pc:sldMk cId="3979115751" sldId="271"/>
            <ac:spMk id="4" creationId="{BA6DED7E-03A3-44FA-0A99-97940350ACBD}"/>
          </ac:spMkLst>
        </pc:spChg>
        <pc:spChg chg="mod">
          <ac:chgData name="שיר וולץ" userId="aefb9a7725becb63" providerId="LiveId" clId="{5D952ADB-1579-4CB5-A5D8-2E248B0950CA}" dt="2023-12-02T18:55:09.630" v="315" actId="255"/>
          <ac:spMkLst>
            <pc:docMk/>
            <pc:sldMk cId="3979115751" sldId="271"/>
            <ac:spMk id="5" creationId="{6A87851E-57F1-0ADA-ECE1-00AC36696523}"/>
          </ac:spMkLst>
        </pc:spChg>
        <pc:spChg chg="add mod topLvl">
          <ac:chgData name="שיר וולץ" userId="aefb9a7725becb63" providerId="LiveId" clId="{5D952ADB-1579-4CB5-A5D8-2E248B0950CA}" dt="2023-12-03T18:41:09.512" v="345" actId="164"/>
          <ac:spMkLst>
            <pc:docMk/>
            <pc:sldMk cId="3979115751" sldId="271"/>
            <ac:spMk id="6" creationId="{4E46FCE6-3013-F356-E566-EA730F64D1ED}"/>
          </ac:spMkLst>
        </pc:spChg>
        <pc:spChg chg="mod topLvl">
          <ac:chgData name="שיר וולץ" userId="aefb9a7725becb63" providerId="LiveId" clId="{5D952ADB-1579-4CB5-A5D8-2E248B0950CA}" dt="2023-12-03T18:38:26.375" v="325" actId="338"/>
          <ac:spMkLst>
            <pc:docMk/>
            <pc:sldMk cId="3979115751" sldId="271"/>
            <ac:spMk id="17" creationId="{B7BE009E-07D3-37F3-E3F4-3FA8941583E1}"/>
          </ac:spMkLst>
        </pc:spChg>
        <pc:grpChg chg="del mod topLvl">
          <ac:chgData name="שיר וולץ" userId="aefb9a7725becb63" providerId="LiveId" clId="{5D952ADB-1579-4CB5-A5D8-2E248B0950CA}" dt="2023-12-03T18:38:19.182" v="324" actId="165"/>
          <ac:grpSpMkLst>
            <pc:docMk/>
            <pc:sldMk cId="3979115751" sldId="271"/>
            <ac:grpSpMk id="3" creationId="{F4A32983-DF18-2EF9-CD96-0A7A12E0578C}"/>
          </ac:grpSpMkLst>
        </pc:grpChg>
        <pc:grpChg chg="add del mod">
          <ac:chgData name="שיר וולץ" userId="aefb9a7725becb63" providerId="LiveId" clId="{5D952ADB-1579-4CB5-A5D8-2E248B0950CA}" dt="2023-12-03T18:38:13.506" v="323" actId="165"/>
          <ac:grpSpMkLst>
            <pc:docMk/>
            <pc:sldMk cId="3979115751" sldId="271"/>
            <ac:grpSpMk id="7" creationId="{8210F35F-7C60-9FB9-2771-AA9D492A7F43}"/>
          </ac:grpSpMkLst>
        </pc:grpChg>
        <pc:grpChg chg="add mod">
          <ac:chgData name="שיר וולץ" userId="aefb9a7725becb63" providerId="LiveId" clId="{5D952ADB-1579-4CB5-A5D8-2E248B0950CA}" dt="2023-12-03T18:41:09.512" v="345" actId="164"/>
          <ac:grpSpMkLst>
            <pc:docMk/>
            <pc:sldMk cId="3979115751" sldId="271"/>
            <ac:grpSpMk id="10" creationId="{DB44B22D-ED97-27BC-BAC0-8ADE1C1A067C}"/>
          </ac:grpSpMkLst>
        </pc:grpChg>
        <pc:grpChg chg="add mod">
          <ac:chgData name="שיר וולץ" userId="aefb9a7725becb63" providerId="LiveId" clId="{5D952ADB-1579-4CB5-A5D8-2E248B0950CA}" dt="2023-12-03T18:41:09.512" v="345" actId="164"/>
          <ac:grpSpMkLst>
            <pc:docMk/>
            <pc:sldMk cId="3979115751" sldId="271"/>
            <ac:grpSpMk id="12" creationId="{D30F4022-5328-F1E8-E72D-A4F175E58314}"/>
          </ac:grpSpMkLst>
        </pc:grpChg>
        <pc:picChg chg="mod">
          <ac:chgData name="שיר וולץ" userId="aefb9a7725becb63" providerId="LiveId" clId="{5D952ADB-1579-4CB5-A5D8-2E248B0950CA}" dt="2023-12-03T18:41:01.168" v="344" actId="1076"/>
          <ac:picMkLst>
            <pc:docMk/>
            <pc:sldMk cId="3979115751" sldId="271"/>
            <ac:picMk id="9" creationId="{60FE019A-7D46-E958-642D-7E38A7347BD0}"/>
          </ac:picMkLst>
        </pc:picChg>
        <pc:picChg chg="mod">
          <ac:chgData name="שיר וולץ" userId="aefb9a7725becb63" providerId="LiveId" clId="{5D952ADB-1579-4CB5-A5D8-2E248B0950CA}" dt="2023-12-02T18:55:18.115" v="318" actId="1076"/>
          <ac:picMkLst>
            <pc:docMk/>
            <pc:sldMk cId="3979115751" sldId="271"/>
            <ac:picMk id="11" creationId="{3C36CA63-E0FF-D349-741F-3D5612B1DFE9}"/>
          </ac:picMkLst>
        </pc:picChg>
        <pc:picChg chg="mod">
          <ac:chgData name="שיר וולץ" userId="aefb9a7725becb63" providerId="LiveId" clId="{5D952ADB-1579-4CB5-A5D8-2E248B0950CA}" dt="2023-12-02T18:55:15.738" v="317" actId="1076"/>
          <ac:picMkLst>
            <pc:docMk/>
            <pc:sldMk cId="3979115751" sldId="271"/>
            <ac:picMk id="13" creationId="{EEC44B3F-D26F-444C-97ED-D394691B143C}"/>
          </ac:picMkLst>
        </pc:picChg>
        <pc:picChg chg="mod topLvl">
          <ac:chgData name="שיר וולץ" userId="aefb9a7725becb63" providerId="LiveId" clId="{5D952ADB-1579-4CB5-A5D8-2E248B0950CA}" dt="2023-12-03T18:38:26.375" v="325" actId="338"/>
          <ac:picMkLst>
            <pc:docMk/>
            <pc:sldMk cId="3979115751" sldId="271"/>
            <ac:picMk id="16" creationId="{D5C31AB6-35AA-B996-57C4-A960D9894FCB}"/>
          </ac:picMkLst>
        </pc:picChg>
        <pc:picChg chg="mod topLvl">
          <ac:chgData name="שיר וולץ" userId="aefb9a7725becb63" providerId="LiveId" clId="{5D952ADB-1579-4CB5-A5D8-2E248B0950CA}" dt="2023-12-03T18:38:26.375" v="325" actId="338"/>
          <ac:picMkLst>
            <pc:docMk/>
            <pc:sldMk cId="3979115751" sldId="271"/>
            <ac:picMk id="19" creationId="{68E62EB7-FB10-0976-D1C3-C6AC97BBC1DA}"/>
          </ac:picMkLst>
        </pc:picChg>
      </pc:sldChg>
      <pc:sldChg chg="modSp mod">
        <pc:chgData name="שיר וולץ" userId="aefb9a7725becb63" providerId="LiveId" clId="{5D952ADB-1579-4CB5-A5D8-2E248B0950CA}" dt="2023-12-02T18:54:42.164" v="313" actId="255"/>
        <pc:sldMkLst>
          <pc:docMk/>
          <pc:sldMk cId="632009448" sldId="272"/>
        </pc:sldMkLst>
        <pc:spChg chg="mod">
          <ac:chgData name="שיר וולץ" userId="aefb9a7725becb63" providerId="LiveId" clId="{5D952ADB-1579-4CB5-A5D8-2E248B0950CA}" dt="2023-12-02T18:54:42.164" v="313" actId="255"/>
          <ac:spMkLst>
            <pc:docMk/>
            <pc:sldMk cId="632009448" sldId="272"/>
            <ac:spMk id="4" creationId="{18C13FE4-332D-2C92-6AF2-2F31660F39AF}"/>
          </ac:spMkLst>
        </pc:spChg>
      </pc:sldChg>
      <pc:sldChg chg="addSp delSp modSp mod">
        <pc:chgData name="שיר וולץ" userId="aefb9a7725becb63" providerId="LiveId" clId="{5D952ADB-1579-4CB5-A5D8-2E248B0950CA}" dt="2023-12-03T21:08:15.462" v="2148" actId="20577"/>
        <pc:sldMkLst>
          <pc:docMk/>
          <pc:sldMk cId="246616096" sldId="276"/>
        </pc:sldMkLst>
        <pc:spChg chg="mod">
          <ac:chgData name="שיר וולץ" userId="aefb9a7725becb63" providerId="LiveId" clId="{5D952ADB-1579-4CB5-A5D8-2E248B0950CA}" dt="2023-12-03T21:08:15.462" v="2148" actId="20577"/>
          <ac:spMkLst>
            <pc:docMk/>
            <pc:sldMk cId="246616096" sldId="276"/>
            <ac:spMk id="5" creationId="{6A87851E-57F1-0ADA-ECE1-00AC36696523}"/>
          </ac:spMkLst>
        </pc:spChg>
        <pc:picChg chg="add del mod">
          <ac:chgData name="שיר וולץ" userId="aefb9a7725becb63" providerId="LiveId" clId="{5D952ADB-1579-4CB5-A5D8-2E248B0950CA}" dt="2023-12-03T18:40:27.086" v="337" actId="21"/>
          <ac:picMkLst>
            <pc:docMk/>
            <pc:sldMk cId="246616096" sldId="276"/>
            <ac:picMk id="3" creationId="{7EFFC6DB-EFCE-27F1-6812-D8216AE20217}"/>
          </ac:picMkLst>
        </pc:picChg>
        <pc:picChg chg="add del mod">
          <ac:chgData name="שיר וולץ" userId="aefb9a7725becb63" providerId="LiveId" clId="{5D952ADB-1579-4CB5-A5D8-2E248B0950CA}" dt="2023-12-03T18:52:03.610" v="356" actId="21"/>
          <ac:picMkLst>
            <pc:docMk/>
            <pc:sldMk cId="246616096" sldId="276"/>
            <ac:picMk id="6" creationId="{4980D11A-850E-4209-C549-34E3BCDACECE}"/>
          </ac:picMkLst>
        </pc:picChg>
        <pc:picChg chg="add mod">
          <ac:chgData name="שיר וולץ" userId="aefb9a7725becb63" providerId="LiveId" clId="{5D952ADB-1579-4CB5-A5D8-2E248B0950CA}" dt="2023-12-03T20:12:33.297" v="1822" actId="14100"/>
          <ac:picMkLst>
            <pc:docMk/>
            <pc:sldMk cId="246616096" sldId="276"/>
            <ac:picMk id="9" creationId="{F89C23AB-B51F-1E97-60EA-885FAF4C9B6D}"/>
          </ac:picMkLst>
        </pc:picChg>
      </pc:sldChg>
      <pc:sldChg chg="addSp delSp modSp mod">
        <pc:chgData name="שיר וולץ" userId="aefb9a7725becb63" providerId="LiveId" clId="{5D952ADB-1579-4CB5-A5D8-2E248B0950CA}" dt="2023-12-03T19:49:11.647" v="1405" actId="123"/>
        <pc:sldMkLst>
          <pc:docMk/>
          <pc:sldMk cId="2396002602" sldId="277"/>
        </pc:sldMkLst>
        <pc:spChg chg="mod">
          <ac:chgData name="שיר וולץ" userId="aefb9a7725becb63" providerId="LiveId" clId="{5D952ADB-1579-4CB5-A5D8-2E248B0950CA}" dt="2023-12-03T19:49:11.647" v="1405" actId="123"/>
          <ac:spMkLst>
            <pc:docMk/>
            <pc:sldMk cId="2396002602" sldId="277"/>
            <ac:spMk id="4" creationId="{18C13FE4-332D-2C92-6AF2-2F31660F39AF}"/>
          </ac:spMkLst>
        </pc:spChg>
        <pc:spChg chg="add mod">
          <ac:chgData name="שיר וולץ" userId="aefb9a7725becb63" providerId="LiveId" clId="{5D952ADB-1579-4CB5-A5D8-2E248B0950CA}" dt="2023-12-03T19:16:29.236" v="736" actId="164"/>
          <ac:spMkLst>
            <pc:docMk/>
            <pc:sldMk cId="2396002602" sldId="277"/>
            <ac:spMk id="7" creationId="{C6B609B6-B68D-1C4A-BD26-01202680C16C}"/>
          </ac:spMkLst>
        </pc:spChg>
        <pc:spChg chg="add mod">
          <ac:chgData name="שיר וולץ" userId="aefb9a7725becb63" providerId="LiveId" clId="{5D952ADB-1579-4CB5-A5D8-2E248B0950CA}" dt="2023-12-03T19:17:53.118" v="743" actId="164"/>
          <ac:spMkLst>
            <pc:docMk/>
            <pc:sldMk cId="2396002602" sldId="277"/>
            <ac:spMk id="12" creationId="{FC3BAAAE-F268-0692-2A73-256E4E4D9440}"/>
          </ac:spMkLst>
        </pc:spChg>
        <pc:spChg chg="add mod">
          <ac:chgData name="שיר וולץ" userId="aefb9a7725becb63" providerId="LiveId" clId="{5D952ADB-1579-4CB5-A5D8-2E248B0950CA}" dt="2023-12-03T19:22:00.802" v="766" actId="164"/>
          <ac:spMkLst>
            <pc:docMk/>
            <pc:sldMk cId="2396002602" sldId="277"/>
            <ac:spMk id="16" creationId="{482BDBAA-A0A0-4253-4541-8621F940EE1D}"/>
          </ac:spMkLst>
        </pc:spChg>
        <pc:spChg chg="add mod">
          <ac:chgData name="שיר וולץ" userId="aefb9a7725becb63" providerId="LiveId" clId="{5D952ADB-1579-4CB5-A5D8-2E248B0950CA}" dt="2023-12-03T19:22:43.400" v="779" actId="164"/>
          <ac:spMkLst>
            <pc:docMk/>
            <pc:sldMk cId="2396002602" sldId="277"/>
            <ac:spMk id="19" creationId="{0B52014E-DA3F-5DF4-224C-838831482932}"/>
          </ac:spMkLst>
        </pc:spChg>
        <pc:spChg chg="add mod">
          <ac:chgData name="שיר וולץ" userId="aefb9a7725becb63" providerId="LiveId" clId="{5D952ADB-1579-4CB5-A5D8-2E248B0950CA}" dt="2023-12-03T19:30:59.480" v="975" actId="692"/>
          <ac:spMkLst>
            <pc:docMk/>
            <pc:sldMk cId="2396002602" sldId="277"/>
            <ac:spMk id="22" creationId="{393F7E67-599F-3B73-8627-6C5ED6F47677}"/>
          </ac:spMkLst>
        </pc:spChg>
        <pc:spChg chg="add mod">
          <ac:chgData name="שיר וולץ" userId="aefb9a7725becb63" providerId="LiveId" clId="{5D952ADB-1579-4CB5-A5D8-2E248B0950CA}" dt="2023-12-03T19:31:26.622" v="981" actId="1076"/>
          <ac:spMkLst>
            <pc:docMk/>
            <pc:sldMk cId="2396002602" sldId="277"/>
            <ac:spMk id="23" creationId="{F42115AC-D568-5FC0-EEE3-F7B2964E60CD}"/>
          </ac:spMkLst>
        </pc:spChg>
        <pc:spChg chg="add mod">
          <ac:chgData name="שיר וולץ" userId="aefb9a7725becb63" providerId="LiveId" clId="{5D952ADB-1579-4CB5-A5D8-2E248B0950CA}" dt="2023-12-03T19:31:17.820" v="978" actId="1076"/>
          <ac:spMkLst>
            <pc:docMk/>
            <pc:sldMk cId="2396002602" sldId="277"/>
            <ac:spMk id="24" creationId="{B309D323-2058-D85C-B228-88366F9353D5}"/>
          </ac:spMkLst>
        </pc:spChg>
        <pc:spChg chg="add mod">
          <ac:chgData name="שיר וולץ" userId="aefb9a7725becb63" providerId="LiveId" clId="{5D952ADB-1579-4CB5-A5D8-2E248B0950CA}" dt="2023-12-03T19:31:37.449" v="983" actId="1076"/>
          <ac:spMkLst>
            <pc:docMk/>
            <pc:sldMk cId="2396002602" sldId="277"/>
            <ac:spMk id="25" creationId="{B9A863A3-84D2-2D82-0E6C-8340AE578DA9}"/>
          </ac:spMkLst>
        </pc:spChg>
        <pc:grpChg chg="add mod ord">
          <ac:chgData name="שיר וולץ" userId="aefb9a7725becb63" providerId="LiveId" clId="{5D952ADB-1579-4CB5-A5D8-2E248B0950CA}" dt="2023-12-03T19:29:27.440" v="968" actId="14100"/>
          <ac:grpSpMkLst>
            <pc:docMk/>
            <pc:sldMk cId="2396002602" sldId="277"/>
            <ac:grpSpMk id="9" creationId="{0BDA4BCA-9F83-254C-B618-BD6BA603EE33}"/>
          </ac:grpSpMkLst>
        </pc:grpChg>
        <pc:grpChg chg="add mod">
          <ac:chgData name="שיר וולץ" userId="aefb9a7725becb63" providerId="LiveId" clId="{5D952ADB-1579-4CB5-A5D8-2E248B0950CA}" dt="2023-12-03T19:31:21.113" v="980" actId="1076"/>
          <ac:grpSpMkLst>
            <pc:docMk/>
            <pc:sldMk cId="2396002602" sldId="277"/>
            <ac:grpSpMk id="13" creationId="{9FD1F59E-B7C7-0FE6-16E4-5EB73629343C}"/>
          </ac:grpSpMkLst>
        </pc:grpChg>
        <pc:grpChg chg="add mod ord">
          <ac:chgData name="שיר וולץ" userId="aefb9a7725becb63" providerId="LiveId" clId="{5D952ADB-1579-4CB5-A5D8-2E248B0950CA}" dt="2023-12-03T19:29:30.021" v="969" actId="14100"/>
          <ac:grpSpMkLst>
            <pc:docMk/>
            <pc:sldMk cId="2396002602" sldId="277"/>
            <ac:grpSpMk id="20" creationId="{53EA4107-F96E-A666-973E-E82D62D9BFF8}"/>
          </ac:grpSpMkLst>
        </pc:grpChg>
        <pc:grpChg chg="add mod ord">
          <ac:chgData name="שיר וולץ" userId="aefb9a7725becb63" providerId="LiveId" clId="{5D952ADB-1579-4CB5-A5D8-2E248B0950CA}" dt="2023-12-03T19:29:32.465" v="970" actId="14100"/>
          <ac:grpSpMkLst>
            <pc:docMk/>
            <pc:sldMk cId="2396002602" sldId="277"/>
            <ac:grpSpMk id="21" creationId="{9572D7F5-294D-BFC0-D292-46D1F2BFD779}"/>
          </ac:grpSpMkLst>
        </pc:grpChg>
        <pc:picChg chg="add mod">
          <ac:chgData name="שיר וולץ" userId="aefb9a7725becb63" providerId="LiveId" clId="{5D952ADB-1579-4CB5-A5D8-2E248B0950CA}" dt="2023-12-03T19:16:29.236" v="736" actId="164"/>
          <ac:picMkLst>
            <pc:docMk/>
            <pc:sldMk cId="2396002602" sldId="277"/>
            <ac:picMk id="6" creationId="{8BE75204-FCCF-9B40-79F1-6E55AF655C7D}"/>
          </ac:picMkLst>
        </pc:picChg>
        <pc:picChg chg="add mod">
          <ac:chgData name="שיר וולץ" userId="aefb9a7725becb63" providerId="LiveId" clId="{5D952ADB-1579-4CB5-A5D8-2E248B0950CA}" dt="2023-12-03T19:17:53.118" v="743" actId="164"/>
          <ac:picMkLst>
            <pc:docMk/>
            <pc:sldMk cId="2396002602" sldId="277"/>
            <ac:picMk id="11" creationId="{75322B1B-FD87-8484-FB5A-B73E6471B95E}"/>
          </ac:picMkLst>
        </pc:picChg>
        <pc:picChg chg="add mod">
          <ac:chgData name="שיר וולץ" userId="aefb9a7725becb63" providerId="LiveId" clId="{5D952ADB-1579-4CB5-A5D8-2E248B0950CA}" dt="2023-12-03T19:22:00.802" v="766" actId="164"/>
          <ac:picMkLst>
            <pc:docMk/>
            <pc:sldMk cId="2396002602" sldId="277"/>
            <ac:picMk id="15" creationId="{50A625F0-E3F8-2134-C159-CCAC14DCF026}"/>
          </ac:picMkLst>
        </pc:picChg>
        <pc:picChg chg="add mod">
          <ac:chgData name="שיר וולץ" userId="aefb9a7725becb63" providerId="LiveId" clId="{5D952ADB-1579-4CB5-A5D8-2E248B0950CA}" dt="2023-12-03T19:22:43.400" v="779" actId="164"/>
          <ac:picMkLst>
            <pc:docMk/>
            <pc:sldMk cId="2396002602" sldId="277"/>
            <ac:picMk id="18" creationId="{AA9E1D9C-0184-2711-C495-650FA6E52A89}"/>
          </ac:picMkLst>
        </pc:picChg>
        <pc:picChg chg="del mod">
          <ac:chgData name="שיר וולץ" userId="aefb9a7725becb63" providerId="LiveId" clId="{5D952ADB-1579-4CB5-A5D8-2E248B0950CA}" dt="2023-12-03T19:16:36.832" v="737" actId="21"/>
          <ac:picMkLst>
            <pc:docMk/>
            <pc:sldMk cId="2396002602" sldId="277"/>
            <ac:picMk id="1026" creationId="{F999FCB8-C8F0-348D-0193-6C4DC817A784}"/>
          </ac:picMkLst>
        </pc:picChg>
        <pc:picChg chg="del mod">
          <ac:chgData name="שיר וולץ" userId="aefb9a7725becb63" providerId="LiveId" clId="{5D952ADB-1579-4CB5-A5D8-2E248B0950CA}" dt="2023-12-03T19:15:24.802" v="720" actId="21"/>
          <ac:picMkLst>
            <pc:docMk/>
            <pc:sldMk cId="2396002602" sldId="277"/>
            <ac:picMk id="1028" creationId="{BD202FC0-B5FE-2464-7A4B-5CD6871B4468}"/>
          </ac:picMkLst>
        </pc:picChg>
        <pc:picChg chg="del mod">
          <ac:chgData name="שיר וולץ" userId="aefb9a7725becb63" providerId="LiveId" clId="{5D952ADB-1579-4CB5-A5D8-2E248B0950CA}" dt="2023-12-03T19:18:10.896" v="744" actId="21"/>
          <ac:picMkLst>
            <pc:docMk/>
            <pc:sldMk cId="2396002602" sldId="277"/>
            <ac:picMk id="1030" creationId="{93B45F09-2B69-8629-D79E-BFFB61DB7E85}"/>
          </ac:picMkLst>
        </pc:picChg>
        <pc:picChg chg="del mod">
          <ac:chgData name="שיר וולץ" userId="aefb9a7725becb63" providerId="LiveId" clId="{5D952ADB-1579-4CB5-A5D8-2E248B0950CA}" dt="2023-12-03T19:20:14.578" v="751" actId="21"/>
          <ac:picMkLst>
            <pc:docMk/>
            <pc:sldMk cId="2396002602" sldId="277"/>
            <ac:picMk id="1032" creationId="{C888E5F5-7F08-06F8-B91F-267DC469F344}"/>
          </ac:picMkLst>
        </pc:picChg>
        <pc:picChg chg="del">
          <ac:chgData name="שיר וולץ" userId="aefb9a7725becb63" providerId="LiveId" clId="{5D952ADB-1579-4CB5-A5D8-2E248B0950CA}" dt="2023-12-03T19:12:43.053" v="707" actId="21"/>
          <ac:picMkLst>
            <pc:docMk/>
            <pc:sldMk cId="2396002602" sldId="277"/>
            <ac:picMk id="1034" creationId="{92DC4BA1-E55D-F9C8-6C7D-2ABC293E10EE}"/>
          </ac:picMkLst>
        </pc:picChg>
        <pc:picChg chg="del">
          <ac:chgData name="שיר וולץ" userId="aefb9a7725becb63" providerId="LiveId" clId="{5D952ADB-1579-4CB5-A5D8-2E248B0950CA}" dt="2023-12-03T19:12:45.334" v="708" actId="21"/>
          <ac:picMkLst>
            <pc:docMk/>
            <pc:sldMk cId="2396002602" sldId="277"/>
            <ac:picMk id="1036" creationId="{B48CB4C8-966A-CBC8-082F-52F087D2D26F}"/>
          </ac:picMkLst>
        </pc:picChg>
        <pc:picChg chg="del">
          <ac:chgData name="שיר וולץ" userId="aefb9a7725becb63" providerId="LiveId" clId="{5D952ADB-1579-4CB5-A5D8-2E248B0950CA}" dt="2023-12-03T19:12:47.623" v="709" actId="21"/>
          <ac:picMkLst>
            <pc:docMk/>
            <pc:sldMk cId="2396002602" sldId="277"/>
            <ac:picMk id="1038" creationId="{542FA7CE-E891-F377-BB4E-68EB74574E51}"/>
          </ac:picMkLst>
        </pc:picChg>
      </pc:sldChg>
      <pc:sldChg chg="modSp mod">
        <pc:chgData name="שיר וולץ" userId="aefb9a7725becb63" providerId="LiveId" clId="{5D952ADB-1579-4CB5-A5D8-2E248B0950CA}" dt="2023-12-02T18:54:19.413" v="311" actId="255"/>
        <pc:sldMkLst>
          <pc:docMk/>
          <pc:sldMk cId="2889183720" sldId="278"/>
        </pc:sldMkLst>
        <pc:spChg chg="mod">
          <ac:chgData name="שיר וולץ" userId="aefb9a7725becb63" providerId="LiveId" clId="{5D952ADB-1579-4CB5-A5D8-2E248B0950CA}" dt="2023-12-02T18:54:19.413" v="311" actId="255"/>
          <ac:spMkLst>
            <pc:docMk/>
            <pc:sldMk cId="2889183720" sldId="278"/>
            <ac:spMk id="4" creationId="{18C13FE4-332D-2C92-6AF2-2F31660F39AF}"/>
          </ac:spMkLst>
        </pc:spChg>
      </pc:sldChg>
      <pc:sldChg chg="modSp mod">
        <pc:chgData name="שיר וולץ" userId="aefb9a7725becb63" providerId="LiveId" clId="{5D952ADB-1579-4CB5-A5D8-2E248B0950CA}" dt="2023-12-02T18:54:11.264" v="310" actId="255"/>
        <pc:sldMkLst>
          <pc:docMk/>
          <pc:sldMk cId="3112131851" sldId="279"/>
        </pc:sldMkLst>
        <pc:spChg chg="mod">
          <ac:chgData name="שיר וולץ" userId="aefb9a7725becb63" providerId="LiveId" clId="{5D952ADB-1579-4CB5-A5D8-2E248B0950CA}" dt="2023-12-02T18:54:11.264" v="310" actId="255"/>
          <ac:spMkLst>
            <pc:docMk/>
            <pc:sldMk cId="3112131851" sldId="279"/>
            <ac:spMk id="4" creationId="{18C13FE4-332D-2C92-6AF2-2F31660F39AF}"/>
          </ac:spMkLst>
        </pc:spChg>
        <pc:spChg chg="mod">
          <ac:chgData name="שיר וולץ" userId="aefb9a7725becb63" providerId="LiveId" clId="{5D952ADB-1579-4CB5-A5D8-2E248B0950CA}" dt="2023-12-02T17:32:24.782" v="220" actId="14100"/>
          <ac:spMkLst>
            <pc:docMk/>
            <pc:sldMk cId="3112131851" sldId="279"/>
            <ac:spMk id="9" creationId="{31C22BAA-1001-479E-9971-E279C3CE9891}"/>
          </ac:spMkLst>
        </pc:spChg>
        <pc:picChg chg="mod">
          <ac:chgData name="שיר וולץ" userId="aefb9a7725becb63" providerId="LiveId" clId="{5D952ADB-1579-4CB5-A5D8-2E248B0950CA}" dt="2023-12-02T14:56:09.605" v="98" actId="14100"/>
          <ac:picMkLst>
            <pc:docMk/>
            <pc:sldMk cId="3112131851" sldId="279"/>
            <ac:picMk id="1026" creationId="{3B51BC27-0F12-1C9A-811D-60AC218BB492}"/>
          </ac:picMkLst>
        </pc:picChg>
      </pc:sldChg>
      <pc:sldChg chg="addSp modSp mod">
        <pc:chgData name="שיר וולץ" userId="aefb9a7725becb63" providerId="LiveId" clId="{5D952ADB-1579-4CB5-A5D8-2E248B0950CA}" dt="2023-12-03T20:02:22.646" v="1670" actId="1076"/>
        <pc:sldMkLst>
          <pc:docMk/>
          <pc:sldMk cId="2080365302" sldId="280"/>
        </pc:sldMkLst>
        <pc:spChg chg="mod">
          <ac:chgData name="שיר וולץ" userId="aefb9a7725becb63" providerId="LiveId" clId="{5D952ADB-1579-4CB5-A5D8-2E248B0950CA}" dt="2023-12-02T18:51:49.906" v="243" actId="33524"/>
          <ac:spMkLst>
            <pc:docMk/>
            <pc:sldMk cId="2080365302" sldId="280"/>
            <ac:spMk id="4" creationId="{18C13FE4-332D-2C92-6AF2-2F31660F39AF}"/>
          </ac:spMkLst>
        </pc:spChg>
        <pc:spChg chg="add mod">
          <ac:chgData name="שיר וולץ" userId="aefb9a7725becb63" providerId="LiveId" clId="{5D952ADB-1579-4CB5-A5D8-2E248B0950CA}" dt="2023-12-03T20:02:13.670" v="1668" actId="1076"/>
          <ac:spMkLst>
            <pc:docMk/>
            <pc:sldMk cId="2080365302" sldId="280"/>
            <ac:spMk id="6" creationId="{6DC7429B-758F-B109-C8CD-2423F5DC046D}"/>
          </ac:spMkLst>
        </pc:spChg>
        <pc:spChg chg="mod">
          <ac:chgData name="שיר וולץ" userId="aefb9a7725becb63" providerId="LiveId" clId="{5D952ADB-1579-4CB5-A5D8-2E248B0950CA}" dt="2023-12-03T20:02:19.039" v="1669" actId="14100"/>
          <ac:spMkLst>
            <pc:docMk/>
            <pc:sldMk cId="2080365302" sldId="280"/>
            <ac:spMk id="9" creationId="{5F348188-86CF-27E6-C696-D57827BF0F69}"/>
          </ac:spMkLst>
        </pc:spChg>
        <pc:picChg chg="mod">
          <ac:chgData name="שיר וולץ" userId="aefb9a7725becb63" providerId="LiveId" clId="{5D952ADB-1579-4CB5-A5D8-2E248B0950CA}" dt="2023-12-03T20:02:08.974" v="1667" actId="14100"/>
          <ac:picMkLst>
            <pc:docMk/>
            <pc:sldMk cId="2080365302" sldId="280"/>
            <ac:picMk id="2052" creationId="{8DDE973D-CEAF-E37B-D725-DBC20190DD89}"/>
          </ac:picMkLst>
        </pc:picChg>
        <pc:cxnChg chg="mod">
          <ac:chgData name="שיר וולץ" userId="aefb9a7725becb63" providerId="LiveId" clId="{5D952ADB-1579-4CB5-A5D8-2E248B0950CA}" dt="2023-12-03T20:02:22.646" v="1670" actId="1076"/>
          <ac:cxnSpMkLst>
            <pc:docMk/>
            <pc:sldMk cId="2080365302" sldId="280"/>
            <ac:cxnSpMk id="3" creationId="{5ED6FCA2-D19E-9F22-E3B8-1DD40ADD3A94}"/>
          </ac:cxnSpMkLst>
        </pc:cxnChg>
      </pc:sldChg>
      <pc:sldChg chg="addSp modSp mod ord">
        <pc:chgData name="שיר וולץ" userId="aefb9a7725becb63" providerId="LiveId" clId="{5D952ADB-1579-4CB5-A5D8-2E248B0950CA}" dt="2023-12-03T20:07:21.298" v="1769"/>
        <pc:sldMkLst>
          <pc:docMk/>
          <pc:sldMk cId="558379904" sldId="281"/>
        </pc:sldMkLst>
        <pc:spChg chg="mod">
          <ac:chgData name="שיר וולץ" userId="aefb9a7725becb63" providerId="LiveId" clId="{5D952ADB-1579-4CB5-A5D8-2E248B0950CA}" dt="2023-12-02T18:53:22.612" v="309" actId="255"/>
          <ac:spMkLst>
            <pc:docMk/>
            <pc:sldMk cId="558379904" sldId="281"/>
            <ac:spMk id="4" creationId="{18C13FE4-332D-2C92-6AF2-2F31660F39AF}"/>
          </ac:spMkLst>
        </pc:spChg>
        <pc:spChg chg="add mod">
          <ac:chgData name="שיר וולץ" userId="aefb9a7725becb63" providerId="LiveId" clId="{5D952ADB-1579-4CB5-A5D8-2E248B0950CA}" dt="2023-12-03T20:00:06.171" v="1605" actId="692"/>
          <ac:spMkLst>
            <pc:docMk/>
            <pc:sldMk cId="558379904" sldId="281"/>
            <ac:spMk id="6" creationId="{D9E465C7-EF80-F680-60B7-8E6FBA377A8A}"/>
          </ac:spMkLst>
        </pc:spChg>
        <pc:spChg chg="mod">
          <ac:chgData name="שיר וולץ" userId="aefb9a7725becb63" providerId="LiveId" clId="{5D952ADB-1579-4CB5-A5D8-2E248B0950CA}" dt="2023-12-03T20:02:34.631" v="1673" actId="14100"/>
          <ac:spMkLst>
            <pc:docMk/>
            <pc:sldMk cId="558379904" sldId="281"/>
            <ac:spMk id="9" creationId="{5F348188-86CF-27E6-C696-D57827BF0F69}"/>
          </ac:spMkLst>
        </pc:spChg>
        <pc:picChg chg="mod">
          <ac:chgData name="שיר וולץ" userId="aefb9a7725becb63" providerId="LiveId" clId="{5D952ADB-1579-4CB5-A5D8-2E248B0950CA}" dt="2023-12-03T19:56:03.944" v="1433" actId="1076"/>
          <ac:picMkLst>
            <pc:docMk/>
            <pc:sldMk cId="558379904" sldId="281"/>
            <ac:picMk id="3076" creationId="{76B932F3-0FBD-7C2B-D098-E3E489090A93}"/>
          </ac:picMkLst>
        </pc:picChg>
        <pc:cxnChg chg="mod">
          <ac:chgData name="שיר וולץ" userId="aefb9a7725becb63" providerId="LiveId" clId="{5D952ADB-1579-4CB5-A5D8-2E248B0950CA}" dt="2023-12-03T20:02:40.888" v="1674" actId="1076"/>
          <ac:cxnSpMkLst>
            <pc:docMk/>
            <pc:sldMk cId="558379904" sldId="281"/>
            <ac:cxnSpMk id="3" creationId="{5ED6FCA2-D19E-9F22-E3B8-1DD40ADD3A94}"/>
          </ac:cxnSpMkLst>
        </pc:cxnChg>
      </pc:sldChg>
      <pc:sldChg chg="addSp modSp mod">
        <pc:chgData name="שיר וולץ" userId="aefb9a7725becb63" providerId="LiveId" clId="{5D952ADB-1579-4CB5-A5D8-2E248B0950CA}" dt="2023-12-03T20:09:11.930" v="1770" actId="14100"/>
        <pc:sldMkLst>
          <pc:docMk/>
          <pc:sldMk cId="3560181366" sldId="282"/>
        </pc:sldMkLst>
        <pc:spChg chg="add mod">
          <ac:chgData name="שיר וולץ" userId="aefb9a7725becb63" providerId="LiveId" clId="{5D952ADB-1579-4CB5-A5D8-2E248B0950CA}" dt="2023-12-03T20:04:13.248" v="1749" actId="20577"/>
          <ac:spMkLst>
            <pc:docMk/>
            <pc:sldMk cId="3560181366" sldId="282"/>
            <ac:spMk id="3" creationId="{08ECE9E0-D4BE-A849-041C-00C5E529737D}"/>
          </ac:spMkLst>
        </pc:spChg>
        <pc:spChg chg="mod">
          <ac:chgData name="שיר וולץ" userId="aefb9a7725becb63" providerId="LiveId" clId="{5D952ADB-1579-4CB5-A5D8-2E248B0950CA}" dt="2023-12-02T18:52:49.598" v="287" actId="255"/>
          <ac:spMkLst>
            <pc:docMk/>
            <pc:sldMk cId="3560181366" sldId="282"/>
            <ac:spMk id="4" creationId="{18C13FE4-332D-2C92-6AF2-2F31660F39AF}"/>
          </ac:spMkLst>
        </pc:spChg>
        <pc:spChg chg="mod">
          <ac:chgData name="שיר וולץ" userId="aefb9a7725becb63" providerId="LiveId" clId="{5D952ADB-1579-4CB5-A5D8-2E248B0950CA}" dt="2023-12-03T20:03:13.616" v="1678" actId="1076"/>
          <ac:spMkLst>
            <pc:docMk/>
            <pc:sldMk cId="3560181366" sldId="282"/>
            <ac:spMk id="9" creationId="{5F348188-86CF-27E6-C696-D57827BF0F69}"/>
          </ac:spMkLst>
        </pc:spChg>
        <pc:picChg chg="mod">
          <ac:chgData name="שיר וולץ" userId="aefb9a7725becb63" providerId="LiveId" clId="{5D952ADB-1579-4CB5-A5D8-2E248B0950CA}" dt="2023-12-03T20:09:11.930" v="1770" actId="14100"/>
          <ac:picMkLst>
            <pc:docMk/>
            <pc:sldMk cId="3560181366" sldId="282"/>
            <ac:picMk id="4100" creationId="{9FB6DDFE-D9FF-269F-DF80-14FC5C24221E}"/>
          </ac:picMkLst>
        </pc:picChg>
      </pc:sldChg>
      <pc:sldChg chg="addSp delSp modSp mod">
        <pc:chgData name="שיר וולץ" userId="aefb9a7725becb63" providerId="LiveId" clId="{5D952ADB-1579-4CB5-A5D8-2E248B0950CA}" dt="2023-12-03T20:11:22.424" v="1821" actId="20577"/>
        <pc:sldMkLst>
          <pc:docMk/>
          <pc:sldMk cId="2365412575" sldId="283"/>
        </pc:sldMkLst>
        <pc:spChg chg="add del mod">
          <ac:chgData name="שיר וולץ" userId="aefb9a7725becb63" providerId="LiveId" clId="{5D952ADB-1579-4CB5-A5D8-2E248B0950CA}" dt="2023-12-03T20:10:49.310" v="1793" actId="21"/>
          <ac:spMkLst>
            <pc:docMk/>
            <pc:sldMk cId="2365412575" sldId="283"/>
            <ac:spMk id="3" creationId="{3E6C2171-D64E-BBA6-B950-C35F7A7B8C84}"/>
          </ac:spMkLst>
        </pc:spChg>
        <pc:spChg chg="mod">
          <ac:chgData name="שיר וולץ" userId="aefb9a7725becb63" providerId="LiveId" clId="{5D952ADB-1579-4CB5-A5D8-2E248B0950CA}" dt="2023-12-02T18:52:19.743" v="265" actId="20577"/>
          <ac:spMkLst>
            <pc:docMk/>
            <pc:sldMk cId="2365412575" sldId="283"/>
            <ac:spMk id="4" creationId="{18C13FE4-332D-2C92-6AF2-2F31660F39AF}"/>
          </ac:spMkLst>
        </pc:spChg>
        <pc:spChg chg="add mod">
          <ac:chgData name="שיר וולץ" userId="aefb9a7725becb63" providerId="LiveId" clId="{5D952ADB-1579-4CB5-A5D8-2E248B0950CA}" dt="2023-12-03T20:11:22.424" v="1821" actId="20577"/>
          <ac:spMkLst>
            <pc:docMk/>
            <pc:sldMk cId="2365412575" sldId="283"/>
            <ac:spMk id="6" creationId="{89B15779-F0A9-336B-B15B-9FD98824ADE2}"/>
          </ac:spMkLst>
        </pc:spChg>
        <pc:spChg chg="mod">
          <ac:chgData name="שיר וולץ" userId="aefb9a7725becb63" providerId="LiveId" clId="{5D952ADB-1579-4CB5-A5D8-2E248B0950CA}" dt="2023-12-03T20:05:28.860" v="1760" actId="14100"/>
          <ac:spMkLst>
            <pc:docMk/>
            <pc:sldMk cId="2365412575" sldId="283"/>
            <ac:spMk id="9" creationId="{31C22BAA-1001-479E-9971-E279C3CE9891}"/>
          </ac:spMkLst>
        </pc:spChg>
        <pc:picChg chg="mod">
          <ac:chgData name="שיר וולץ" userId="aefb9a7725becb63" providerId="LiveId" clId="{5D952ADB-1579-4CB5-A5D8-2E248B0950CA}" dt="2023-12-03T20:05:36.377" v="1762" actId="14100"/>
          <ac:picMkLst>
            <pc:docMk/>
            <pc:sldMk cId="2365412575" sldId="283"/>
            <ac:picMk id="5122" creationId="{394EB2A7-200B-C81C-9330-4A377C022766}"/>
          </ac:picMkLst>
        </pc:picChg>
        <pc:cxnChg chg="mod">
          <ac:chgData name="שיר וולץ" userId="aefb9a7725becb63" providerId="LiveId" clId="{5D952ADB-1579-4CB5-A5D8-2E248B0950CA}" dt="2023-12-03T20:05:39.621" v="1763" actId="1076"/>
          <ac:cxnSpMkLst>
            <pc:docMk/>
            <pc:sldMk cId="2365412575" sldId="283"/>
            <ac:cxnSpMk id="7" creationId="{F6B3E1C9-0FBD-4307-24CB-C4885784657B}"/>
          </ac:cxnSpMkLst>
        </pc:cxnChg>
      </pc:sldChg>
      <pc:sldChg chg="addSp delSp modSp add del mod">
        <pc:chgData name="שיר וולץ" userId="aefb9a7725becb63" providerId="LiveId" clId="{5D952ADB-1579-4CB5-A5D8-2E248B0950CA}" dt="2023-12-03T19:54:42.362" v="1428" actId="14100"/>
        <pc:sldMkLst>
          <pc:docMk/>
          <pc:sldMk cId="1438901795" sldId="284"/>
        </pc:sldMkLst>
        <pc:spChg chg="mod">
          <ac:chgData name="שיר וולץ" userId="aefb9a7725becb63" providerId="LiveId" clId="{5D952ADB-1579-4CB5-A5D8-2E248B0950CA}" dt="2023-12-03T19:49:55.307" v="1414" actId="14100"/>
          <ac:spMkLst>
            <pc:docMk/>
            <pc:sldMk cId="1438901795" sldId="284"/>
            <ac:spMk id="4" creationId="{18C13FE4-332D-2C92-6AF2-2F31660F39AF}"/>
          </ac:spMkLst>
        </pc:spChg>
        <pc:spChg chg="add mod">
          <ac:chgData name="שיר וולץ" userId="aefb9a7725becb63" providerId="LiveId" clId="{5D952ADB-1579-4CB5-A5D8-2E248B0950CA}" dt="2023-12-03T19:37:53.663" v="1132" actId="164"/>
          <ac:spMkLst>
            <pc:docMk/>
            <pc:sldMk cId="1438901795" sldId="284"/>
            <ac:spMk id="7" creationId="{1C2154FF-CD4E-BDA0-2FAF-AB83A2757579}"/>
          </ac:spMkLst>
        </pc:spChg>
        <pc:spChg chg="add mod">
          <ac:chgData name="שיר וולץ" userId="aefb9a7725becb63" providerId="LiveId" clId="{5D952ADB-1579-4CB5-A5D8-2E248B0950CA}" dt="2023-12-03T19:39:46.974" v="1145" actId="164"/>
          <ac:spMkLst>
            <pc:docMk/>
            <pc:sldMk cId="1438901795" sldId="284"/>
            <ac:spMk id="12" creationId="{86041F25-EF77-8D03-F198-F208567541D5}"/>
          </ac:spMkLst>
        </pc:spChg>
        <pc:spChg chg="add del mod">
          <ac:chgData name="שיר וולץ" userId="aefb9a7725becb63" providerId="LiveId" clId="{5D952ADB-1579-4CB5-A5D8-2E248B0950CA}" dt="2023-12-03T19:45:45.258" v="1168" actId="21"/>
          <ac:spMkLst>
            <pc:docMk/>
            <pc:sldMk cId="1438901795" sldId="284"/>
            <ac:spMk id="16" creationId="{7526EB05-B761-18A1-BE89-2AECE1DF1B63}"/>
          </ac:spMkLst>
        </pc:spChg>
        <pc:spChg chg="add del mod">
          <ac:chgData name="שיר וולץ" userId="aefb9a7725becb63" providerId="LiveId" clId="{5D952ADB-1579-4CB5-A5D8-2E248B0950CA}" dt="2023-12-03T19:46:03.076" v="1171" actId="21"/>
          <ac:spMkLst>
            <pc:docMk/>
            <pc:sldMk cId="1438901795" sldId="284"/>
            <ac:spMk id="17" creationId="{C1ED1598-A2E4-2CDB-A3A8-A45CC7501F85}"/>
          </ac:spMkLst>
        </pc:spChg>
        <pc:spChg chg="add del mod">
          <ac:chgData name="שיר וולץ" userId="aefb9a7725becb63" providerId="LiveId" clId="{5D952ADB-1579-4CB5-A5D8-2E248B0950CA}" dt="2023-12-03T19:45:59.673" v="1170" actId="21"/>
          <ac:spMkLst>
            <pc:docMk/>
            <pc:sldMk cId="1438901795" sldId="284"/>
            <ac:spMk id="18" creationId="{D1005E3B-969C-DF3A-78A5-6ADB2185C8B1}"/>
          </ac:spMkLst>
        </pc:spChg>
        <pc:spChg chg="add del mod">
          <ac:chgData name="שיר וולץ" userId="aefb9a7725becb63" providerId="LiveId" clId="{5D952ADB-1579-4CB5-A5D8-2E248B0950CA}" dt="2023-12-03T19:46:05.785" v="1172" actId="21"/>
          <ac:spMkLst>
            <pc:docMk/>
            <pc:sldMk cId="1438901795" sldId="284"/>
            <ac:spMk id="19" creationId="{42C4C52E-7302-AEFA-8099-36B753912E4A}"/>
          </ac:spMkLst>
        </pc:spChg>
        <pc:grpChg chg="add del mod">
          <ac:chgData name="שיר וולץ" userId="aefb9a7725becb63" providerId="LiveId" clId="{5D952ADB-1579-4CB5-A5D8-2E248B0950CA}" dt="2023-12-03T19:45:36.273" v="1165" actId="21"/>
          <ac:grpSpMkLst>
            <pc:docMk/>
            <pc:sldMk cId="1438901795" sldId="284"/>
            <ac:grpSpMk id="9" creationId="{D5B8A231-DCE6-615E-E769-ADDD5EEEC8E7}"/>
          </ac:grpSpMkLst>
        </pc:grpChg>
        <pc:grpChg chg="add del mod">
          <ac:chgData name="שיר וולץ" userId="aefb9a7725becb63" providerId="LiveId" clId="{5D952ADB-1579-4CB5-A5D8-2E248B0950CA}" dt="2023-12-03T19:45:38.284" v="1166" actId="21"/>
          <ac:grpSpMkLst>
            <pc:docMk/>
            <pc:sldMk cId="1438901795" sldId="284"/>
            <ac:grpSpMk id="13" creationId="{8C76DE86-0EDD-EE72-665D-4790A49E0B7A}"/>
          </ac:grpSpMkLst>
        </pc:grpChg>
        <pc:picChg chg="add mod">
          <ac:chgData name="שיר וולץ" userId="aefb9a7725becb63" providerId="LiveId" clId="{5D952ADB-1579-4CB5-A5D8-2E248B0950CA}" dt="2023-12-03T19:37:53.663" v="1132" actId="164"/>
          <ac:picMkLst>
            <pc:docMk/>
            <pc:sldMk cId="1438901795" sldId="284"/>
            <ac:picMk id="6" creationId="{BC4A493E-94AC-63CF-7B96-0D6E8CC685B3}"/>
          </ac:picMkLst>
        </pc:picChg>
        <pc:picChg chg="add mod">
          <ac:chgData name="שיר וולץ" userId="aefb9a7725becb63" providerId="LiveId" clId="{5D952ADB-1579-4CB5-A5D8-2E248B0950CA}" dt="2023-12-03T19:39:46.974" v="1145" actId="164"/>
          <ac:picMkLst>
            <pc:docMk/>
            <pc:sldMk cId="1438901795" sldId="284"/>
            <ac:picMk id="11" creationId="{B437A2A1-F486-262A-DE32-3A36031053BA}"/>
          </ac:picMkLst>
        </pc:picChg>
        <pc:picChg chg="add del mod">
          <ac:chgData name="שיר וולץ" userId="aefb9a7725becb63" providerId="LiveId" clId="{5D952ADB-1579-4CB5-A5D8-2E248B0950CA}" dt="2023-12-03T19:45:40.363" v="1167" actId="21"/>
          <ac:picMkLst>
            <pc:docMk/>
            <pc:sldMk cId="1438901795" sldId="284"/>
            <ac:picMk id="15" creationId="{62BCA609-AD47-6E6D-644A-69AEAB3827CA}"/>
          </ac:picMkLst>
        </pc:picChg>
        <pc:picChg chg="add mod">
          <ac:chgData name="שיר וולץ" userId="aefb9a7725becb63" providerId="LiveId" clId="{5D952ADB-1579-4CB5-A5D8-2E248B0950CA}" dt="2023-12-03T19:54:42.362" v="1428" actId="14100"/>
          <ac:picMkLst>
            <pc:docMk/>
            <pc:sldMk cId="1438901795" sldId="284"/>
            <ac:picMk id="21" creationId="{940AAAD7-1283-5802-A4F5-4F86B522E516}"/>
          </ac:picMkLst>
        </pc:picChg>
        <pc:picChg chg="add mod">
          <ac:chgData name="שיר וולץ" userId="aefb9a7725becb63" providerId="LiveId" clId="{5D952ADB-1579-4CB5-A5D8-2E248B0950CA}" dt="2023-12-03T19:54:34.609" v="1426" actId="14100"/>
          <ac:picMkLst>
            <pc:docMk/>
            <pc:sldMk cId="1438901795" sldId="284"/>
            <ac:picMk id="23" creationId="{DEF40029-2009-E12B-644A-41054AF90107}"/>
          </ac:picMkLst>
        </pc:picChg>
        <pc:picChg chg="del">
          <ac:chgData name="שיר וולץ" userId="aefb9a7725becb63" providerId="LiveId" clId="{5D952ADB-1579-4CB5-A5D8-2E248B0950CA}" dt="2023-12-03T19:11:57.396" v="695" actId="21"/>
          <ac:picMkLst>
            <pc:docMk/>
            <pc:sldMk cId="1438901795" sldId="284"/>
            <ac:picMk id="1026" creationId="{F999FCB8-C8F0-348D-0193-6C4DC817A784}"/>
          </ac:picMkLst>
        </pc:picChg>
        <pc:picChg chg="del">
          <ac:chgData name="שיר וולץ" userId="aefb9a7725becb63" providerId="LiveId" clId="{5D952ADB-1579-4CB5-A5D8-2E248B0950CA}" dt="2023-12-03T19:11:59.439" v="696" actId="21"/>
          <ac:picMkLst>
            <pc:docMk/>
            <pc:sldMk cId="1438901795" sldId="284"/>
            <ac:picMk id="1028" creationId="{BD202FC0-B5FE-2464-7A4B-5CD6871B4468}"/>
          </ac:picMkLst>
        </pc:picChg>
        <pc:picChg chg="del">
          <ac:chgData name="שיר וולץ" userId="aefb9a7725becb63" providerId="LiveId" clId="{5D952ADB-1579-4CB5-A5D8-2E248B0950CA}" dt="2023-12-03T19:12:01.171" v="697" actId="21"/>
          <ac:picMkLst>
            <pc:docMk/>
            <pc:sldMk cId="1438901795" sldId="284"/>
            <ac:picMk id="1030" creationId="{93B45F09-2B69-8629-D79E-BFFB61DB7E85}"/>
          </ac:picMkLst>
        </pc:picChg>
        <pc:picChg chg="del">
          <ac:chgData name="שיר וולץ" userId="aefb9a7725becb63" providerId="LiveId" clId="{5D952ADB-1579-4CB5-A5D8-2E248B0950CA}" dt="2023-12-03T19:12:02.939" v="698" actId="21"/>
          <ac:picMkLst>
            <pc:docMk/>
            <pc:sldMk cId="1438901795" sldId="284"/>
            <ac:picMk id="1032" creationId="{C888E5F5-7F08-06F8-B91F-267DC469F344}"/>
          </ac:picMkLst>
        </pc:picChg>
        <pc:picChg chg="add del mod">
          <ac:chgData name="שיר וולץ" userId="aefb9a7725becb63" providerId="LiveId" clId="{5D952ADB-1579-4CB5-A5D8-2E248B0950CA}" dt="2023-12-03T19:35:15.835" v="1048" actId="21"/>
          <ac:picMkLst>
            <pc:docMk/>
            <pc:sldMk cId="1438901795" sldId="284"/>
            <ac:picMk id="1034" creationId="{92DC4BA1-E55D-F9C8-6C7D-2ABC293E10EE}"/>
          </ac:picMkLst>
        </pc:picChg>
        <pc:picChg chg="add del mod">
          <ac:chgData name="שיר וולץ" userId="aefb9a7725becb63" providerId="LiveId" clId="{5D952ADB-1579-4CB5-A5D8-2E248B0950CA}" dt="2023-12-03T19:38:08.362" v="1133" actId="21"/>
          <ac:picMkLst>
            <pc:docMk/>
            <pc:sldMk cId="1438901795" sldId="284"/>
            <ac:picMk id="1036" creationId="{B48CB4C8-966A-CBC8-082F-52F087D2D26F}"/>
          </ac:picMkLst>
        </pc:picChg>
        <pc:picChg chg="add del mod">
          <ac:chgData name="שיר וולץ" userId="aefb9a7725becb63" providerId="LiveId" clId="{5D952ADB-1579-4CB5-A5D8-2E248B0950CA}" dt="2023-12-03T19:40:01.391" v="1146" actId="21"/>
          <ac:picMkLst>
            <pc:docMk/>
            <pc:sldMk cId="1438901795" sldId="284"/>
            <ac:picMk id="1038" creationId="{542FA7CE-E891-F377-BB4E-68EB74574E51}"/>
          </ac:picMkLst>
        </pc:picChg>
      </pc:sldChg>
      <pc:sldChg chg="addSp modSp add mod">
        <pc:chgData name="שיר וולץ" userId="aefb9a7725becb63" providerId="LiveId" clId="{5D952ADB-1579-4CB5-A5D8-2E248B0950CA}" dt="2023-12-03T19:48:52.462" v="1403" actId="123"/>
        <pc:sldMkLst>
          <pc:docMk/>
          <pc:sldMk cId="4086002149" sldId="285"/>
        </pc:sldMkLst>
        <pc:spChg chg="mod">
          <ac:chgData name="שיר וולץ" userId="aefb9a7725becb63" providerId="LiveId" clId="{5D952ADB-1579-4CB5-A5D8-2E248B0950CA}" dt="2023-12-03T19:48:52.462" v="1403" actId="123"/>
          <ac:spMkLst>
            <pc:docMk/>
            <pc:sldMk cId="4086002149" sldId="285"/>
            <ac:spMk id="4" creationId="{18C13FE4-332D-2C92-6AF2-2F31660F39AF}"/>
          </ac:spMkLst>
        </pc:spChg>
        <pc:spChg chg="mod">
          <ac:chgData name="שיר וולץ" userId="aefb9a7725becb63" providerId="LiveId" clId="{5D952ADB-1579-4CB5-A5D8-2E248B0950CA}" dt="2023-12-03T19:48:46.763" v="1402" actId="1076"/>
          <ac:spMkLst>
            <pc:docMk/>
            <pc:sldMk cId="4086002149" sldId="285"/>
            <ac:spMk id="5" creationId="{6A87851E-57F1-0ADA-ECE1-00AC36696523}"/>
          </ac:spMkLst>
        </pc:spChg>
        <pc:spChg chg="mod">
          <ac:chgData name="שיר וולץ" userId="aefb9a7725becb63" providerId="LiveId" clId="{5D952ADB-1579-4CB5-A5D8-2E248B0950CA}" dt="2023-12-03T19:45:52.176" v="1169" actId="164"/>
          <ac:spMkLst>
            <pc:docMk/>
            <pc:sldMk cId="4086002149" sldId="285"/>
            <ac:spMk id="16" creationId="{7526EB05-B761-18A1-BE89-2AECE1DF1B63}"/>
          </ac:spMkLst>
        </pc:spChg>
        <pc:grpChg chg="add mod">
          <ac:chgData name="שיר וולץ" userId="aefb9a7725becb63" providerId="LiveId" clId="{5D952ADB-1579-4CB5-A5D8-2E248B0950CA}" dt="2023-12-03T19:45:52.176" v="1169" actId="164"/>
          <ac:grpSpMkLst>
            <pc:docMk/>
            <pc:sldMk cId="4086002149" sldId="285"/>
            <ac:grpSpMk id="3" creationId="{7A4811F4-1752-EA27-3589-B7E4DC344557}"/>
          </ac:grpSpMkLst>
        </pc:grpChg>
        <pc:picChg chg="mod">
          <ac:chgData name="שיר וולץ" userId="aefb9a7725becb63" providerId="LiveId" clId="{5D952ADB-1579-4CB5-A5D8-2E248B0950CA}" dt="2023-12-03T19:45:52.176" v="1169" actId="164"/>
          <ac:picMkLst>
            <pc:docMk/>
            <pc:sldMk cId="4086002149" sldId="285"/>
            <ac:picMk id="15" creationId="{62BCA609-AD47-6E6D-644A-69AEAB3827CA}"/>
          </ac:picMkLst>
        </pc:picChg>
      </pc:sldChg>
      <pc:sldChg chg="addSp delSp modSp add mod">
        <pc:chgData name="שיר וולץ" userId="aefb9a7725becb63" providerId="LiveId" clId="{5D952ADB-1579-4CB5-A5D8-2E248B0950CA}" dt="2023-12-03T21:10:54.590" v="2158" actId="20577"/>
        <pc:sldMkLst>
          <pc:docMk/>
          <pc:sldMk cId="782542545" sldId="286"/>
        </pc:sldMkLst>
        <pc:spChg chg="mod">
          <ac:chgData name="שיר וולץ" userId="aefb9a7725becb63" providerId="LiveId" clId="{5D952ADB-1579-4CB5-A5D8-2E248B0950CA}" dt="2023-12-03T21:10:54.590" v="2158" actId="20577"/>
          <ac:spMkLst>
            <pc:docMk/>
            <pc:sldMk cId="782542545" sldId="286"/>
            <ac:spMk id="4" creationId="{18C13FE4-332D-2C92-6AF2-2F31660F39AF}"/>
          </ac:spMkLst>
        </pc:spChg>
        <pc:spChg chg="del">
          <ac:chgData name="שיר וולץ" userId="aefb9a7725becb63" providerId="LiveId" clId="{5D952ADB-1579-4CB5-A5D8-2E248B0950CA}" dt="2023-12-03T20:33:48.965" v="1976" actId="21"/>
          <ac:spMkLst>
            <pc:docMk/>
            <pc:sldMk cId="782542545" sldId="286"/>
            <ac:spMk id="9" creationId="{31C22BAA-1001-479E-9971-E279C3CE9891}"/>
          </ac:spMkLst>
        </pc:spChg>
        <pc:spChg chg="del">
          <ac:chgData name="שיר וולץ" userId="aefb9a7725becb63" providerId="LiveId" clId="{5D952ADB-1579-4CB5-A5D8-2E248B0950CA}" dt="2023-12-03T20:33:36.578" v="1973" actId="21"/>
          <ac:spMkLst>
            <pc:docMk/>
            <pc:sldMk cId="782542545" sldId="286"/>
            <ac:spMk id="10" creationId="{5AB75C87-6127-6890-3E26-2A64E04F9D50}"/>
          </ac:spMkLst>
        </pc:spChg>
        <pc:spChg chg="del">
          <ac:chgData name="שיר וולץ" userId="aefb9a7725becb63" providerId="LiveId" clId="{5D952ADB-1579-4CB5-A5D8-2E248B0950CA}" dt="2023-12-03T20:33:45.889" v="1975" actId="21"/>
          <ac:spMkLst>
            <pc:docMk/>
            <pc:sldMk cId="782542545" sldId="286"/>
            <ac:spMk id="13" creationId="{9041F4DF-359F-9630-12D8-DBA977BC78F0}"/>
          </ac:spMkLst>
        </pc:spChg>
        <pc:picChg chg="add mod">
          <ac:chgData name="שיר וולץ" userId="aefb9a7725becb63" providerId="LiveId" clId="{5D952ADB-1579-4CB5-A5D8-2E248B0950CA}" dt="2023-12-03T20:35:49.012" v="1980" actId="1076"/>
          <ac:picMkLst>
            <pc:docMk/>
            <pc:sldMk cId="782542545" sldId="286"/>
            <ac:picMk id="6" creationId="{D0524868-72FE-A1F8-18D2-B8115426AB84}"/>
          </ac:picMkLst>
        </pc:picChg>
        <pc:picChg chg="del">
          <ac:chgData name="שיר וולץ" userId="aefb9a7725becb63" providerId="LiveId" clId="{5D952ADB-1579-4CB5-A5D8-2E248B0950CA}" dt="2023-12-03T20:33:32.339" v="1972" actId="21"/>
          <ac:picMkLst>
            <pc:docMk/>
            <pc:sldMk cId="782542545" sldId="286"/>
            <ac:picMk id="1026" creationId="{3B51BC27-0F12-1C9A-811D-60AC218BB492}"/>
          </ac:picMkLst>
        </pc:picChg>
        <pc:cxnChg chg="del">
          <ac:chgData name="שיר וולץ" userId="aefb9a7725becb63" providerId="LiveId" clId="{5D952ADB-1579-4CB5-A5D8-2E248B0950CA}" dt="2023-12-03T20:33:51.849" v="1977" actId="21"/>
          <ac:cxnSpMkLst>
            <pc:docMk/>
            <pc:sldMk cId="782542545" sldId="286"/>
            <ac:cxnSpMk id="7" creationId="{F6B3E1C9-0FBD-4307-24CB-C4885784657B}"/>
          </ac:cxnSpMkLst>
        </pc:cxnChg>
        <pc:cxnChg chg="del">
          <ac:chgData name="שיר וולץ" userId="aefb9a7725becb63" providerId="LiveId" clId="{5D952ADB-1579-4CB5-A5D8-2E248B0950CA}" dt="2023-12-03T20:33:42.366" v="1974" actId="21"/>
          <ac:cxnSpMkLst>
            <pc:docMk/>
            <pc:sldMk cId="782542545" sldId="286"/>
            <ac:cxnSpMk id="15" creationId="{7774AAA3-DEA4-D493-FF5F-7C1EAE3EF8B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2CB4F-678B-4847-BCA7-E4F55087CAE7}" type="datetimeFigureOut">
              <a:rPr lang="en-IL" smtClean="0"/>
              <a:t>12/03/2023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CC7CA-F85B-FC46-9096-A03C9849DA1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708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5456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5429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9672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449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9846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7810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5148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58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232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5603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3382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5401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4154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4446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939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4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2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3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1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0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0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1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1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4698-AE2D-43E6-BD25-8D09F11DD6B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4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200041-4D1E-4989-BD14-297CC7957621}"/>
              </a:ext>
            </a:extLst>
          </p:cNvPr>
          <p:cNvSpPr txBox="1"/>
          <p:nvPr/>
        </p:nvSpPr>
        <p:spPr>
          <a:xfrm>
            <a:off x="1783007" y="941174"/>
            <a:ext cx="8807668" cy="53245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 rtl="0"/>
            <a:r>
              <a:rPr lang="en-IL" sz="6000" dirty="0"/>
              <a:t>Data Analys</a:t>
            </a:r>
            <a:r>
              <a:rPr lang="en-US" sz="6000" dirty="0"/>
              <a:t>t Program</a:t>
            </a:r>
            <a:endParaRPr lang="he-IL" sz="6000" dirty="0"/>
          </a:p>
          <a:p>
            <a:pPr algn="ctr" rtl="0"/>
            <a:endParaRPr lang="en-US" sz="4000" dirty="0"/>
          </a:p>
          <a:p>
            <a:pPr algn="ctr" rtl="0"/>
            <a:r>
              <a:rPr lang="en-US" sz="6000" dirty="0"/>
              <a:t>Class 4, Group 2</a:t>
            </a:r>
          </a:p>
          <a:p>
            <a:pPr algn="ctr" rtl="0"/>
            <a:endParaRPr lang="he-IL" sz="4000" dirty="0"/>
          </a:p>
          <a:p>
            <a:pPr algn="ctr" rtl="0"/>
            <a:r>
              <a:rPr lang="en-IL" sz="6000" dirty="0"/>
              <a:t>Final Project</a:t>
            </a:r>
            <a:endParaRPr lang="en-US" sz="6000" dirty="0"/>
          </a:p>
          <a:p>
            <a:pPr algn="ctr" rtl="0"/>
            <a:endParaRPr lang="he-IL" sz="4000" dirty="0"/>
          </a:p>
          <a:p>
            <a:pPr algn="ctr" rtl="0"/>
            <a:r>
              <a:rPr lang="en-US" sz="4000" dirty="0"/>
              <a:t>December</a:t>
            </a:r>
            <a:r>
              <a:rPr lang="en-IL" sz="4000" dirty="0"/>
              <a:t> </a:t>
            </a:r>
            <a:r>
              <a:rPr lang="en-US" sz="4000" dirty="0"/>
              <a:t>20</a:t>
            </a:r>
            <a:r>
              <a:rPr lang="en-IL" sz="40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358319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977787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0"/>
            <a:r>
              <a:rPr lang="en-US" sz="2800" b="1" dirty="0">
                <a:cs typeface="+mn-cs"/>
              </a:rPr>
              <a:t>Route A: </a:t>
            </a:r>
          </a:p>
          <a:p>
            <a:pPr algn="just" rtl="0"/>
            <a:r>
              <a:rPr lang="en-US" sz="2800" b="1" dirty="0">
                <a:cs typeface="+mn-cs"/>
              </a:rPr>
              <a:t>The most common Number of Accommodates in Q1, Q2 is 6 and in Q3</a:t>
            </a:r>
          </a:p>
          <a:p>
            <a:pPr algn="just" rtl="0"/>
            <a:r>
              <a:rPr lang="en-US" sz="2800" b="1" dirty="0">
                <a:cs typeface="+mn-cs"/>
              </a:rPr>
              <a:t>is 4 → Non-discriminative! </a:t>
            </a:r>
          </a:p>
          <a:p>
            <a:pPr algn="l" rtl="0"/>
            <a:endParaRPr lang="en-US" sz="2800" b="1" dirty="0"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B8A231-DCE6-615E-E769-ADDD5EEEC8E7}"/>
              </a:ext>
            </a:extLst>
          </p:cNvPr>
          <p:cNvGrpSpPr/>
          <p:nvPr/>
        </p:nvGrpSpPr>
        <p:grpSpPr>
          <a:xfrm>
            <a:off x="1817086" y="2766703"/>
            <a:ext cx="3058509" cy="3569079"/>
            <a:chOff x="1817086" y="2766703"/>
            <a:chExt cx="3058509" cy="356907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C4A493E-94AC-63CF-7B96-0D6E8CC6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7086" y="2766703"/>
              <a:ext cx="3058509" cy="356907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2154FF-CD4E-BDA0-2FAF-AB83A2757579}"/>
                </a:ext>
              </a:extLst>
            </p:cNvPr>
            <p:cNvSpPr txBox="1"/>
            <p:nvPr/>
          </p:nvSpPr>
          <p:spPr>
            <a:xfrm>
              <a:off x="3426537" y="3088709"/>
              <a:ext cx="998001" cy="553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76DE86-0EDD-EE72-665D-4790A49E0B7A}"/>
              </a:ext>
            </a:extLst>
          </p:cNvPr>
          <p:cNvGrpSpPr/>
          <p:nvPr/>
        </p:nvGrpSpPr>
        <p:grpSpPr>
          <a:xfrm>
            <a:off x="4875596" y="2680664"/>
            <a:ext cx="3459108" cy="3569079"/>
            <a:chOff x="4875595" y="2680664"/>
            <a:chExt cx="3606253" cy="356907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37A2A1-F486-262A-DE32-3A3603105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5595" y="2680664"/>
              <a:ext cx="3606253" cy="356907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041F25-EF77-8D03-F198-F208567541D5}"/>
                </a:ext>
              </a:extLst>
            </p:cNvPr>
            <p:cNvSpPr txBox="1"/>
            <p:nvPr/>
          </p:nvSpPr>
          <p:spPr>
            <a:xfrm>
              <a:off x="6984046" y="3088709"/>
              <a:ext cx="998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Q2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A4811F4-1752-EA27-3589-B7E4DC344557}"/>
              </a:ext>
            </a:extLst>
          </p:cNvPr>
          <p:cNvGrpSpPr/>
          <p:nvPr/>
        </p:nvGrpSpPr>
        <p:grpSpPr>
          <a:xfrm>
            <a:off x="8416379" y="2680664"/>
            <a:ext cx="3078581" cy="3569079"/>
            <a:chOff x="8416379" y="2680664"/>
            <a:chExt cx="3078581" cy="356907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2BCA609-AD47-6E6D-644A-69AEAB382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16379" y="2680664"/>
              <a:ext cx="3078581" cy="356907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26EB05-B761-18A1-BE89-2AECE1DF1B63}"/>
                </a:ext>
              </a:extLst>
            </p:cNvPr>
            <p:cNvSpPr txBox="1"/>
            <p:nvPr/>
          </p:nvSpPr>
          <p:spPr>
            <a:xfrm>
              <a:off x="10192590" y="3075057"/>
              <a:ext cx="957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Q3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C1ED1598-A2E4-2CDB-A3A8-A45CC7501F85}"/>
              </a:ext>
            </a:extLst>
          </p:cNvPr>
          <p:cNvSpPr/>
          <p:nvPr/>
        </p:nvSpPr>
        <p:spPr>
          <a:xfrm>
            <a:off x="2102069" y="5927834"/>
            <a:ext cx="252248" cy="321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005E3B-969C-DF3A-78A5-6ADB2185C8B1}"/>
              </a:ext>
            </a:extLst>
          </p:cNvPr>
          <p:cNvSpPr/>
          <p:nvPr/>
        </p:nvSpPr>
        <p:spPr>
          <a:xfrm>
            <a:off x="5357869" y="5871983"/>
            <a:ext cx="252248" cy="321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C4C52E-7302-AEFA-8099-36B753912E4A}"/>
              </a:ext>
            </a:extLst>
          </p:cNvPr>
          <p:cNvSpPr/>
          <p:nvPr/>
        </p:nvSpPr>
        <p:spPr>
          <a:xfrm>
            <a:off x="8702565" y="5852919"/>
            <a:ext cx="252248" cy="321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638046"/>
            <a:ext cx="994804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A: </a:t>
            </a:r>
          </a:p>
          <a:p>
            <a:pPr algn="l" rtl="0"/>
            <a:r>
              <a:rPr lang="en-US" sz="2800" b="1" dirty="0">
                <a:cs typeface="+mn-cs"/>
              </a:rPr>
              <a:t>Summary Table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688815-74C7-03C3-DDE2-45AA28659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800812"/>
              </p:ext>
            </p:extLst>
          </p:nvPr>
        </p:nvGraphicFramePr>
        <p:xfrm>
          <a:off x="2401616" y="2702799"/>
          <a:ext cx="8881240" cy="2984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594">
                  <a:extLst>
                    <a:ext uri="{9D8B030D-6E8A-4147-A177-3AD203B41FA5}">
                      <a16:colId xmlns:a16="http://schemas.microsoft.com/office/drawing/2014/main" val="3926741695"/>
                    </a:ext>
                  </a:extLst>
                </a:gridCol>
                <a:gridCol w="1755228">
                  <a:extLst>
                    <a:ext uri="{9D8B030D-6E8A-4147-A177-3AD203B41FA5}">
                      <a16:colId xmlns:a16="http://schemas.microsoft.com/office/drawing/2014/main" val="4273390761"/>
                    </a:ext>
                  </a:extLst>
                </a:gridCol>
                <a:gridCol w="1891862">
                  <a:extLst>
                    <a:ext uri="{9D8B030D-6E8A-4147-A177-3AD203B41FA5}">
                      <a16:colId xmlns:a16="http://schemas.microsoft.com/office/drawing/2014/main" val="85111895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899351367"/>
                    </a:ext>
                  </a:extLst>
                </a:gridCol>
                <a:gridCol w="1818287">
                  <a:extLst>
                    <a:ext uri="{9D8B030D-6E8A-4147-A177-3AD203B41FA5}">
                      <a16:colId xmlns:a16="http://schemas.microsoft.com/office/drawing/2014/main" val="2416177908"/>
                    </a:ext>
                  </a:extLst>
                </a:gridCol>
              </a:tblGrid>
              <a:tr h="58614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/>
                        <a:t>Q4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580272"/>
                  </a:ext>
                </a:extLst>
              </a:tr>
              <a:tr h="586149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Property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Entire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Entire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Entire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Entire rental unit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152986"/>
                  </a:ext>
                </a:extLst>
              </a:tr>
              <a:tr h="586149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Room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Entire home/apt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Entire home/apt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Entire home/apt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103767"/>
                  </a:ext>
                </a:extLst>
              </a:tr>
              <a:tr h="586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Neighborhood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Seattle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Seattle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Seattle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730346"/>
                  </a:ext>
                </a:extLst>
              </a:tr>
              <a:tr h="586149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Accommodates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7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18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82108" y="1750304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 </a:t>
            </a:r>
          </a:p>
          <a:p>
            <a:pPr algn="l" rtl="0"/>
            <a:r>
              <a:rPr lang="en-US" sz="2800" b="1" dirty="0">
                <a:cs typeface="+mn-cs"/>
              </a:rPr>
              <a:t>Analyzing the entire filtered Properties’ population</a:t>
            </a:r>
          </a:p>
          <a:p>
            <a:pPr algn="l" rtl="0"/>
            <a:r>
              <a:rPr lang="en-US" sz="2800" b="1" u="sng" dirty="0">
                <a:cs typeface="+mn-cs"/>
              </a:rPr>
              <a:t>Remark</a:t>
            </a:r>
            <a:r>
              <a:rPr lang="en-US" sz="2800" b="1" dirty="0">
                <a:cs typeface="+mn-cs"/>
              </a:rPr>
              <a:t>: The depended variable on the x-axis for convenience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51BC27-0F12-1C9A-811D-60AC218BB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313" y="2666282"/>
            <a:ext cx="7004957" cy="362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B3E1C9-0FBD-4307-24CB-C4885784657B}"/>
              </a:ext>
            </a:extLst>
          </p:cNvPr>
          <p:cNvCxnSpPr>
            <a:cxnSpLocks/>
          </p:cNvCxnSpPr>
          <p:nvPr/>
        </p:nvCxnSpPr>
        <p:spPr>
          <a:xfrm flipV="1">
            <a:off x="4550979" y="5797636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1C22BAA-1001-479E-9971-E279C3CE9891}"/>
              </a:ext>
            </a:extLst>
          </p:cNvPr>
          <p:cNvSpPr/>
          <p:nvPr/>
        </p:nvSpPr>
        <p:spPr>
          <a:xfrm>
            <a:off x="2732313" y="3762702"/>
            <a:ext cx="336708" cy="1145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B75C87-6127-6890-3E26-2A64E04F9D50}"/>
              </a:ext>
            </a:extLst>
          </p:cNvPr>
          <p:cNvSpPr/>
          <p:nvPr/>
        </p:nvSpPr>
        <p:spPr>
          <a:xfrm>
            <a:off x="9307287" y="5465379"/>
            <a:ext cx="304800" cy="3322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1F4DF-359F-9630-12D8-DBA977BC78F0}"/>
              </a:ext>
            </a:extLst>
          </p:cNvPr>
          <p:cNvSpPr txBox="1"/>
          <p:nvPr/>
        </p:nvSpPr>
        <p:spPr>
          <a:xfrm>
            <a:off x="8552637" y="4805115"/>
            <a:ext cx="10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Outliers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74AAA3-DEA4-D493-FF5F-7C1EAE3EF8B9}"/>
              </a:ext>
            </a:extLst>
          </p:cNvPr>
          <p:cNvCxnSpPr>
            <a:cxnSpLocks/>
          </p:cNvCxnSpPr>
          <p:nvPr/>
        </p:nvCxnSpPr>
        <p:spPr>
          <a:xfrm>
            <a:off x="9070930" y="5087733"/>
            <a:ext cx="260163" cy="339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13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685763"/>
            <a:ext cx="10226567" cy="113649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 </a:t>
            </a:r>
          </a:p>
          <a:p>
            <a:pPr algn="l" rtl="0"/>
            <a:r>
              <a:rPr lang="en-US" sz="2800" b="1" dirty="0">
                <a:cs typeface="+mn-cs"/>
              </a:rPr>
              <a:t>Outliers Identification → 2 Outliers (0.04%), and </a:t>
            </a:r>
          </a:p>
          <a:p>
            <a:pPr algn="l" rtl="0"/>
            <a:r>
              <a:rPr lang="en-US" sz="2800" b="1" dirty="0">
                <a:cs typeface="+mn-cs"/>
              </a:rPr>
              <a:t>Removal → records number decreased to 4856.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524868-72FE-A1F8-18D2-B8115426A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87" y="2970144"/>
            <a:ext cx="9304826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4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782547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 </a:t>
            </a:r>
          </a:p>
          <a:p>
            <a:pPr algn="l" rtl="0"/>
            <a:r>
              <a:rPr lang="en-US" sz="2800" b="1" dirty="0">
                <a:cs typeface="+mn-cs"/>
              </a:rPr>
              <a:t>Analyzing the entire filtered Properties’ population (outliers’ removal)</a:t>
            </a:r>
          </a:p>
          <a:p>
            <a:pPr algn="l" rtl="0"/>
            <a:r>
              <a:rPr lang="en-US" sz="2800" b="1" u="sng" dirty="0">
                <a:cs typeface="+mn-cs"/>
              </a:rPr>
              <a:t>Remark</a:t>
            </a:r>
            <a:r>
              <a:rPr lang="en-US" sz="2800" b="1" dirty="0">
                <a:cs typeface="+mn-cs"/>
              </a:rPr>
              <a:t>: The depended variable on the x-axis for convenience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94EB2A7-200B-C81C-9330-4A377C022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796" y="2890345"/>
            <a:ext cx="6271390" cy="342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1C22BAA-1001-479E-9971-E279C3CE9891}"/>
              </a:ext>
            </a:extLst>
          </p:cNvPr>
          <p:cNvSpPr/>
          <p:nvPr/>
        </p:nvSpPr>
        <p:spPr>
          <a:xfrm>
            <a:off x="1537796" y="3809248"/>
            <a:ext cx="301514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B3E1C9-0FBD-4307-24CB-C4885784657B}"/>
              </a:ext>
            </a:extLst>
          </p:cNvPr>
          <p:cNvCxnSpPr>
            <a:cxnSpLocks/>
          </p:cNvCxnSpPr>
          <p:nvPr/>
        </p:nvCxnSpPr>
        <p:spPr>
          <a:xfrm flipV="1">
            <a:off x="3181348" y="5901743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9B15779-F0A9-336B-B15B-9FD98824ADE2}"/>
              </a:ext>
            </a:extLst>
          </p:cNvPr>
          <p:cNvSpPr txBox="1"/>
          <p:nvPr/>
        </p:nvSpPr>
        <p:spPr>
          <a:xfrm>
            <a:off x="8313683" y="3090041"/>
            <a:ext cx="2659117" cy="17543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u="sng" dirty="0"/>
              <a:t>Conclusion</a:t>
            </a:r>
            <a:r>
              <a:rPr lang="en-US" dirty="0"/>
              <a:t>:</a:t>
            </a:r>
          </a:p>
          <a:p>
            <a:pPr algn="just" rtl="0"/>
            <a:r>
              <a:rPr lang="en-US" dirty="0"/>
              <a:t>The Type of the properties with the highest Forecasted Revenue in the Coming Year is </a:t>
            </a:r>
            <a:r>
              <a:rPr lang="en-US" u="sng" dirty="0"/>
              <a:t>Entire home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65412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82108" y="1764790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</a:t>
            </a:r>
          </a:p>
          <a:p>
            <a:pPr algn="l" rtl="0"/>
            <a:r>
              <a:rPr lang="en-US" sz="2800" b="1" dirty="0">
                <a:cs typeface="+mn-cs"/>
              </a:rPr>
              <a:t>Analyzing the entire filtered Properties’ population (outliers’ removal)</a:t>
            </a:r>
          </a:p>
          <a:p>
            <a:pPr algn="l" rtl="0"/>
            <a:r>
              <a:rPr lang="en-US" sz="2800" b="1" u="sng" dirty="0">
                <a:cs typeface="+mn-cs"/>
              </a:rPr>
              <a:t>Remark</a:t>
            </a:r>
            <a:r>
              <a:rPr lang="en-US" sz="2800" b="1" dirty="0">
                <a:cs typeface="+mn-cs"/>
              </a:rPr>
              <a:t>: The depended variable on the x-axis for convenience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6B932F3-0FBD-7C2B-D098-E3E489090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108" y="2780618"/>
            <a:ext cx="6296025" cy="361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F348188-86CF-27E6-C696-D57827BF0F69}"/>
              </a:ext>
            </a:extLst>
          </p:cNvPr>
          <p:cNvSpPr/>
          <p:nvPr/>
        </p:nvSpPr>
        <p:spPr>
          <a:xfrm>
            <a:off x="1382108" y="3983421"/>
            <a:ext cx="299547" cy="9354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D6FCA2-D19E-9F22-E3B8-1DD40ADD3A94}"/>
              </a:ext>
            </a:extLst>
          </p:cNvPr>
          <p:cNvCxnSpPr>
            <a:cxnSpLocks/>
          </p:cNvCxnSpPr>
          <p:nvPr/>
        </p:nvCxnSpPr>
        <p:spPr>
          <a:xfrm flipV="1">
            <a:off x="2282795" y="5953337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9E465C7-EF80-F680-60B7-8E6FBA377A8A}"/>
              </a:ext>
            </a:extLst>
          </p:cNvPr>
          <p:cNvSpPr txBox="1"/>
          <p:nvPr/>
        </p:nvSpPr>
        <p:spPr>
          <a:xfrm>
            <a:off x="8313683" y="3090041"/>
            <a:ext cx="2659117" cy="17543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u="sng" dirty="0"/>
              <a:t>Conclusion</a:t>
            </a:r>
            <a:r>
              <a:rPr lang="en-US" dirty="0"/>
              <a:t>:</a:t>
            </a:r>
          </a:p>
          <a:p>
            <a:pPr algn="just" rtl="0"/>
            <a:r>
              <a:rPr lang="en-US" dirty="0"/>
              <a:t>The Room type of the properties with the highest Forecasted Revenue in the Coming Year is </a:t>
            </a:r>
            <a:r>
              <a:rPr lang="en-US" u="sng" dirty="0"/>
              <a:t>Entire home/apt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58379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82108" y="1749025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 </a:t>
            </a:r>
          </a:p>
          <a:p>
            <a:pPr algn="l" rtl="0"/>
            <a:r>
              <a:rPr lang="en-US" sz="2800" b="1" dirty="0">
                <a:cs typeface="+mn-cs"/>
              </a:rPr>
              <a:t>Analyzing the entire filtered Properties’ population (outliers' removal)</a:t>
            </a:r>
          </a:p>
          <a:p>
            <a:pPr algn="l" rtl="0"/>
            <a:r>
              <a:rPr lang="en-US" sz="2800" b="1" u="sng" dirty="0">
                <a:cs typeface="+mn-cs"/>
              </a:rPr>
              <a:t>Remark</a:t>
            </a:r>
            <a:r>
              <a:rPr lang="en-US" sz="2800" b="1" dirty="0">
                <a:cs typeface="+mn-cs"/>
              </a:rPr>
              <a:t>: The</a:t>
            </a:r>
            <a:r>
              <a:rPr lang="en-US" sz="2900" b="1" dirty="0">
                <a:cs typeface="+mn-cs"/>
              </a:rPr>
              <a:t> depended variable on the x-axis for convenience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DDE973D-CEAF-E37B-D725-DBC20190D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108" y="2631318"/>
            <a:ext cx="6542692" cy="36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D6FCA2-D19E-9F22-E3B8-1DD40ADD3A94}"/>
              </a:ext>
            </a:extLst>
          </p:cNvPr>
          <p:cNvCxnSpPr>
            <a:cxnSpLocks/>
          </p:cNvCxnSpPr>
          <p:nvPr/>
        </p:nvCxnSpPr>
        <p:spPr>
          <a:xfrm flipV="1">
            <a:off x="2527735" y="5797636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F348188-86CF-27E6-C696-D57827BF0F69}"/>
              </a:ext>
            </a:extLst>
          </p:cNvPr>
          <p:cNvSpPr/>
          <p:nvPr/>
        </p:nvSpPr>
        <p:spPr>
          <a:xfrm>
            <a:off x="1382108" y="3658873"/>
            <a:ext cx="246995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7429B-758F-B109-C8CD-2423F5DC046D}"/>
              </a:ext>
            </a:extLst>
          </p:cNvPr>
          <p:cNvSpPr txBox="1"/>
          <p:nvPr/>
        </p:nvSpPr>
        <p:spPr>
          <a:xfrm>
            <a:off x="8368674" y="3123747"/>
            <a:ext cx="2659117" cy="17543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u="sng" dirty="0"/>
              <a:t>Conclusion</a:t>
            </a:r>
            <a:r>
              <a:rPr lang="en-US" dirty="0"/>
              <a:t>:</a:t>
            </a:r>
          </a:p>
          <a:p>
            <a:pPr algn="just" rtl="0"/>
            <a:r>
              <a:rPr lang="en-US" dirty="0"/>
              <a:t>The Neighborhood of the properties with the highest Forecasted Revenue in the Coming Year is </a:t>
            </a:r>
            <a:r>
              <a:rPr lang="en-US" u="sng" dirty="0"/>
              <a:t>Seattle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80365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724309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</a:t>
            </a:r>
          </a:p>
          <a:p>
            <a:pPr algn="l" rtl="0"/>
            <a:r>
              <a:rPr lang="en-US" sz="2800" b="1" dirty="0">
                <a:cs typeface="+mn-cs"/>
              </a:rPr>
              <a:t>Analyzing the entire filtered Properties’ population (outliers’ removal)</a:t>
            </a:r>
          </a:p>
          <a:p>
            <a:pPr algn="l" rtl="0"/>
            <a:r>
              <a:rPr lang="en-US" sz="2800" b="1" u="sng" dirty="0">
                <a:cs typeface="+mn-cs"/>
              </a:rPr>
              <a:t>Remark</a:t>
            </a:r>
            <a:r>
              <a:rPr lang="en-US" sz="2800" b="1" dirty="0">
                <a:cs typeface="+mn-cs"/>
              </a:rPr>
              <a:t>: The depended variable on the x-axis for convenience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FB6DDFE-D9FF-269F-DF80-14FC5C242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281" y="2890583"/>
            <a:ext cx="5770429" cy="341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F348188-86CF-27E6-C696-D57827BF0F69}"/>
              </a:ext>
            </a:extLst>
          </p:cNvPr>
          <p:cNvSpPr/>
          <p:nvPr/>
        </p:nvSpPr>
        <p:spPr>
          <a:xfrm>
            <a:off x="1555281" y="3857923"/>
            <a:ext cx="273269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CE9E0-D4BE-A849-041C-00C5E529737D}"/>
              </a:ext>
            </a:extLst>
          </p:cNvPr>
          <p:cNvSpPr txBox="1"/>
          <p:nvPr/>
        </p:nvSpPr>
        <p:spPr>
          <a:xfrm>
            <a:off x="8313683" y="3090041"/>
            <a:ext cx="2659117" cy="20313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u="sng" dirty="0"/>
              <a:t>Conclusion</a:t>
            </a:r>
            <a:r>
              <a:rPr lang="en-US" dirty="0"/>
              <a:t>:</a:t>
            </a:r>
          </a:p>
          <a:p>
            <a:pPr algn="just" rtl="0"/>
            <a:r>
              <a:rPr lang="en-US" dirty="0"/>
              <a:t>The 	Number of Accommodates of the properties with the highest Forecasted Revenue in the Coming Year is </a:t>
            </a:r>
            <a:r>
              <a:rPr lang="en-US" u="sng" dirty="0"/>
              <a:t>6 to 10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60181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8" y="1480611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Conclusion: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1">
            <a:extLst>
              <a:ext uri="{FF2B5EF4-FFF2-40B4-BE49-F238E27FC236}">
                <a16:creationId xmlns:a16="http://schemas.microsoft.com/office/drawing/2014/main" id="{CD819408-1CBA-3D89-DF10-4E3D1647D6B8}"/>
              </a:ext>
            </a:extLst>
          </p:cNvPr>
          <p:cNvSpPr txBox="1">
            <a:spLocks/>
          </p:cNvSpPr>
          <p:nvPr/>
        </p:nvSpPr>
        <p:spPr>
          <a:xfrm>
            <a:off x="1187668" y="2284586"/>
            <a:ext cx="10260068" cy="2673605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 fontScale="5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sz="5100" dirty="0"/>
              <a:t>The properties with the highest Forecasted Revenue in Washington, United States in the Coming Year, according to Airbnb data are of </a:t>
            </a:r>
            <a:r>
              <a:rPr lang="en-US" sz="5100" u="sng" dirty="0"/>
              <a:t>Entire Home type, with Entire Home / Apartment room type, located in Seattle, and which are suitable to Accommodate 6 to 10 people</a:t>
            </a:r>
            <a:r>
              <a:rPr lang="en-US" sz="51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2584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7B8255-2FE1-10E9-07CC-6AB3413267EA}"/>
              </a:ext>
            </a:extLst>
          </p:cNvPr>
          <p:cNvSpPr txBox="1"/>
          <p:nvPr/>
        </p:nvSpPr>
        <p:spPr>
          <a:xfrm>
            <a:off x="1765739" y="2060901"/>
            <a:ext cx="9659006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 rtl="0"/>
            <a:r>
              <a:rPr lang="en-US" sz="6000" dirty="0"/>
              <a:t>Thank you for your attention!</a:t>
            </a:r>
            <a:endParaRPr lang="en-IL" sz="6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E6800-063D-BB92-65E5-D5723998ADE4}"/>
              </a:ext>
            </a:extLst>
          </p:cNvPr>
          <p:cNvSpPr txBox="1"/>
          <p:nvPr/>
        </p:nvSpPr>
        <p:spPr>
          <a:xfrm>
            <a:off x="1765739" y="4430984"/>
            <a:ext cx="9659006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 rtl="0"/>
            <a:r>
              <a:rPr lang="en-US" sz="6000" dirty="0"/>
              <a:t>Any Questions?</a:t>
            </a:r>
            <a:endParaRPr lang="en-IL" sz="6000" dirty="0"/>
          </a:p>
        </p:txBody>
      </p:sp>
    </p:spTree>
    <p:extLst>
      <p:ext uri="{BB962C8B-B14F-4D97-AF65-F5344CB8AC3E}">
        <p14:creationId xmlns:p14="http://schemas.microsoft.com/office/powerpoint/2010/main" val="295019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8" y="1480611"/>
            <a:ext cx="4908332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Group’s Members: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117225-5AEB-2E87-A7FD-085F8B3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03282" y="2277090"/>
            <a:ext cx="9963808" cy="3198799"/>
          </a:xfrm>
          <a:ln w="50800"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algn="l" rtl="0">
              <a:lnSpc>
                <a:spcPct val="170000"/>
              </a:lnSpc>
            </a:pPr>
            <a:r>
              <a:rPr lang="en-US" sz="5100" dirty="0"/>
              <a:t>Eyal Vultz</a:t>
            </a:r>
          </a:p>
          <a:p>
            <a:pPr algn="l" rtl="0">
              <a:lnSpc>
                <a:spcPct val="170000"/>
              </a:lnSpc>
            </a:pPr>
            <a:r>
              <a:rPr lang="en-US" sz="5100" dirty="0"/>
              <a:t>Yoav Abadi</a:t>
            </a:r>
          </a:p>
          <a:p>
            <a:pPr algn="l" rtl="0">
              <a:lnSpc>
                <a:spcPct val="170000"/>
              </a:lnSpc>
            </a:pPr>
            <a:r>
              <a:rPr lang="en-US" sz="5100" dirty="0"/>
              <a:t>Oded Mark</a:t>
            </a:r>
          </a:p>
          <a:p>
            <a:pPr algn="l" rtl="0">
              <a:lnSpc>
                <a:spcPct val="170000"/>
              </a:lnSpc>
            </a:pPr>
            <a:r>
              <a:rPr lang="en-US" sz="5100" dirty="0"/>
              <a:t>Dan Dwek</a:t>
            </a:r>
          </a:p>
          <a:p>
            <a:pPr marL="0" indent="0" algn="ctr">
              <a:buNone/>
            </a:pPr>
            <a:endParaRPr lang="he-IL" dirty="0"/>
          </a:p>
        </p:txBody>
      </p:sp>
      <p:pic>
        <p:nvPicPr>
          <p:cNvPr id="1026" name="Picture 2" descr="‪george washington מאת en.wikipedia.org‬‏">
            <a:extLst>
              <a:ext uri="{FF2B5EF4-FFF2-40B4-BE49-F238E27FC236}">
                <a16:creationId xmlns:a16="http://schemas.microsoft.com/office/drawing/2014/main" id="{B52B831D-9F31-2D90-4078-904B26751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808" y="2402270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89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8" y="1480611"/>
            <a:ext cx="5213132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Goal: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117225-5AEB-2E87-A7FD-085F8B3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03281" y="2277091"/>
            <a:ext cx="9890236" cy="1335452"/>
          </a:xfrm>
          <a:ln w="50800"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pPr marL="0" indent="0" algn="l" rtl="0">
              <a:lnSpc>
                <a:spcPct val="170000"/>
              </a:lnSpc>
              <a:buNone/>
            </a:pPr>
            <a:r>
              <a:rPr lang="en-US" sz="5100" dirty="0"/>
              <a:t>Strategy guidance for a short-term investment in a property at Washington, United States.</a:t>
            </a:r>
          </a:p>
          <a:p>
            <a:pPr marL="0" indent="0" algn="ctr">
              <a:buNone/>
            </a:pPr>
            <a:endParaRPr lang="he-IL" dirty="0"/>
          </a:p>
        </p:txBody>
      </p:sp>
      <p:pic>
        <p:nvPicPr>
          <p:cNvPr id="3" name="Picture 6" descr="https://banner2.cleanpng.com/20180605/oot/kisspng-airbnb-logo-coupon-privately-held-company-airbnb-logo-5b167f0c6a7270.541603821528200972436.jpg">
            <a:extLst>
              <a:ext uri="{FF2B5EF4-FFF2-40B4-BE49-F238E27FC236}">
                <a16:creationId xmlns:a16="http://schemas.microsoft.com/office/drawing/2014/main" id="{92C04113-1E5E-A7CF-F893-961D4734D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" b="96625" l="10000" r="90000">
                        <a14:foregroundMark x1="77000" y1="85625" x2="77000" y2="85625"/>
                        <a14:foregroundMark x1="65778" y1="89375" x2="65778" y2="89375"/>
                        <a14:foregroundMark x1="54778" y1="85000" x2="54778" y2="85000"/>
                        <a14:foregroundMark x1="39667" y1="84375" x2="39667" y2="84375"/>
                        <a14:foregroundMark x1="34889" y1="85625" x2="34889" y2="85625"/>
                        <a14:foregroundMark x1="31111" y1="85625" x2="31111" y2="85625"/>
                        <a14:foregroundMark x1="34889" y1="75375" x2="34889" y2="75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732" y="5104465"/>
            <a:ext cx="1148681" cy="86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E8229164-54FE-1BFE-B907-BD75C11A6828}"/>
              </a:ext>
            </a:extLst>
          </p:cNvPr>
          <p:cNvSpPr txBox="1">
            <a:spLocks/>
          </p:cNvSpPr>
          <p:nvPr/>
        </p:nvSpPr>
        <p:spPr>
          <a:xfrm>
            <a:off x="1303281" y="4081922"/>
            <a:ext cx="5213132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100" b="1" dirty="0">
                <a:cs typeface="+mn-cs"/>
              </a:rPr>
              <a:t>Data Source:</a:t>
            </a:r>
          </a:p>
        </p:txBody>
      </p:sp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465F2521-23C4-504B-6C6F-22A9755A5D1A}"/>
              </a:ext>
            </a:extLst>
          </p:cNvPr>
          <p:cNvSpPr txBox="1">
            <a:spLocks/>
          </p:cNvSpPr>
          <p:nvPr/>
        </p:nvSpPr>
        <p:spPr>
          <a:xfrm>
            <a:off x="1424149" y="4870838"/>
            <a:ext cx="9769368" cy="1335452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F1D2C-AB14-D90A-EE0A-04132E91A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4509" y="237245"/>
            <a:ext cx="2890345" cy="186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0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1" y="2961900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KPI Definition: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117225-5AEB-2E87-A7FD-085F8B3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87662" y="3750816"/>
            <a:ext cx="10198792" cy="879880"/>
          </a:xfrm>
          <a:ln w="50800">
            <a:solidFill>
              <a:schemeClr val="accent1"/>
            </a:solidFill>
          </a:ln>
        </p:spPr>
        <p:txBody>
          <a:bodyPr anchor="ctr">
            <a:normAutofit fontScale="92500" lnSpcReduction="20000"/>
          </a:bodyPr>
          <a:lstStyle/>
          <a:p>
            <a:pPr marL="0" indent="0" algn="ctr" rtl="0">
              <a:lnSpc>
                <a:spcPct val="120000"/>
              </a:lnSpc>
              <a:buNone/>
            </a:pPr>
            <a:r>
              <a:rPr lang="en-US" sz="2800" dirty="0"/>
              <a:t>Forecasted Revenue in the Coming Year = Price x (365 - availability_365)</a:t>
            </a:r>
          </a:p>
          <a:p>
            <a:pPr marL="0" indent="0" algn="l" rtl="0">
              <a:lnSpc>
                <a:spcPct val="120000"/>
              </a:lnSpc>
              <a:buNone/>
            </a:pPr>
            <a:r>
              <a:rPr lang="en-US" sz="1600" u="sng" dirty="0"/>
              <a:t>Remark</a:t>
            </a:r>
            <a:r>
              <a:rPr lang="en-US" sz="1600" dirty="0"/>
              <a:t>: In the absence of 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acquisition price of each property data.</a:t>
            </a:r>
            <a:endParaRPr lang="he-IL" sz="1700" dirty="0"/>
          </a:p>
        </p:txBody>
      </p:sp>
      <p:pic>
        <p:nvPicPr>
          <p:cNvPr id="1028" name="Picture 4" descr="Python Logo, symbol, meaning, history, PNG, brand">
            <a:extLst>
              <a:ext uri="{FF2B5EF4-FFF2-40B4-BE49-F238E27FC236}">
                <a16:creationId xmlns:a16="http://schemas.microsoft.com/office/drawing/2014/main" id="{9BC73EBD-83ED-269D-F3B4-A397AA789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152" y="5701162"/>
            <a:ext cx="1271094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כותרת 1">
            <a:extLst>
              <a:ext uri="{FF2B5EF4-FFF2-40B4-BE49-F238E27FC236}">
                <a16:creationId xmlns:a16="http://schemas.microsoft.com/office/drawing/2014/main" id="{17088BA8-C298-8DC4-1A98-E1243971BAF4}"/>
              </a:ext>
            </a:extLst>
          </p:cNvPr>
          <p:cNvSpPr txBox="1">
            <a:spLocks/>
          </p:cNvSpPr>
          <p:nvPr/>
        </p:nvSpPr>
        <p:spPr>
          <a:xfrm>
            <a:off x="1187666" y="1014415"/>
            <a:ext cx="4677105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100" b="1" dirty="0">
                <a:cs typeface="+mn-cs"/>
              </a:rPr>
              <a:t>Analysis Strategy:</a:t>
            </a:r>
          </a:p>
        </p:txBody>
      </p:sp>
      <p:sp>
        <p:nvSpPr>
          <p:cNvPr id="4" name="Content Placeholder 21">
            <a:extLst>
              <a:ext uri="{FF2B5EF4-FFF2-40B4-BE49-F238E27FC236}">
                <a16:creationId xmlns:a16="http://schemas.microsoft.com/office/drawing/2014/main" id="{20D35749-7FF8-B5F9-1AFC-F6F892099519}"/>
              </a:ext>
            </a:extLst>
          </p:cNvPr>
          <p:cNvSpPr txBox="1">
            <a:spLocks/>
          </p:cNvSpPr>
          <p:nvPr/>
        </p:nvSpPr>
        <p:spPr>
          <a:xfrm>
            <a:off x="1187665" y="1813159"/>
            <a:ext cx="10198792" cy="879880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 fontScale="2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7200" dirty="0"/>
              <a:t>Characterization of properties with the highest probability to gain the highest Revenue in the </a:t>
            </a:r>
            <a:r>
              <a:rPr lang="en-US" sz="7200" u="sng" dirty="0"/>
              <a:t>Coming Year</a:t>
            </a:r>
            <a:endParaRPr lang="en-US" sz="7200" dirty="0"/>
          </a:p>
          <a:p>
            <a:pPr marL="0" indent="0" algn="l" rtl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7200" u="sng" dirty="0"/>
              <a:t>Remark</a:t>
            </a:r>
            <a:r>
              <a:rPr lang="en-US" sz="7200" dirty="0"/>
              <a:t>: Elimination of the seasonality effect, while still being considered as a short-term period.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14B39A6B-EFEF-F49B-11EA-28DD56FD3BC3}"/>
              </a:ext>
            </a:extLst>
          </p:cNvPr>
          <p:cNvSpPr txBox="1">
            <a:spLocks/>
          </p:cNvSpPr>
          <p:nvPr/>
        </p:nvSpPr>
        <p:spPr>
          <a:xfrm>
            <a:off x="1187662" y="4828213"/>
            <a:ext cx="3846787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100" b="1" dirty="0">
                <a:cs typeface="+mn-cs"/>
              </a:rPr>
              <a:t>Analysis Tool:</a:t>
            </a:r>
          </a:p>
        </p:txBody>
      </p:sp>
      <p:sp>
        <p:nvSpPr>
          <p:cNvPr id="6" name="Content Placeholder 21">
            <a:extLst>
              <a:ext uri="{FF2B5EF4-FFF2-40B4-BE49-F238E27FC236}">
                <a16:creationId xmlns:a16="http://schemas.microsoft.com/office/drawing/2014/main" id="{B2564B07-8279-B5B1-8E52-6016C40A8259}"/>
              </a:ext>
            </a:extLst>
          </p:cNvPr>
          <p:cNvSpPr txBox="1">
            <a:spLocks/>
          </p:cNvSpPr>
          <p:nvPr/>
        </p:nvSpPr>
        <p:spPr>
          <a:xfrm>
            <a:off x="1187662" y="5617129"/>
            <a:ext cx="10198791" cy="879880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F26E794-1654-01C9-6F3F-017E453B4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864"/>
            <a:ext cx="22442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8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4340774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Cleaning: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1. Removing Duplicated records (rows) and irrelevant fields (columns) resulted also in null entries decrease:</a:t>
            </a:r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FE019A-7D46-E958-642D-7E38A7347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011" y="2448910"/>
            <a:ext cx="9236240" cy="3769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36CA63-E0FF-D349-741F-3D5612B1D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1883" y="3019405"/>
            <a:ext cx="1676443" cy="15659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C44B3F-D26F-444C-97ED-D394691B1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9418" y="3096249"/>
            <a:ext cx="1530694" cy="1489099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99A8AC6-66FD-1018-50DF-B697223D7836}"/>
              </a:ext>
            </a:extLst>
          </p:cNvPr>
          <p:cNvSpPr/>
          <p:nvPr/>
        </p:nvSpPr>
        <p:spPr>
          <a:xfrm>
            <a:off x="3247741" y="3989414"/>
            <a:ext cx="292848" cy="1447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DED7E-03A3-44FA-0A99-97940350ACBD}"/>
              </a:ext>
            </a:extLst>
          </p:cNvPr>
          <p:cNvSpPr txBox="1"/>
          <p:nvPr/>
        </p:nvSpPr>
        <p:spPr>
          <a:xfrm>
            <a:off x="3082229" y="3625604"/>
            <a:ext cx="72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-44%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30F4022-5328-F1E8-E72D-A4F175E58314}"/>
              </a:ext>
            </a:extLst>
          </p:cNvPr>
          <p:cNvGrpSpPr/>
          <p:nvPr/>
        </p:nvGrpSpPr>
        <p:grpSpPr>
          <a:xfrm>
            <a:off x="1492469" y="4769294"/>
            <a:ext cx="3657643" cy="1510615"/>
            <a:chOff x="1492469" y="4769294"/>
            <a:chExt cx="3657643" cy="151061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44B22D-ED97-27BC-BAC0-8ADE1C1A067C}"/>
                </a:ext>
              </a:extLst>
            </p:cNvPr>
            <p:cNvGrpSpPr/>
            <p:nvPr/>
          </p:nvGrpSpPr>
          <p:grpSpPr>
            <a:xfrm>
              <a:off x="1492469" y="4769294"/>
              <a:ext cx="3657643" cy="1510615"/>
              <a:chOff x="1492469" y="4856594"/>
              <a:chExt cx="3657643" cy="1510615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5C31AB6-35AA-B996-57C4-A960D9894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2469" y="4856594"/>
                <a:ext cx="1676443" cy="1463614"/>
              </a:xfrm>
              <a:prstGeom prst="rect">
                <a:avLst/>
              </a:prstGeom>
            </p:spPr>
          </p:pic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B7BE009E-07D3-37F3-E3F4-3FA8941583E1}"/>
                  </a:ext>
                </a:extLst>
              </p:cNvPr>
              <p:cNvSpPr/>
              <p:nvPr/>
            </p:nvSpPr>
            <p:spPr>
              <a:xfrm>
                <a:off x="3247741" y="5588401"/>
                <a:ext cx="292848" cy="144772"/>
              </a:xfrm>
              <a:prstGeom prst="rightArrow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68E62EB7-FB10-0976-D1C3-C6AC97BBC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19418" y="4856594"/>
                <a:ext cx="1530694" cy="1510615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46FCE6-3013-F356-E566-EA730F64D1ED}"/>
                </a:ext>
              </a:extLst>
            </p:cNvPr>
            <p:cNvSpPr txBox="1"/>
            <p:nvPr/>
          </p:nvSpPr>
          <p:spPr>
            <a:xfrm>
              <a:off x="3042815" y="5230113"/>
              <a:ext cx="721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-27%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11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599089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Cleaning (cont.):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2. Filtration of only properties which are located in the state of Washington, based on the ‘neighborhood’ filed:</a:t>
            </a:r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 err="1"/>
              <a:t>listings_clean_missing_values_Washington</a:t>
            </a:r>
            <a:r>
              <a:rPr lang="en-US" sz="1800" dirty="0"/>
              <a:t>   </a:t>
            </a:r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/>
              <a:t>= listings_clean_missing_values[listings_clean_missing_values['</a:t>
            </a:r>
            <a:r>
              <a:rPr lang="en-US" sz="1800" dirty="0" err="1"/>
              <a:t>neighbourhood</a:t>
            </a:r>
            <a:r>
              <a:rPr lang="en-US" sz="1800" dirty="0"/>
              <a:t>'].</a:t>
            </a:r>
            <a:r>
              <a:rPr lang="en-US" sz="1800" dirty="0" err="1"/>
              <a:t>str.contains</a:t>
            </a:r>
            <a:r>
              <a:rPr lang="en-US" sz="1800" dirty="0"/>
              <a:t>("Washington")]</a:t>
            </a:r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Only a single property of the above was found to be located not in the state of Washington (0.02%, records’ number decreased to 4858). </a:t>
            </a:r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9C23AB-B51F-1E97-60EA-885FAF4C9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839" y="4231384"/>
            <a:ext cx="2793093" cy="210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638045"/>
            <a:ext cx="10226566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A: </a:t>
            </a:r>
          </a:p>
          <a:p>
            <a:pPr algn="l" rtl="0"/>
            <a:r>
              <a:rPr lang="en-US" sz="2800" b="1" dirty="0">
                <a:cs typeface="+mn-cs"/>
              </a:rPr>
              <a:t>Trial to specify the KPI’s filtered properties population Top 25% (Q1)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CE4600-A0AD-2092-5416-463BAF61A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194" y="3030987"/>
            <a:ext cx="8707279" cy="27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0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620247"/>
            <a:ext cx="9948044" cy="105916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0"/>
            <a:r>
              <a:rPr lang="en-US" sz="2800" b="1" dirty="0">
                <a:cs typeface="+mn-cs"/>
              </a:rPr>
              <a:t>Route A: </a:t>
            </a:r>
          </a:p>
          <a:p>
            <a:pPr algn="just" rtl="0"/>
            <a:r>
              <a:rPr lang="en-US" sz="2800" b="1" dirty="0">
                <a:cs typeface="+mn-cs"/>
              </a:rPr>
              <a:t>The most common Property type in Q1, Q2 and Q3 is Entire home → </a:t>
            </a:r>
          </a:p>
          <a:p>
            <a:pPr algn="just" rtl="0"/>
            <a:r>
              <a:rPr lang="en-US" sz="2800" b="1" dirty="0">
                <a:cs typeface="+mn-cs"/>
              </a:rPr>
              <a:t>Non-discriminative!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D1F59E-B7C7-0FE6-16E4-5EB73629343C}"/>
              </a:ext>
            </a:extLst>
          </p:cNvPr>
          <p:cNvGrpSpPr/>
          <p:nvPr/>
        </p:nvGrpSpPr>
        <p:grpSpPr>
          <a:xfrm>
            <a:off x="1739132" y="2764910"/>
            <a:ext cx="2805542" cy="3545105"/>
            <a:chOff x="4354679" y="1161853"/>
            <a:chExt cx="3482642" cy="453429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5322B1B-FD87-8484-FB5A-B73E6471B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4679" y="1161853"/>
              <a:ext cx="3482642" cy="453429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3BAAAE-F268-0692-2A73-256E4E4D9440}"/>
                </a:ext>
              </a:extLst>
            </p:cNvPr>
            <p:cNvSpPr txBox="1"/>
            <p:nvPr/>
          </p:nvSpPr>
          <p:spPr>
            <a:xfrm>
              <a:off x="5689403" y="1656695"/>
              <a:ext cx="12388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DA4BCA-9F83-254C-B618-BD6BA603EE33}"/>
              </a:ext>
            </a:extLst>
          </p:cNvPr>
          <p:cNvGrpSpPr/>
          <p:nvPr/>
        </p:nvGrpSpPr>
        <p:grpSpPr>
          <a:xfrm>
            <a:off x="4240395" y="2764910"/>
            <a:ext cx="2692087" cy="3386667"/>
            <a:chOff x="8200163" y="1143420"/>
            <a:chExt cx="4244708" cy="413801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BE75204-FCCF-9B40-79F1-6E55AF655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0163" y="1143420"/>
              <a:ext cx="4244708" cy="413801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B609B6-B68D-1C4A-BD26-01202680C16C}"/>
                </a:ext>
              </a:extLst>
            </p:cNvPr>
            <p:cNvSpPr txBox="1"/>
            <p:nvPr/>
          </p:nvSpPr>
          <p:spPr>
            <a:xfrm>
              <a:off x="10322517" y="1755228"/>
              <a:ext cx="12388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EA4107-F96E-A666-973E-E82D62D9BFF8}"/>
              </a:ext>
            </a:extLst>
          </p:cNvPr>
          <p:cNvGrpSpPr/>
          <p:nvPr/>
        </p:nvGrpSpPr>
        <p:grpSpPr>
          <a:xfrm>
            <a:off x="6628204" y="2775200"/>
            <a:ext cx="2535967" cy="3545106"/>
            <a:chOff x="-641661" y="1656695"/>
            <a:chExt cx="3101609" cy="435139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0A625F0-E3F8-2134-C159-CCAC14DCF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641661" y="1656695"/>
              <a:ext cx="3101609" cy="435139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2BDBAA-A0A0-4253-4541-8621F940EE1D}"/>
                </a:ext>
              </a:extLst>
            </p:cNvPr>
            <p:cNvSpPr txBox="1"/>
            <p:nvPr/>
          </p:nvSpPr>
          <p:spPr>
            <a:xfrm>
              <a:off x="783076" y="2091668"/>
              <a:ext cx="12388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72D7F5-294D-BFC0-D292-46D1F2BFD779}"/>
              </a:ext>
            </a:extLst>
          </p:cNvPr>
          <p:cNvGrpSpPr/>
          <p:nvPr/>
        </p:nvGrpSpPr>
        <p:grpSpPr>
          <a:xfrm>
            <a:off x="8956033" y="2764910"/>
            <a:ext cx="2535967" cy="3386667"/>
            <a:chOff x="8596227" y="1658975"/>
            <a:chExt cx="2929916" cy="43895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A9E1D9C-0184-2711-C495-650FA6E52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96227" y="1658975"/>
              <a:ext cx="2929916" cy="43895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52014E-DA3F-5DF4-224C-838831482932}"/>
                </a:ext>
              </a:extLst>
            </p:cNvPr>
            <p:cNvSpPr txBox="1"/>
            <p:nvPr/>
          </p:nvSpPr>
          <p:spPr>
            <a:xfrm>
              <a:off x="9923084" y="2291470"/>
              <a:ext cx="12388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Q4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393F7E67-599F-3B73-8627-6C5ED6F47677}"/>
              </a:ext>
            </a:extLst>
          </p:cNvPr>
          <p:cNvSpPr/>
          <p:nvPr/>
        </p:nvSpPr>
        <p:spPr>
          <a:xfrm>
            <a:off x="2007476" y="4740166"/>
            <a:ext cx="209368" cy="735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2115AC-D568-5FC0-EEE3-F7B2964E60CD}"/>
              </a:ext>
            </a:extLst>
          </p:cNvPr>
          <p:cNvSpPr/>
          <p:nvPr/>
        </p:nvSpPr>
        <p:spPr>
          <a:xfrm>
            <a:off x="6918973" y="4952260"/>
            <a:ext cx="209368" cy="735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309D323-2058-D85C-B228-88366F9353D5}"/>
              </a:ext>
            </a:extLst>
          </p:cNvPr>
          <p:cNvSpPr/>
          <p:nvPr/>
        </p:nvSpPr>
        <p:spPr>
          <a:xfrm>
            <a:off x="4508739" y="4677104"/>
            <a:ext cx="209368" cy="735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A863A3-84D2-2D82-0E6C-8340AE578DA9}"/>
              </a:ext>
            </a:extLst>
          </p:cNvPr>
          <p:cNvSpPr/>
          <p:nvPr/>
        </p:nvSpPr>
        <p:spPr>
          <a:xfrm>
            <a:off x="9191843" y="4677104"/>
            <a:ext cx="209368" cy="735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0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2177484"/>
            <a:ext cx="10131974" cy="86000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A: </a:t>
            </a:r>
          </a:p>
          <a:p>
            <a:pPr algn="just" rtl="0"/>
            <a:r>
              <a:rPr lang="en-US" sz="2800" b="1" dirty="0">
                <a:cs typeface="+mn-cs"/>
              </a:rPr>
              <a:t>All of the properties in Q1 which their Property type is Entire home, their Room type is Entire home/apt. and they are located in Seattle → </a:t>
            </a:r>
          </a:p>
          <a:p>
            <a:pPr algn="just" rtl="0"/>
            <a:r>
              <a:rPr lang="en-US" sz="2800" b="1" dirty="0">
                <a:cs typeface="+mn-cs"/>
              </a:rPr>
              <a:t>Non-discriminative! </a:t>
            </a:r>
          </a:p>
          <a:p>
            <a:pPr algn="l" rtl="0"/>
            <a:endParaRPr lang="en-US" sz="2800" b="1" dirty="0"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0AAAD7-1283-5802-A4F5-4F86B522E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364" y="3037490"/>
            <a:ext cx="3472153" cy="32792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EF40029-2009-E12B-644A-41054AF90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571" y="3083473"/>
            <a:ext cx="3123754" cy="323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0179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3557</TotalTime>
  <Words>720</Words>
  <Application>Microsoft Office PowerPoint</Application>
  <PresentationFormat>Widescreen</PresentationFormat>
  <Paragraphs>130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inherit</vt:lpstr>
      <vt:lpstr>ערכת נושא Office</vt:lpstr>
      <vt:lpstr>PowerPoint Presentation</vt:lpstr>
      <vt:lpstr>Group’s Members:</vt:lpstr>
      <vt:lpstr>Data Analysis Goal:</vt:lpstr>
      <vt:lpstr>KPI Definition:</vt:lpstr>
      <vt:lpstr>Data Cleaning:</vt:lpstr>
      <vt:lpstr>Data Cleaning (cont.):</vt:lpstr>
      <vt:lpstr>Data Analysis:</vt:lpstr>
      <vt:lpstr>Data Analysis:</vt:lpstr>
      <vt:lpstr>Data Analysis:</vt:lpstr>
      <vt:lpstr>Data Analysis:</vt:lpstr>
      <vt:lpstr>Data Analysis:</vt:lpstr>
      <vt:lpstr>Data Analysis:</vt:lpstr>
      <vt:lpstr>Data Analysis:</vt:lpstr>
      <vt:lpstr>Data Analysis:</vt:lpstr>
      <vt:lpstr>Data Analysis:</vt:lpstr>
      <vt:lpstr>Data Analysis:</vt:lpstr>
      <vt:lpstr>Data Analysis: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 hananovitz</dc:creator>
  <cp:lastModifiedBy>שיר וולץ</cp:lastModifiedBy>
  <cp:revision>21</cp:revision>
  <dcterms:created xsi:type="dcterms:W3CDTF">2023-08-23T13:38:17Z</dcterms:created>
  <dcterms:modified xsi:type="dcterms:W3CDTF">2023-12-03T21:20:10Z</dcterms:modified>
</cp:coreProperties>
</file>