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74" r:id="rId2"/>
    <p:sldId id="265" r:id="rId3"/>
    <p:sldId id="268" r:id="rId4"/>
    <p:sldId id="270" r:id="rId5"/>
    <p:sldId id="271" r:id="rId6"/>
    <p:sldId id="276" r:id="rId7"/>
    <p:sldId id="272" r:id="rId8"/>
    <p:sldId id="277" r:id="rId9"/>
    <p:sldId id="278" r:id="rId10"/>
    <p:sldId id="279" r:id="rId11"/>
    <p:sldId id="283" r:id="rId12"/>
    <p:sldId id="280" r:id="rId13"/>
    <p:sldId id="281" r:id="rId14"/>
    <p:sldId id="282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62"/>
    <a:srgbClr val="2D2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4FB0C-EC1E-437D-8CDE-B518B384A0C5}" v="158" dt="2023-12-01T15:27:30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18" autoAdjust="0"/>
    <p:restoredTop sz="89116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ר וולץ" userId="aefb9a7725becb63" providerId="LiveId" clId="{9F74FB0C-EC1E-437D-8CDE-B518B384A0C5}"/>
    <pc:docChg chg="undo custSel addSld delSld modSld">
      <pc:chgData name="שיר וולץ" userId="aefb9a7725becb63" providerId="LiveId" clId="{9F74FB0C-EC1E-437D-8CDE-B518B384A0C5}" dt="2023-12-01T15:28:11.555" v="1479" actId="20577"/>
      <pc:docMkLst>
        <pc:docMk/>
      </pc:docMkLst>
      <pc:sldChg chg="modSp mod">
        <pc:chgData name="שיר וולץ" userId="aefb9a7725becb63" providerId="LiveId" clId="{9F74FB0C-EC1E-437D-8CDE-B518B384A0C5}" dt="2023-12-01T15:28:11.555" v="1479" actId="20577"/>
        <pc:sldMkLst>
          <pc:docMk/>
          <pc:sldMk cId="4232584337" sldId="267"/>
        </pc:sldMkLst>
        <pc:spChg chg="mod">
          <ac:chgData name="שיר וולץ" userId="aefb9a7725becb63" providerId="LiveId" clId="{9F74FB0C-EC1E-437D-8CDE-B518B384A0C5}" dt="2023-12-01T15:28:11.555" v="1479" actId="20577"/>
          <ac:spMkLst>
            <pc:docMk/>
            <pc:sldMk cId="4232584337" sldId="267"/>
            <ac:spMk id="3" creationId="{CD819408-1CBA-3D89-DF10-4E3D1647D6B8}"/>
          </ac:spMkLst>
        </pc:spChg>
      </pc:sldChg>
      <pc:sldChg chg="modSp mod">
        <pc:chgData name="שיר וולץ" userId="aefb9a7725becb63" providerId="LiveId" clId="{9F74FB0C-EC1E-437D-8CDE-B518B384A0C5}" dt="2023-11-30T21:06:48.563" v="73" actId="120"/>
        <pc:sldMkLst>
          <pc:docMk/>
          <pc:sldMk cId="2238981874" sldId="270"/>
        </pc:sldMkLst>
        <pc:spChg chg="mod">
          <ac:chgData name="שיר וולץ" userId="aefb9a7725becb63" providerId="LiveId" clId="{9F74FB0C-EC1E-437D-8CDE-B518B384A0C5}" dt="2023-11-30T21:06:48.563" v="73" actId="120"/>
          <ac:spMkLst>
            <pc:docMk/>
            <pc:sldMk cId="2238981874" sldId="270"/>
            <ac:spMk id="4" creationId="{20D35749-7FF8-B5F9-1AFC-F6F892099519}"/>
          </ac:spMkLst>
        </pc:spChg>
        <pc:spChg chg="mod">
          <ac:chgData name="שיר וולץ" userId="aefb9a7725becb63" providerId="LiveId" clId="{9F74FB0C-EC1E-437D-8CDE-B518B384A0C5}" dt="2023-11-30T21:06:24.264" v="71" actId="6549"/>
          <ac:spMkLst>
            <pc:docMk/>
            <pc:sldMk cId="2238981874" sldId="270"/>
            <ac:spMk id="22" creationId="{72117225-5AEB-2E87-A7FD-085F8B330459}"/>
          </ac:spMkLst>
        </pc:spChg>
      </pc:sldChg>
      <pc:sldChg chg="addSp delSp modSp mod modAnim">
        <pc:chgData name="שיר וולץ" userId="aefb9a7725becb63" providerId="LiveId" clId="{9F74FB0C-EC1E-437D-8CDE-B518B384A0C5}" dt="2023-12-01T14:41:14.600" v="1383"/>
        <pc:sldMkLst>
          <pc:docMk/>
          <pc:sldMk cId="3979115751" sldId="271"/>
        </pc:sldMkLst>
        <pc:spChg chg="mod">
          <ac:chgData name="שיר וולץ" userId="aefb9a7725becb63" providerId="LiveId" clId="{9F74FB0C-EC1E-437D-8CDE-B518B384A0C5}" dt="2023-11-30T21:11:16.234" v="102" actId="14100"/>
          <ac:spMkLst>
            <pc:docMk/>
            <pc:sldMk cId="3979115751" sldId="271"/>
            <ac:spMk id="2" creationId="{00000000-0000-0000-0000-000000000000}"/>
          </ac:spMkLst>
        </pc:spChg>
        <pc:spChg chg="mod">
          <ac:chgData name="שיר וולץ" userId="aefb9a7725becb63" providerId="LiveId" clId="{9F74FB0C-EC1E-437D-8CDE-B518B384A0C5}" dt="2023-12-01T11:51:26.905" v="528" actId="20577"/>
          <ac:spMkLst>
            <pc:docMk/>
            <pc:sldMk cId="3979115751" sldId="271"/>
            <ac:spMk id="5" creationId="{6A87851E-57F1-0ADA-ECE1-00AC36696523}"/>
          </ac:spMkLst>
        </pc:spChg>
        <pc:spChg chg="add mod">
          <ac:chgData name="שיר וולץ" userId="aefb9a7725becb63" providerId="LiveId" clId="{9F74FB0C-EC1E-437D-8CDE-B518B384A0C5}" dt="2023-11-30T21:25:52.508" v="329" actId="13822"/>
          <ac:spMkLst>
            <pc:docMk/>
            <pc:sldMk cId="3979115751" sldId="271"/>
            <ac:spMk id="14" creationId="{199A8AC6-66FD-1018-50DF-B697223D7836}"/>
          </ac:spMkLst>
        </pc:spChg>
        <pc:spChg chg="add mod">
          <ac:chgData name="שיר וולץ" userId="aefb9a7725becb63" providerId="LiveId" clId="{9F74FB0C-EC1E-437D-8CDE-B518B384A0C5}" dt="2023-12-01T14:39:18.828" v="1359" actId="164"/>
          <ac:spMkLst>
            <pc:docMk/>
            <pc:sldMk cId="3979115751" sldId="271"/>
            <ac:spMk id="17" creationId="{B7BE009E-07D3-37F3-E3F4-3FA8941583E1}"/>
          </ac:spMkLst>
        </pc:spChg>
        <pc:grpChg chg="add mod">
          <ac:chgData name="שיר וולץ" userId="aefb9a7725becb63" providerId="LiveId" clId="{9F74FB0C-EC1E-437D-8CDE-B518B384A0C5}" dt="2023-12-01T14:39:18.828" v="1359" actId="164"/>
          <ac:grpSpMkLst>
            <pc:docMk/>
            <pc:sldMk cId="3979115751" sldId="271"/>
            <ac:grpSpMk id="3" creationId="{F4A32983-DF18-2EF9-CD96-0A7A12E0578C}"/>
          </ac:grpSpMkLst>
        </pc:grpChg>
        <pc:picChg chg="add del mod">
          <ac:chgData name="שיר וולץ" userId="aefb9a7725becb63" providerId="LiveId" clId="{9F74FB0C-EC1E-437D-8CDE-B518B384A0C5}" dt="2023-11-30T21:17:56.994" v="313" actId="21"/>
          <ac:picMkLst>
            <pc:docMk/>
            <pc:sldMk cId="3979115751" sldId="271"/>
            <ac:picMk id="4" creationId="{7A7D4F24-4848-5075-703C-60EB7D7A70FE}"/>
          </ac:picMkLst>
        </pc:picChg>
        <pc:picChg chg="del">
          <ac:chgData name="שיר וולץ" userId="aefb9a7725becb63" providerId="LiveId" clId="{9F74FB0C-EC1E-437D-8CDE-B518B384A0C5}" dt="2023-11-30T21:09:49.479" v="75" actId="21"/>
          <ac:picMkLst>
            <pc:docMk/>
            <pc:sldMk cId="3979115751" sldId="271"/>
            <ac:picMk id="7" creationId="{1AA6979D-6FEC-BF14-3B44-732E12B33052}"/>
          </ac:picMkLst>
        </pc:picChg>
        <pc:picChg chg="add mod">
          <ac:chgData name="שיר וולץ" userId="aefb9a7725becb63" providerId="LiveId" clId="{9F74FB0C-EC1E-437D-8CDE-B518B384A0C5}" dt="2023-11-30T21:25:23.762" v="326" actId="1076"/>
          <ac:picMkLst>
            <pc:docMk/>
            <pc:sldMk cId="3979115751" sldId="271"/>
            <ac:picMk id="9" creationId="{60FE019A-7D46-E958-642D-7E38A7347BD0}"/>
          </ac:picMkLst>
        </pc:picChg>
        <pc:picChg chg="add mod">
          <ac:chgData name="שיר וולץ" userId="aefb9a7725becb63" providerId="LiveId" clId="{9F74FB0C-EC1E-437D-8CDE-B518B384A0C5}" dt="2023-11-30T21:24:05.049" v="320" actId="1076"/>
          <ac:picMkLst>
            <pc:docMk/>
            <pc:sldMk cId="3979115751" sldId="271"/>
            <ac:picMk id="11" creationId="{3C36CA63-E0FF-D349-741F-3D5612B1DFE9}"/>
          </ac:picMkLst>
        </pc:picChg>
        <pc:picChg chg="add mod">
          <ac:chgData name="שיר וולץ" userId="aefb9a7725becb63" providerId="LiveId" clId="{9F74FB0C-EC1E-437D-8CDE-B518B384A0C5}" dt="2023-11-30T21:25:22.834" v="325" actId="1076"/>
          <ac:picMkLst>
            <pc:docMk/>
            <pc:sldMk cId="3979115751" sldId="271"/>
            <ac:picMk id="13" creationId="{EEC44B3F-D26F-444C-97ED-D394691B143C}"/>
          </ac:picMkLst>
        </pc:picChg>
        <pc:picChg chg="add mod">
          <ac:chgData name="שיר וולץ" userId="aefb9a7725becb63" providerId="LiveId" clId="{9F74FB0C-EC1E-437D-8CDE-B518B384A0C5}" dt="2023-12-01T14:39:18.828" v="1359" actId="164"/>
          <ac:picMkLst>
            <pc:docMk/>
            <pc:sldMk cId="3979115751" sldId="271"/>
            <ac:picMk id="16" creationId="{D5C31AB6-35AA-B996-57C4-A960D9894FCB}"/>
          </ac:picMkLst>
        </pc:picChg>
        <pc:picChg chg="add mod">
          <ac:chgData name="שיר וולץ" userId="aefb9a7725becb63" providerId="LiveId" clId="{9F74FB0C-EC1E-437D-8CDE-B518B384A0C5}" dt="2023-12-01T14:39:18.828" v="1359" actId="164"/>
          <ac:picMkLst>
            <pc:docMk/>
            <pc:sldMk cId="3979115751" sldId="271"/>
            <ac:picMk id="19" creationId="{68E62EB7-FB10-0976-D1C3-C6AC97BBC1DA}"/>
          </ac:picMkLst>
        </pc:picChg>
      </pc:sldChg>
      <pc:sldChg chg="addSp delSp modSp add del mod">
        <pc:chgData name="שיר וולץ" userId="aefb9a7725becb63" providerId="LiveId" clId="{9F74FB0C-EC1E-437D-8CDE-B518B384A0C5}" dt="2023-12-01T12:22:52.959" v="1205" actId="1076"/>
        <pc:sldMkLst>
          <pc:docMk/>
          <pc:sldMk cId="632009448" sldId="272"/>
        </pc:sldMkLst>
        <pc:spChg chg="mod">
          <ac:chgData name="שיר וולץ" userId="aefb9a7725becb63" providerId="LiveId" clId="{9F74FB0C-EC1E-437D-8CDE-B518B384A0C5}" dt="2023-12-01T11:52:46.449" v="556" actId="20577"/>
          <ac:spMkLst>
            <pc:docMk/>
            <pc:sldMk cId="632009448" sldId="272"/>
            <ac:spMk id="2" creationId="{00000000-0000-0000-0000-000000000000}"/>
          </ac:spMkLst>
        </pc:spChg>
        <pc:spChg chg="add mod">
          <ac:chgData name="שיר וולץ" userId="aefb9a7725becb63" providerId="LiveId" clId="{9F74FB0C-EC1E-437D-8CDE-B518B384A0C5}" dt="2023-12-01T12:22:48.041" v="1204" actId="20577"/>
          <ac:spMkLst>
            <pc:docMk/>
            <pc:sldMk cId="632009448" sldId="272"/>
            <ac:spMk id="4" creationId="{18C13FE4-332D-2C92-6AF2-2F31660F39AF}"/>
          </ac:spMkLst>
        </pc:spChg>
        <pc:spChg chg="mod">
          <ac:chgData name="שיר וולץ" userId="aefb9a7725becb63" providerId="LiveId" clId="{9F74FB0C-EC1E-437D-8CDE-B518B384A0C5}" dt="2023-11-30T21:10:01.565" v="80" actId="20577"/>
          <ac:spMkLst>
            <pc:docMk/>
            <pc:sldMk cId="632009448" sldId="272"/>
            <ac:spMk id="5" creationId="{6A87851E-57F1-0ADA-ECE1-00AC36696523}"/>
          </ac:spMkLst>
        </pc:spChg>
        <pc:picChg chg="del">
          <ac:chgData name="שיר וולץ" userId="aefb9a7725becb63" providerId="LiveId" clId="{9F74FB0C-EC1E-437D-8CDE-B518B384A0C5}" dt="2023-11-30T21:09:53.765" v="76" actId="478"/>
          <ac:picMkLst>
            <pc:docMk/>
            <pc:sldMk cId="632009448" sldId="272"/>
            <ac:picMk id="3" creationId="{4425DFB3-CDE6-B803-E9F6-E82939EC4E1B}"/>
          </ac:picMkLst>
        </pc:picChg>
        <pc:picChg chg="add mod">
          <ac:chgData name="שיר וולץ" userId="aefb9a7725becb63" providerId="LiveId" clId="{9F74FB0C-EC1E-437D-8CDE-B518B384A0C5}" dt="2023-12-01T12:22:52.959" v="1205" actId="1076"/>
          <ac:picMkLst>
            <pc:docMk/>
            <pc:sldMk cId="632009448" sldId="272"/>
            <ac:picMk id="7" creationId="{ADCE4600-A0AD-2092-5416-463BAF61AA64}"/>
          </ac:picMkLst>
        </pc:picChg>
      </pc:sldChg>
      <pc:sldChg chg="del">
        <pc:chgData name="שיר וולץ" userId="aefb9a7725becb63" providerId="LiveId" clId="{9F74FB0C-EC1E-437D-8CDE-B518B384A0C5}" dt="2023-12-01T14:25:58.547" v="1322" actId="2696"/>
        <pc:sldMkLst>
          <pc:docMk/>
          <pc:sldMk cId="3124295061" sldId="273"/>
        </pc:sldMkLst>
      </pc:sldChg>
      <pc:sldChg chg="modSp mod">
        <pc:chgData name="שיר וולץ" userId="aefb9a7725becb63" providerId="LiveId" clId="{9F74FB0C-EC1E-437D-8CDE-B518B384A0C5}" dt="2023-11-28T18:32:34.670" v="8" actId="20577"/>
        <pc:sldMkLst>
          <pc:docMk/>
          <pc:sldMk cId="3358319154" sldId="274"/>
        </pc:sldMkLst>
        <pc:spChg chg="mod">
          <ac:chgData name="שיר וולץ" userId="aefb9a7725becb63" providerId="LiveId" clId="{9F74FB0C-EC1E-437D-8CDE-B518B384A0C5}" dt="2023-11-28T18:32:34.670" v="8" actId="20577"/>
          <ac:spMkLst>
            <pc:docMk/>
            <pc:sldMk cId="3358319154" sldId="274"/>
            <ac:spMk id="3" creationId="{71200041-4D1E-4989-BD14-297CC7957621}"/>
          </ac:spMkLst>
        </pc:spChg>
      </pc:sldChg>
      <pc:sldChg chg="add del">
        <pc:chgData name="שיר וולץ" userId="aefb9a7725becb63" providerId="LiveId" clId="{9F74FB0C-EC1E-437D-8CDE-B518B384A0C5}" dt="2023-12-01T11:45:36.896" v="342" actId="2696"/>
        <pc:sldMkLst>
          <pc:docMk/>
          <pc:sldMk cId="3731893662" sldId="275"/>
        </pc:sldMkLst>
      </pc:sldChg>
      <pc:sldChg chg="modSp add mod">
        <pc:chgData name="שיר וולץ" userId="aefb9a7725becb63" providerId="LiveId" clId="{9F74FB0C-EC1E-437D-8CDE-B518B384A0C5}" dt="2023-12-01T11:49:40.601" v="520" actId="6549"/>
        <pc:sldMkLst>
          <pc:docMk/>
          <pc:sldMk cId="246616096" sldId="276"/>
        </pc:sldMkLst>
        <pc:spChg chg="mod">
          <ac:chgData name="שיר וולץ" userId="aefb9a7725becb63" providerId="LiveId" clId="{9F74FB0C-EC1E-437D-8CDE-B518B384A0C5}" dt="2023-11-30T21:15:00.775" v="206" actId="14100"/>
          <ac:spMkLst>
            <pc:docMk/>
            <pc:sldMk cId="246616096" sldId="276"/>
            <ac:spMk id="2" creationId="{00000000-0000-0000-0000-000000000000}"/>
          </ac:spMkLst>
        </pc:spChg>
        <pc:spChg chg="mod">
          <ac:chgData name="שיר וולץ" userId="aefb9a7725becb63" providerId="LiveId" clId="{9F74FB0C-EC1E-437D-8CDE-B518B384A0C5}" dt="2023-12-01T11:49:40.601" v="520" actId="6549"/>
          <ac:spMkLst>
            <pc:docMk/>
            <pc:sldMk cId="246616096" sldId="276"/>
            <ac:spMk id="5" creationId="{6A87851E-57F1-0ADA-ECE1-00AC36696523}"/>
          </ac:spMkLst>
        </pc:spChg>
      </pc:sldChg>
      <pc:sldChg chg="addSp delSp modSp add mod">
        <pc:chgData name="שיר וולץ" userId="aefb9a7725becb63" providerId="LiveId" clId="{9F74FB0C-EC1E-437D-8CDE-B518B384A0C5}" dt="2023-12-01T12:22:15.914" v="1172" actId="1076"/>
        <pc:sldMkLst>
          <pc:docMk/>
          <pc:sldMk cId="2396002602" sldId="277"/>
        </pc:sldMkLst>
        <pc:spChg chg="mod">
          <ac:chgData name="שיר וולץ" userId="aefb9a7725becb63" providerId="LiveId" clId="{9F74FB0C-EC1E-437D-8CDE-B518B384A0C5}" dt="2023-12-01T12:22:15.914" v="1172" actId="1076"/>
          <ac:spMkLst>
            <pc:docMk/>
            <pc:sldMk cId="2396002602" sldId="277"/>
            <ac:spMk id="4" creationId="{18C13FE4-332D-2C92-6AF2-2F31660F39AF}"/>
          </ac:spMkLst>
        </pc:spChg>
        <pc:picChg chg="del">
          <ac:chgData name="שיר וולץ" userId="aefb9a7725becb63" providerId="LiveId" clId="{9F74FB0C-EC1E-437D-8CDE-B518B384A0C5}" dt="2023-12-01T11:59:26.061" v="787" actId="21"/>
          <ac:picMkLst>
            <pc:docMk/>
            <pc:sldMk cId="2396002602" sldId="277"/>
            <ac:picMk id="7" creationId="{ADCE4600-A0AD-2092-5416-463BAF61AA64}"/>
          </ac:picMkLst>
        </pc:picChg>
        <pc:picChg chg="add mod">
          <ac:chgData name="שיר וולץ" userId="aefb9a7725becb63" providerId="LiveId" clId="{9F74FB0C-EC1E-437D-8CDE-B518B384A0C5}" dt="2023-12-01T12:05:33.898" v="853" actId="14100"/>
          <ac:picMkLst>
            <pc:docMk/>
            <pc:sldMk cId="2396002602" sldId="277"/>
            <ac:picMk id="1026" creationId="{F999FCB8-C8F0-348D-0193-6C4DC817A784}"/>
          </ac:picMkLst>
        </pc:picChg>
        <pc:picChg chg="add mod">
          <ac:chgData name="שיר וולץ" userId="aefb9a7725becb63" providerId="LiveId" clId="{9F74FB0C-EC1E-437D-8CDE-B518B384A0C5}" dt="2023-12-01T12:05:30.986" v="852" actId="14100"/>
          <ac:picMkLst>
            <pc:docMk/>
            <pc:sldMk cId="2396002602" sldId="277"/>
            <ac:picMk id="1028" creationId="{BD202FC0-B5FE-2464-7A4B-5CD6871B4468}"/>
          </ac:picMkLst>
        </pc:picChg>
        <pc:picChg chg="add mod">
          <ac:chgData name="שיר וולץ" userId="aefb9a7725becb63" providerId="LiveId" clId="{9F74FB0C-EC1E-437D-8CDE-B518B384A0C5}" dt="2023-12-01T12:22:12.008" v="1171" actId="1076"/>
          <ac:picMkLst>
            <pc:docMk/>
            <pc:sldMk cId="2396002602" sldId="277"/>
            <ac:picMk id="1030" creationId="{93B45F09-2B69-8629-D79E-BFFB61DB7E85}"/>
          </ac:picMkLst>
        </pc:picChg>
        <pc:picChg chg="add mod">
          <ac:chgData name="שיר וולץ" userId="aefb9a7725becb63" providerId="LiveId" clId="{9F74FB0C-EC1E-437D-8CDE-B518B384A0C5}" dt="2023-12-01T12:05:36.449" v="854" actId="14100"/>
          <ac:picMkLst>
            <pc:docMk/>
            <pc:sldMk cId="2396002602" sldId="277"/>
            <ac:picMk id="1032" creationId="{C888E5F5-7F08-06F8-B91F-267DC469F344}"/>
          </ac:picMkLst>
        </pc:picChg>
        <pc:picChg chg="add mod">
          <ac:chgData name="שיר וולץ" userId="aefb9a7725becb63" providerId="LiveId" clId="{9F74FB0C-EC1E-437D-8CDE-B518B384A0C5}" dt="2023-12-01T12:05:18.781" v="847" actId="1076"/>
          <ac:picMkLst>
            <pc:docMk/>
            <pc:sldMk cId="2396002602" sldId="277"/>
            <ac:picMk id="1034" creationId="{92DC4BA1-E55D-F9C8-6C7D-2ABC293E10EE}"/>
          </ac:picMkLst>
        </pc:picChg>
        <pc:picChg chg="add mod">
          <ac:chgData name="שיר וולץ" userId="aefb9a7725becb63" providerId="LiveId" clId="{9F74FB0C-EC1E-437D-8CDE-B518B384A0C5}" dt="2023-12-01T12:05:20.421" v="848" actId="1076"/>
          <ac:picMkLst>
            <pc:docMk/>
            <pc:sldMk cId="2396002602" sldId="277"/>
            <ac:picMk id="1036" creationId="{B48CB4C8-966A-CBC8-082F-52F087D2D26F}"/>
          </ac:picMkLst>
        </pc:picChg>
        <pc:picChg chg="add mod">
          <ac:chgData name="שיר וולץ" userId="aefb9a7725becb63" providerId="LiveId" clId="{9F74FB0C-EC1E-437D-8CDE-B518B384A0C5}" dt="2023-12-01T12:05:22.061" v="849" actId="1076"/>
          <ac:picMkLst>
            <pc:docMk/>
            <pc:sldMk cId="2396002602" sldId="277"/>
            <ac:picMk id="1038" creationId="{542FA7CE-E891-F377-BB4E-68EB74574E51}"/>
          </ac:picMkLst>
        </pc:picChg>
      </pc:sldChg>
      <pc:sldChg chg="addSp delSp modSp add mod">
        <pc:chgData name="שיר וולץ" userId="aefb9a7725becb63" providerId="LiveId" clId="{9F74FB0C-EC1E-437D-8CDE-B518B384A0C5}" dt="2023-12-01T12:21:48.536" v="1166" actId="255"/>
        <pc:sldMkLst>
          <pc:docMk/>
          <pc:sldMk cId="2889183720" sldId="278"/>
        </pc:sldMkLst>
        <pc:spChg chg="mod">
          <ac:chgData name="שיר וולץ" userId="aefb9a7725becb63" providerId="LiveId" clId="{9F74FB0C-EC1E-437D-8CDE-B518B384A0C5}" dt="2023-12-01T12:21:48.536" v="1166" actId="255"/>
          <ac:spMkLst>
            <pc:docMk/>
            <pc:sldMk cId="2889183720" sldId="278"/>
            <ac:spMk id="4" creationId="{18C13FE4-332D-2C92-6AF2-2F31660F39AF}"/>
          </ac:spMkLst>
        </pc:spChg>
        <pc:graphicFrameChg chg="add del">
          <ac:chgData name="שיר וולץ" userId="aefb9a7725becb63" providerId="LiveId" clId="{9F74FB0C-EC1E-437D-8CDE-B518B384A0C5}" dt="2023-12-01T12:07:10.397" v="864" actId="21"/>
          <ac:graphicFrameMkLst>
            <pc:docMk/>
            <pc:sldMk cId="2889183720" sldId="278"/>
            <ac:graphicFrameMk id="3" creationId="{8B21EFB1-5B5C-BD96-EE36-477B13851F89}"/>
          </ac:graphicFrameMkLst>
        </pc:graphicFrameChg>
        <pc:graphicFrameChg chg="add mod modGraphic">
          <ac:chgData name="שיר וולץ" userId="aefb9a7725becb63" providerId="LiveId" clId="{9F74FB0C-EC1E-437D-8CDE-B518B384A0C5}" dt="2023-12-01T12:20:06.857" v="1072" actId="207"/>
          <ac:graphicFrameMkLst>
            <pc:docMk/>
            <pc:sldMk cId="2889183720" sldId="278"/>
            <ac:graphicFrameMk id="6" creationId="{A1688815-74C7-03C3-DDE2-45AA286597BE}"/>
          </ac:graphicFrameMkLst>
        </pc:graphicFrameChg>
        <pc:picChg chg="del">
          <ac:chgData name="שיר וולץ" userId="aefb9a7725becb63" providerId="LiveId" clId="{9F74FB0C-EC1E-437D-8CDE-B518B384A0C5}" dt="2023-12-01T12:06:10.688" v="856" actId="21"/>
          <ac:picMkLst>
            <pc:docMk/>
            <pc:sldMk cId="2889183720" sldId="278"/>
            <ac:picMk id="1026" creationId="{F999FCB8-C8F0-348D-0193-6C4DC817A784}"/>
          </ac:picMkLst>
        </pc:picChg>
        <pc:picChg chg="del">
          <ac:chgData name="שיר וולץ" userId="aefb9a7725becb63" providerId="LiveId" clId="{9F74FB0C-EC1E-437D-8CDE-B518B384A0C5}" dt="2023-12-01T12:06:12.316" v="857" actId="21"/>
          <ac:picMkLst>
            <pc:docMk/>
            <pc:sldMk cId="2889183720" sldId="278"/>
            <ac:picMk id="1028" creationId="{BD202FC0-B5FE-2464-7A4B-5CD6871B4468}"/>
          </ac:picMkLst>
        </pc:picChg>
        <pc:picChg chg="del">
          <ac:chgData name="שיר וולץ" userId="aefb9a7725becb63" providerId="LiveId" clId="{9F74FB0C-EC1E-437D-8CDE-B518B384A0C5}" dt="2023-12-01T12:06:14.055" v="858" actId="21"/>
          <ac:picMkLst>
            <pc:docMk/>
            <pc:sldMk cId="2889183720" sldId="278"/>
            <ac:picMk id="1030" creationId="{93B45F09-2B69-8629-D79E-BFFB61DB7E85}"/>
          </ac:picMkLst>
        </pc:picChg>
        <pc:picChg chg="del">
          <ac:chgData name="שיר וולץ" userId="aefb9a7725becb63" providerId="LiveId" clId="{9F74FB0C-EC1E-437D-8CDE-B518B384A0C5}" dt="2023-12-01T12:06:15.613" v="859" actId="21"/>
          <ac:picMkLst>
            <pc:docMk/>
            <pc:sldMk cId="2889183720" sldId="278"/>
            <ac:picMk id="1032" creationId="{C888E5F5-7F08-06F8-B91F-267DC469F344}"/>
          </ac:picMkLst>
        </pc:picChg>
        <pc:picChg chg="del">
          <ac:chgData name="שיר וולץ" userId="aefb9a7725becb63" providerId="LiveId" clId="{9F74FB0C-EC1E-437D-8CDE-B518B384A0C5}" dt="2023-12-01T12:06:24.815" v="862" actId="21"/>
          <ac:picMkLst>
            <pc:docMk/>
            <pc:sldMk cId="2889183720" sldId="278"/>
            <ac:picMk id="1034" creationId="{92DC4BA1-E55D-F9C8-6C7D-2ABC293E10EE}"/>
          </ac:picMkLst>
        </pc:picChg>
        <pc:picChg chg="del">
          <ac:chgData name="שיר וולץ" userId="aefb9a7725becb63" providerId="LiveId" clId="{9F74FB0C-EC1E-437D-8CDE-B518B384A0C5}" dt="2023-12-01T12:06:22.443" v="861" actId="21"/>
          <ac:picMkLst>
            <pc:docMk/>
            <pc:sldMk cId="2889183720" sldId="278"/>
            <ac:picMk id="1036" creationId="{B48CB4C8-966A-CBC8-082F-52F087D2D26F}"/>
          </ac:picMkLst>
        </pc:picChg>
        <pc:picChg chg="del">
          <ac:chgData name="שיר וולץ" userId="aefb9a7725becb63" providerId="LiveId" clId="{9F74FB0C-EC1E-437D-8CDE-B518B384A0C5}" dt="2023-12-01T12:06:18.827" v="860" actId="21"/>
          <ac:picMkLst>
            <pc:docMk/>
            <pc:sldMk cId="2889183720" sldId="278"/>
            <ac:picMk id="1038" creationId="{542FA7CE-E891-F377-BB4E-68EB74574E51}"/>
          </ac:picMkLst>
        </pc:picChg>
      </pc:sldChg>
      <pc:sldChg chg="addSp delSp modSp add mod">
        <pc:chgData name="שיר וולץ" userId="aefb9a7725becb63" providerId="LiveId" clId="{9F74FB0C-EC1E-437D-8CDE-B518B384A0C5}" dt="2023-12-01T15:16:52.370" v="1419" actId="208"/>
        <pc:sldMkLst>
          <pc:docMk/>
          <pc:sldMk cId="3112131851" sldId="279"/>
        </pc:sldMkLst>
        <pc:spChg chg="mod">
          <ac:chgData name="שיר וולץ" userId="aefb9a7725becb63" providerId="LiveId" clId="{9F74FB0C-EC1E-437D-8CDE-B518B384A0C5}" dt="2023-12-01T14:22:21.745" v="1306" actId="313"/>
          <ac:spMkLst>
            <pc:docMk/>
            <pc:sldMk cId="3112131851" sldId="279"/>
            <ac:spMk id="4" creationId="{18C13FE4-332D-2C92-6AF2-2F31660F39AF}"/>
          </ac:spMkLst>
        </pc:spChg>
        <pc:spChg chg="add mod">
          <ac:chgData name="שיר וולץ" userId="aefb9a7725becb63" providerId="LiveId" clId="{9F74FB0C-EC1E-437D-8CDE-B518B384A0C5}" dt="2023-12-01T14:29:36.039" v="1325" actId="692"/>
          <ac:spMkLst>
            <pc:docMk/>
            <pc:sldMk cId="3112131851" sldId="279"/>
            <ac:spMk id="9" creationId="{31C22BAA-1001-479E-9971-E279C3CE9891}"/>
          </ac:spMkLst>
        </pc:spChg>
        <pc:spChg chg="add mod">
          <ac:chgData name="שיר וולץ" userId="aefb9a7725becb63" providerId="LiveId" clId="{9F74FB0C-EC1E-437D-8CDE-B518B384A0C5}" dt="2023-12-01T15:09:06.887" v="1387" actId="208"/>
          <ac:spMkLst>
            <pc:docMk/>
            <pc:sldMk cId="3112131851" sldId="279"/>
            <ac:spMk id="10" creationId="{5AB75C87-6127-6890-3E26-2A64E04F9D50}"/>
          </ac:spMkLst>
        </pc:spChg>
        <pc:spChg chg="add del mod">
          <ac:chgData name="שיר וולץ" userId="aefb9a7725becb63" providerId="LiveId" clId="{9F74FB0C-EC1E-437D-8CDE-B518B384A0C5}" dt="2023-12-01T15:11:01.855" v="1389" actId="767"/>
          <ac:spMkLst>
            <pc:docMk/>
            <pc:sldMk cId="3112131851" sldId="279"/>
            <ac:spMk id="11" creationId="{F238D779-3542-2A41-F7FB-15F86672822F}"/>
          </ac:spMkLst>
        </pc:spChg>
        <pc:spChg chg="add del mod">
          <ac:chgData name="שיר וולץ" userId="aefb9a7725becb63" providerId="LiveId" clId="{9F74FB0C-EC1E-437D-8CDE-B518B384A0C5}" dt="2023-12-01T15:15:02.176" v="1393" actId="21"/>
          <ac:spMkLst>
            <pc:docMk/>
            <pc:sldMk cId="3112131851" sldId="279"/>
            <ac:spMk id="12" creationId="{0A2117DA-1C53-DDCC-D623-B84ABC343040}"/>
          </ac:spMkLst>
        </pc:spChg>
        <pc:spChg chg="add mod">
          <ac:chgData name="שיר וולץ" userId="aefb9a7725becb63" providerId="LiveId" clId="{9F74FB0C-EC1E-437D-8CDE-B518B384A0C5}" dt="2023-12-01T15:16:21.362" v="1414" actId="1076"/>
          <ac:spMkLst>
            <pc:docMk/>
            <pc:sldMk cId="3112131851" sldId="279"/>
            <ac:spMk id="13" creationId="{9041F4DF-359F-9630-12D8-DBA977BC78F0}"/>
          </ac:spMkLst>
        </pc:spChg>
        <pc:graphicFrameChg chg="del">
          <ac:chgData name="שיר וולץ" userId="aefb9a7725becb63" providerId="LiveId" clId="{9F74FB0C-EC1E-437D-8CDE-B518B384A0C5}" dt="2023-12-01T12:20:46.926" v="1074" actId="21"/>
          <ac:graphicFrameMkLst>
            <pc:docMk/>
            <pc:sldMk cId="3112131851" sldId="279"/>
            <ac:graphicFrameMk id="6" creationId="{A1688815-74C7-03C3-DDE2-45AA286597BE}"/>
          </ac:graphicFrameMkLst>
        </pc:graphicFrameChg>
        <pc:picChg chg="add mod">
          <ac:chgData name="שיר וולץ" userId="aefb9a7725becb63" providerId="LiveId" clId="{9F74FB0C-EC1E-437D-8CDE-B518B384A0C5}" dt="2023-12-01T14:21:51.976" v="1291" actId="1076"/>
          <ac:picMkLst>
            <pc:docMk/>
            <pc:sldMk cId="3112131851" sldId="279"/>
            <ac:picMk id="1026" creationId="{3B51BC27-0F12-1C9A-811D-60AC218BB492}"/>
          </ac:picMkLst>
        </pc:picChg>
        <pc:cxnChg chg="add del mod">
          <ac:chgData name="שיר וולץ" userId="aefb9a7725becb63" providerId="LiveId" clId="{9F74FB0C-EC1E-437D-8CDE-B518B384A0C5}" dt="2023-12-01T14:25:10.571" v="1320" actId="21"/>
          <ac:cxnSpMkLst>
            <pc:docMk/>
            <pc:sldMk cId="3112131851" sldId="279"/>
            <ac:cxnSpMk id="6" creationId="{D8B298B5-0D78-2E3D-9429-917850499055}"/>
          </ac:cxnSpMkLst>
        </pc:cxnChg>
        <pc:cxnChg chg="add mod">
          <ac:chgData name="שיר וולץ" userId="aefb9a7725becb63" providerId="LiveId" clId="{9F74FB0C-EC1E-437D-8CDE-B518B384A0C5}" dt="2023-12-01T14:25:13.519" v="1321" actId="1076"/>
          <ac:cxnSpMkLst>
            <pc:docMk/>
            <pc:sldMk cId="3112131851" sldId="279"/>
            <ac:cxnSpMk id="7" creationId="{F6B3E1C9-0FBD-4307-24CB-C4885784657B}"/>
          </ac:cxnSpMkLst>
        </pc:cxnChg>
        <pc:cxnChg chg="add mod">
          <ac:chgData name="שיר וולץ" userId="aefb9a7725becb63" providerId="LiveId" clId="{9F74FB0C-EC1E-437D-8CDE-B518B384A0C5}" dt="2023-12-01T15:16:52.370" v="1419" actId="208"/>
          <ac:cxnSpMkLst>
            <pc:docMk/>
            <pc:sldMk cId="3112131851" sldId="279"/>
            <ac:cxnSpMk id="15" creationId="{7774AAA3-DEA4-D493-FF5F-7C1EAE3EF8B9}"/>
          </ac:cxnSpMkLst>
        </pc:cxnChg>
      </pc:sldChg>
      <pc:sldChg chg="addSp delSp modSp add mod">
        <pc:chgData name="שיר וולץ" userId="aefb9a7725becb63" providerId="LiveId" clId="{9F74FB0C-EC1E-437D-8CDE-B518B384A0C5}" dt="2023-12-01T15:23:29.956" v="1444" actId="1076"/>
        <pc:sldMkLst>
          <pc:docMk/>
          <pc:sldMk cId="2080365302" sldId="280"/>
        </pc:sldMkLst>
        <pc:spChg chg="add mod ord">
          <ac:chgData name="שיר וולץ" userId="aefb9a7725becb63" providerId="LiveId" clId="{9F74FB0C-EC1E-437D-8CDE-B518B384A0C5}" dt="2023-12-01T15:23:26.559" v="1443" actId="1076"/>
          <ac:spMkLst>
            <pc:docMk/>
            <pc:sldMk cId="2080365302" sldId="280"/>
            <ac:spMk id="9" creationId="{5F348188-86CF-27E6-C696-D57827BF0F69}"/>
          </ac:spMkLst>
        </pc:spChg>
        <pc:picChg chg="del">
          <ac:chgData name="שיר וולץ" userId="aefb9a7725becb63" providerId="LiveId" clId="{9F74FB0C-EC1E-437D-8CDE-B518B384A0C5}" dt="2023-12-01T14:24:08.670" v="1311" actId="478"/>
          <ac:picMkLst>
            <pc:docMk/>
            <pc:sldMk cId="2080365302" sldId="280"/>
            <ac:picMk id="1026" creationId="{3B51BC27-0F12-1C9A-811D-60AC218BB492}"/>
          </ac:picMkLst>
        </pc:picChg>
        <pc:picChg chg="add del mod">
          <ac:chgData name="שיר וולץ" userId="aefb9a7725becb63" providerId="LiveId" clId="{9F74FB0C-EC1E-437D-8CDE-B518B384A0C5}" dt="2023-12-01T15:21:19.450" v="1434" actId="21"/>
          <ac:picMkLst>
            <pc:docMk/>
            <pc:sldMk cId="2080365302" sldId="280"/>
            <ac:picMk id="2050" creationId="{3E601965-6994-D9C0-2E52-BC40C05F5D92}"/>
          </ac:picMkLst>
        </pc:picChg>
        <pc:picChg chg="add mod">
          <ac:chgData name="שיר וולץ" userId="aefb9a7725becb63" providerId="LiveId" clId="{9F74FB0C-EC1E-437D-8CDE-B518B384A0C5}" dt="2023-12-01T15:23:22.126" v="1442" actId="1076"/>
          <ac:picMkLst>
            <pc:docMk/>
            <pc:sldMk cId="2080365302" sldId="280"/>
            <ac:picMk id="2052" creationId="{8DDE973D-CEAF-E37B-D725-DBC20190DD89}"/>
          </ac:picMkLst>
        </pc:picChg>
        <pc:cxnChg chg="add mod ord">
          <ac:chgData name="שיר וולץ" userId="aefb9a7725becb63" providerId="LiveId" clId="{9F74FB0C-EC1E-437D-8CDE-B518B384A0C5}" dt="2023-12-01T15:23:29.956" v="1444" actId="1076"/>
          <ac:cxnSpMkLst>
            <pc:docMk/>
            <pc:sldMk cId="2080365302" sldId="280"/>
            <ac:cxnSpMk id="3" creationId="{5ED6FCA2-D19E-9F22-E3B8-1DD40ADD3A94}"/>
          </ac:cxnSpMkLst>
        </pc:cxnChg>
        <pc:cxnChg chg="del">
          <ac:chgData name="שיר וולץ" userId="aefb9a7725becb63" providerId="LiveId" clId="{9F74FB0C-EC1E-437D-8CDE-B518B384A0C5}" dt="2023-12-01T14:24:12.504" v="1312" actId="21"/>
          <ac:cxnSpMkLst>
            <pc:docMk/>
            <pc:sldMk cId="2080365302" sldId="280"/>
            <ac:cxnSpMk id="6" creationId="{D8B298B5-0D78-2E3D-9429-917850499055}"/>
          </ac:cxnSpMkLst>
        </pc:cxnChg>
      </pc:sldChg>
      <pc:sldChg chg="addSp delSp modSp add mod">
        <pc:chgData name="שיר וולץ" userId="aefb9a7725becb63" providerId="LiveId" clId="{9F74FB0C-EC1E-437D-8CDE-B518B384A0C5}" dt="2023-12-01T15:24:55.817" v="1455" actId="1076"/>
        <pc:sldMkLst>
          <pc:docMk/>
          <pc:sldMk cId="558379904" sldId="281"/>
        </pc:sldMkLst>
        <pc:spChg chg="mod ord">
          <ac:chgData name="שיר וולץ" userId="aefb9a7725becb63" providerId="LiveId" clId="{9F74FB0C-EC1E-437D-8CDE-B518B384A0C5}" dt="2023-12-01T15:24:48.520" v="1453" actId="1076"/>
          <ac:spMkLst>
            <pc:docMk/>
            <pc:sldMk cId="558379904" sldId="281"/>
            <ac:spMk id="9" creationId="{5F348188-86CF-27E6-C696-D57827BF0F69}"/>
          </ac:spMkLst>
        </pc:spChg>
        <pc:picChg chg="del">
          <ac:chgData name="שיר וולץ" userId="aefb9a7725becb63" providerId="LiveId" clId="{9F74FB0C-EC1E-437D-8CDE-B518B384A0C5}" dt="2023-12-01T14:30:52.340" v="1329" actId="21"/>
          <ac:picMkLst>
            <pc:docMk/>
            <pc:sldMk cId="558379904" sldId="281"/>
            <ac:picMk id="2050" creationId="{3E601965-6994-D9C0-2E52-BC40C05F5D92}"/>
          </ac:picMkLst>
        </pc:picChg>
        <pc:picChg chg="add del mod">
          <ac:chgData name="שיר וולץ" userId="aefb9a7725becb63" providerId="LiveId" clId="{9F74FB0C-EC1E-437D-8CDE-B518B384A0C5}" dt="2023-12-01T15:23:48.228" v="1445" actId="21"/>
          <ac:picMkLst>
            <pc:docMk/>
            <pc:sldMk cId="558379904" sldId="281"/>
            <ac:picMk id="3074" creationId="{840AF7B7-F7FC-08E1-87C9-8FBDEAEA7F7D}"/>
          </ac:picMkLst>
        </pc:picChg>
        <pc:picChg chg="add mod">
          <ac:chgData name="שיר וולץ" userId="aefb9a7725becb63" providerId="LiveId" clId="{9F74FB0C-EC1E-437D-8CDE-B518B384A0C5}" dt="2023-12-01T15:24:39.269" v="1450" actId="1076"/>
          <ac:picMkLst>
            <pc:docMk/>
            <pc:sldMk cId="558379904" sldId="281"/>
            <ac:picMk id="3076" creationId="{76B932F3-0FBD-7C2B-D098-E3E489090A93}"/>
          </ac:picMkLst>
        </pc:picChg>
        <pc:cxnChg chg="mod ord">
          <ac:chgData name="שיר וולץ" userId="aefb9a7725becb63" providerId="LiveId" clId="{9F74FB0C-EC1E-437D-8CDE-B518B384A0C5}" dt="2023-12-01T15:24:55.817" v="1455" actId="1076"/>
          <ac:cxnSpMkLst>
            <pc:docMk/>
            <pc:sldMk cId="558379904" sldId="281"/>
            <ac:cxnSpMk id="3" creationId="{5ED6FCA2-D19E-9F22-E3B8-1DD40ADD3A94}"/>
          </ac:cxnSpMkLst>
        </pc:cxnChg>
      </pc:sldChg>
      <pc:sldChg chg="addSp delSp modSp add mod">
        <pc:chgData name="שיר וולץ" userId="aefb9a7725becb63" providerId="LiveId" clId="{9F74FB0C-EC1E-437D-8CDE-B518B384A0C5}" dt="2023-12-01T15:28:01.811" v="1472" actId="21"/>
        <pc:sldMkLst>
          <pc:docMk/>
          <pc:sldMk cId="3560181366" sldId="282"/>
        </pc:sldMkLst>
        <pc:spChg chg="mod ord">
          <ac:chgData name="שיר וולץ" userId="aefb9a7725becb63" providerId="LiveId" clId="{9F74FB0C-EC1E-437D-8CDE-B518B384A0C5}" dt="2023-12-01T15:27:40.535" v="1467" actId="1076"/>
          <ac:spMkLst>
            <pc:docMk/>
            <pc:sldMk cId="3560181366" sldId="282"/>
            <ac:spMk id="9" creationId="{5F348188-86CF-27E6-C696-D57827BF0F69}"/>
          </ac:spMkLst>
        </pc:spChg>
        <pc:picChg chg="del">
          <ac:chgData name="שיר וולץ" userId="aefb9a7725becb63" providerId="LiveId" clId="{9F74FB0C-EC1E-437D-8CDE-B518B384A0C5}" dt="2023-12-01T14:33:35.151" v="1341" actId="21"/>
          <ac:picMkLst>
            <pc:docMk/>
            <pc:sldMk cId="3560181366" sldId="282"/>
            <ac:picMk id="3074" creationId="{840AF7B7-F7FC-08E1-87C9-8FBDEAEA7F7D}"/>
          </ac:picMkLst>
        </pc:picChg>
        <pc:picChg chg="add del mod">
          <ac:chgData name="שיר וולץ" userId="aefb9a7725becb63" providerId="LiveId" clId="{9F74FB0C-EC1E-437D-8CDE-B518B384A0C5}" dt="2023-12-01T15:25:24.650" v="1456" actId="478"/>
          <ac:picMkLst>
            <pc:docMk/>
            <pc:sldMk cId="3560181366" sldId="282"/>
            <ac:picMk id="4098" creationId="{E1417B43-2B0F-78C3-D500-326646F044D2}"/>
          </ac:picMkLst>
        </pc:picChg>
        <pc:picChg chg="add mod">
          <ac:chgData name="שיר וולץ" userId="aefb9a7725becb63" providerId="LiveId" clId="{9F74FB0C-EC1E-437D-8CDE-B518B384A0C5}" dt="2023-12-01T15:27:30.634" v="1464" actId="1076"/>
          <ac:picMkLst>
            <pc:docMk/>
            <pc:sldMk cId="3560181366" sldId="282"/>
            <ac:picMk id="4100" creationId="{9FB6DDFE-D9FF-269F-DF80-14FC5C24221E}"/>
          </ac:picMkLst>
        </pc:picChg>
        <pc:cxnChg chg="del mod ord">
          <ac:chgData name="שיר וולץ" userId="aefb9a7725becb63" providerId="LiveId" clId="{9F74FB0C-EC1E-437D-8CDE-B518B384A0C5}" dt="2023-12-01T15:28:01.811" v="1472" actId="21"/>
          <ac:cxnSpMkLst>
            <pc:docMk/>
            <pc:sldMk cId="3560181366" sldId="282"/>
            <ac:cxnSpMk id="3" creationId="{5ED6FCA2-D19E-9F22-E3B8-1DD40ADD3A94}"/>
          </ac:cxnSpMkLst>
        </pc:cxnChg>
      </pc:sldChg>
      <pc:sldChg chg="addSp delSp modSp add mod">
        <pc:chgData name="שיר וולץ" userId="aefb9a7725becb63" providerId="LiveId" clId="{9F74FB0C-EC1E-437D-8CDE-B518B384A0C5}" dt="2023-12-01T15:18:21.234" v="1433" actId="1076"/>
        <pc:sldMkLst>
          <pc:docMk/>
          <pc:sldMk cId="2365412575" sldId="283"/>
        </pc:sldMkLst>
        <pc:spChg chg="ord">
          <ac:chgData name="שיר וולץ" userId="aefb9a7725becb63" providerId="LiveId" clId="{9F74FB0C-EC1E-437D-8CDE-B518B384A0C5}" dt="2023-12-01T15:18:02.330" v="1427" actId="166"/>
          <ac:spMkLst>
            <pc:docMk/>
            <pc:sldMk cId="2365412575" sldId="283"/>
            <ac:spMk id="9" creationId="{31C22BAA-1001-479E-9971-E279C3CE9891}"/>
          </ac:spMkLst>
        </pc:spChg>
        <pc:spChg chg="del">
          <ac:chgData name="שיר וולץ" userId="aefb9a7725becb63" providerId="LiveId" clId="{9F74FB0C-EC1E-437D-8CDE-B518B384A0C5}" dt="2023-12-01T15:17:27.410" v="1422" actId="21"/>
          <ac:spMkLst>
            <pc:docMk/>
            <pc:sldMk cId="2365412575" sldId="283"/>
            <ac:spMk id="10" creationId="{5AB75C87-6127-6890-3E26-2A64E04F9D50}"/>
          </ac:spMkLst>
        </pc:spChg>
        <pc:spChg chg="del">
          <ac:chgData name="שיר וולץ" userId="aefb9a7725becb63" providerId="LiveId" clId="{9F74FB0C-EC1E-437D-8CDE-B518B384A0C5}" dt="2023-12-01T15:17:30.385" v="1423" actId="21"/>
          <ac:spMkLst>
            <pc:docMk/>
            <pc:sldMk cId="2365412575" sldId="283"/>
            <ac:spMk id="13" creationId="{9041F4DF-359F-9630-12D8-DBA977BC78F0}"/>
          </ac:spMkLst>
        </pc:spChg>
        <pc:picChg chg="del">
          <ac:chgData name="שיר וולץ" userId="aefb9a7725becb63" providerId="LiveId" clId="{9F74FB0C-EC1E-437D-8CDE-B518B384A0C5}" dt="2023-12-01T15:17:23.990" v="1421" actId="21"/>
          <ac:picMkLst>
            <pc:docMk/>
            <pc:sldMk cId="2365412575" sldId="283"/>
            <ac:picMk id="1026" creationId="{3B51BC27-0F12-1C9A-811D-60AC218BB492}"/>
          </ac:picMkLst>
        </pc:picChg>
        <pc:picChg chg="add mod">
          <ac:chgData name="שיר וולץ" userId="aefb9a7725becb63" providerId="LiveId" clId="{9F74FB0C-EC1E-437D-8CDE-B518B384A0C5}" dt="2023-12-01T15:18:17.141" v="1432" actId="14100"/>
          <ac:picMkLst>
            <pc:docMk/>
            <pc:sldMk cId="2365412575" sldId="283"/>
            <ac:picMk id="5122" creationId="{394EB2A7-200B-C81C-9330-4A377C022766}"/>
          </ac:picMkLst>
        </pc:picChg>
        <pc:cxnChg chg="mod ord">
          <ac:chgData name="שיר וולץ" userId="aefb9a7725becb63" providerId="LiveId" clId="{9F74FB0C-EC1E-437D-8CDE-B518B384A0C5}" dt="2023-12-01T15:18:21.234" v="1433" actId="1076"/>
          <ac:cxnSpMkLst>
            <pc:docMk/>
            <pc:sldMk cId="2365412575" sldId="283"/>
            <ac:cxnSpMk id="7" creationId="{F6B3E1C9-0FBD-4307-24CB-C4885784657B}"/>
          </ac:cxnSpMkLst>
        </pc:cxnChg>
        <pc:cxnChg chg="del">
          <ac:chgData name="שיר וולץ" userId="aefb9a7725becb63" providerId="LiveId" clId="{9F74FB0C-EC1E-437D-8CDE-B518B384A0C5}" dt="2023-12-01T15:17:33.111" v="1424" actId="21"/>
          <ac:cxnSpMkLst>
            <pc:docMk/>
            <pc:sldMk cId="2365412575" sldId="283"/>
            <ac:cxnSpMk id="15" creationId="{7774AAA3-DEA4-D493-FF5F-7C1EAE3EF8B9}"/>
          </ac:cxnSpMkLst>
        </pc:cxnChg>
      </pc:sldChg>
    </pc:docChg>
  </pc:docChgLst>
  <pc:docChgLst>
    <pc:chgData name="שיר וולץ" userId="aefb9a7725becb63" providerId="LiveId" clId="{3C1D2FA1-F37F-4B22-9416-0109067D85DA}"/>
    <pc:docChg chg="modSld">
      <pc:chgData name="שיר וולץ" userId="aefb9a7725becb63" providerId="LiveId" clId="{3C1D2FA1-F37F-4B22-9416-0109067D85DA}" dt="2023-11-27T06:39:34.568" v="41" actId="20577"/>
      <pc:docMkLst>
        <pc:docMk/>
      </pc:docMkLst>
      <pc:sldChg chg="modSp mod">
        <pc:chgData name="שיר וולץ" userId="aefb9a7725becb63" providerId="LiveId" clId="{3C1D2FA1-F37F-4B22-9416-0109067D85DA}" dt="2023-11-27T06:39:34.568" v="41" actId="20577"/>
        <pc:sldMkLst>
          <pc:docMk/>
          <pc:sldMk cId="3358319154" sldId="274"/>
        </pc:sldMkLst>
        <pc:spChg chg="mod">
          <ac:chgData name="שיר וולץ" userId="aefb9a7725becb63" providerId="LiveId" clId="{3C1D2FA1-F37F-4B22-9416-0109067D85DA}" dt="2023-11-27T06:39:34.568" v="41" actId="20577"/>
          <ac:spMkLst>
            <pc:docMk/>
            <pc:sldMk cId="3358319154" sldId="274"/>
            <ac:spMk id="3" creationId="{71200041-4D1E-4989-BD14-297CC7957621}"/>
          </ac:spMkLst>
        </pc:spChg>
      </pc:sldChg>
    </pc:docChg>
  </pc:docChgLst>
  <pc:docChgLst>
    <pc:chgData name="שיר וולץ" userId="aefb9a7725becb63" providerId="LiveId" clId="{2B805E9A-1E52-47F1-B520-3D082B06BBBB}"/>
    <pc:docChg chg="undo custSel addSld delSld modSld sldOrd">
      <pc:chgData name="שיר וולץ" userId="aefb9a7725becb63" providerId="LiveId" clId="{2B805E9A-1E52-47F1-B520-3D082B06BBBB}" dt="2023-11-27T05:16:17.060" v="3059" actId="20577"/>
      <pc:docMkLst>
        <pc:docMk/>
      </pc:docMkLst>
      <pc:sldChg chg="del ord">
        <pc:chgData name="שיר וולץ" userId="aefb9a7725becb63" providerId="LiveId" clId="{2B805E9A-1E52-47F1-B520-3D082B06BBBB}" dt="2023-11-25T09:34:05.809" v="727" actId="2696"/>
        <pc:sldMkLst>
          <pc:docMk/>
          <pc:sldMk cId="1500568211" sldId="256"/>
        </pc:sldMkLst>
      </pc:sldChg>
      <pc:sldChg chg="del">
        <pc:chgData name="שיר וולץ" userId="aefb9a7725becb63" providerId="LiveId" clId="{2B805E9A-1E52-47F1-B520-3D082B06BBBB}" dt="2023-11-25T09:01:18.415" v="197" actId="2696"/>
        <pc:sldMkLst>
          <pc:docMk/>
          <pc:sldMk cId="1838031687" sldId="257"/>
        </pc:sldMkLst>
      </pc:sldChg>
      <pc:sldChg chg="delSp modSp del mod">
        <pc:chgData name="שיר וולץ" userId="aefb9a7725becb63" providerId="LiveId" clId="{2B805E9A-1E52-47F1-B520-3D082B06BBBB}" dt="2023-11-25T09:22:49.575" v="693" actId="2696"/>
        <pc:sldMkLst>
          <pc:docMk/>
          <pc:sldMk cId="2799490979" sldId="258"/>
        </pc:sldMkLst>
        <pc:spChg chg="mod">
          <ac:chgData name="שיר וולץ" userId="aefb9a7725becb63" providerId="LiveId" clId="{2B805E9A-1E52-47F1-B520-3D082B06BBBB}" dt="2023-11-25T08:52:16.643" v="92" actId="20577"/>
          <ac:spMkLst>
            <pc:docMk/>
            <pc:sldMk cId="2799490979" sldId="258"/>
            <ac:spMk id="2" creationId="{00000000-0000-0000-0000-000000000000}"/>
          </ac:spMkLst>
        </pc:spChg>
        <pc:spChg chg="mod">
          <ac:chgData name="שיר וולץ" userId="aefb9a7725becb63" providerId="LiveId" clId="{2B805E9A-1E52-47F1-B520-3D082B06BBBB}" dt="2023-11-25T08:58:13.508" v="195" actId="20577"/>
          <ac:spMkLst>
            <pc:docMk/>
            <pc:sldMk cId="2799490979" sldId="258"/>
            <ac:spMk id="22" creationId="{72117225-5AEB-2E87-A7FD-085F8B330459}"/>
          </ac:spMkLst>
        </pc:spChg>
        <pc:picChg chg="del mod">
          <ac:chgData name="שיר וולץ" userId="aefb9a7725becb63" providerId="LiveId" clId="{2B805E9A-1E52-47F1-B520-3D082B06BBBB}" dt="2023-11-25T08:51:02.392" v="52" actId="21"/>
          <ac:picMkLst>
            <pc:docMk/>
            <pc:sldMk cId="2799490979" sldId="258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8:49:58.519" v="40" actId="1076"/>
          <ac:picMkLst>
            <pc:docMk/>
            <pc:sldMk cId="2799490979" sldId="258"/>
            <ac:picMk id="8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8:47:36.841" v="0" actId="2696"/>
        <pc:sldMkLst>
          <pc:docMk/>
          <pc:sldMk cId="3741636359" sldId="260"/>
        </pc:sldMkLst>
      </pc:sldChg>
      <pc:sldChg chg="del">
        <pc:chgData name="שיר וולץ" userId="aefb9a7725becb63" providerId="LiveId" clId="{2B805E9A-1E52-47F1-B520-3D082B06BBBB}" dt="2023-11-25T09:01:29.070" v="198" actId="2696"/>
        <pc:sldMkLst>
          <pc:docMk/>
          <pc:sldMk cId="1325601046" sldId="261"/>
        </pc:sldMkLst>
      </pc:sldChg>
      <pc:sldChg chg="addSp delSp modSp del mod modNotesTx">
        <pc:chgData name="שיר וולץ" userId="aefb9a7725becb63" providerId="LiveId" clId="{2B805E9A-1E52-47F1-B520-3D082B06BBBB}" dt="2023-11-25T09:29:07.848" v="705" actId="2696"/>
        <pc:sldMkLst>
          <pc:docMk/>
          <pc:sldMk cId="3765089580" sldId="262"/>
        </pc:sldMkLst>
        <pc:spChg chg="del mod">
          <ac:chgData name="שיר וולץ" userId="aefb9a7725becb63" providerId="LiveId" clId="{2B805E9A-1E52-47F1-B520-3D082B06BBBB}" dt="2023-11-25T09:02:31.105" v="205" actId="21"/>
          <ac:spMkLst>
            <pc:docMk/>
            <pc:sldMk cId="3765089580" sldId="262"/>
            <ac:spMk id="2" creationId="{00000000-0000-0000-0000-000000000000}"/>
          </ac:spMkLst>
        </pc:spChg>
        <pc:spChg chg="del">
          <ac:chgData name="שיר וולץ" userId="aefb9a7725becb63" providerId="LiveId" clId="{2B805E9A-1E52-47F1-B520-3D082B06BBBB}" dt="2023-11-25T09:02:15.252" v="200" actId="21"/>
          <ac:spMkLst>
            <pc:docMk/>
            <pc:sldMk cId="3765089580" sldId="262"/>
            <ac:spMk id="3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02:18.320" v="201" actId="21"/>
          <ac:spMkLst>
            <pc:docMk/>
            <pc:sldMk cId="3765089580" sldId="262"/>
            <ac:spMk id="7" creationId="{0BEA8780-B450-55F7-92D4-2815FA4AD839}"/>
          </ac:spMkLst>
        </pc:spChg>
        <pc:spChg chg="add del mod">
          <ac:chgData name="שיר וולץ" userId="aefb9a7725becb63" providerId="LiveId" clId="{2B805E9A-1E52-47F1-B520-3D082B06BBBB}" dt="2023-11-25T09:02:34.573" v="206" actId="21"/>
          <ac:spMkLst>
            <pc:docMk/>
            <pc:sldMk cId="3765089580" sldId="262"/>
            <ac:spMk id="9" creationId="{05EC70E7-97F1-6782-4FFB-6123463638FF}"/>
          </ac:spMkLst>
        </pc:spChg>
        <pc:spChg chg="add mod">
          <ac:chgData name="שיר וולץ" userId="aefb9a7725becb63" providerId="LiveId" clId="{2B805E9A-1E52-47F1-B520-3D082B06BBBB}" dt="2023-11-25T09:06:55.765" v="297" actId="1076"/>
          <ac:spMkLst>
            <pc:docMk/>
            <pc:sldMk cId="3765089580" sldId="262"/>
            <ac:spMk id="10" creationId="{D0338E28-4DC3-3D4F-AD8E-8EFE605B99E7}"/>
          </ac:spMkLst>
        </pc:spChg>
        <pc:spChg chg="add mod">
          <ac:chgData name="שיר וולץ" userId="aefb9a7725becb63" providerId="LiveId" clId="{2B805E9A-1E52-47F1-B520-3D082B06BBBB}" dt="2023-11-25T09:06:51.259" v="296" actId="1076"/>
          <ac:spMkLst>
            <pc:docMk/>
            <pc:sldMk cId="3765089580" sldId="262"/>
            <ac:spMk id="11" creationId="{760C1180-8CE1-F7E5-16EA-7C862D6CD844}"/>
          </ac:spMkLst>
        </pc:spChg>
        <pc:picChg chg="del">
          <ac:chgData name="שיר וולץ" userId="aefb9a7725becb63" providerId="LiveId" clId="{2B805E9A-1E52-47F1-B520-3D082B06BBBB}" dt="2023-11-25T09:02:23.107" v="202" actId="21"/>
          <ac:picMkLst>
            <pc:docMk/>
            <pc:sldMk cId="3765089580" sldId="262"/>
            <ac:picMk id="5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02:26.182" v="203" actId="1076"/>
          <ac:picMkLst>
            <pc:docMk/>
            <pc:sldMk cId="3765089580" sldId="262"/>
            <ac:picMk id="6" creationId="{00000000-0000-0000-0000-000000000000}"/>
          </ac:picMkLst>
        </pc:picChg>
      </pc:sldChg>
      <pc:sldChg chg="del">
        <pc:chgData name="שיר וולץ" userId="aefb9a7725becb63" providerId="LiveId" clId="{2B805E9A-1E52-47F1-B520-3D082B06BBBB}" dt="2023-11-25T09:01:35.050" v="199" actId="2696"/>
        <pc:sldMkLst>
          <pc:docMk/>
          <pc:sldMk cId="3349130413" sldId="263"/>
        </pc:sldMkLst>
      </pc:sldChg>
      <pc:sldChg chg="delSp modSp del mod">
        <pc:chgData name="שיר וולץ" userId="aefb9a7725becb63" providerId="LiveId" clId="{2B805E9A-1E52-47F1-B520-3D082B06BBBB}" dt="2023-11-25T12:50:15.919" v="2619" actId="2696"/>
        <pc:sldMkLst>
          <pc:docMk/>
          <pc:sldMk cId="1517909165" sldId="264"/>
        </pc:sldMkLst>
        <pc:spChg chg="mod">
          <ac:chgData name="שיר וולץ" userId="aefb9a7725becb63" providerId="LiveId" clId="{2B805E9A-1E52-47F1-B520-3D082B06BBBB}" dt="2023-11-25T09:30:32.385" v="719" actId="255"/>
          <ac:spMkLst>
            <pc:docMk/>
            <pc:sldMk cId="1517909165" sldId="264"/>
            <ac:spMk id="14" creationId="{51F5F346-1955-D11E-006B-3246160EE0C9}"/>
          </ac:spMkLst>
        </pc:spChg>
        <pc:picChg chg="del">
          <ac:chgData name="שיר וולץ" userId="aefb9a7725becb63" providerId="LiveId" clId="{2B805E9A-1E52-47F1-B520-3D082B06BBBB}" dt="2023-11-25T08:48:05.945" v="1" actId="21"/>
          <ac:picMkLst>
            <pc:docMk/>
            <pc:sldMk cId="1517909165" sldId="264"/>
            <ac:picMk id="7" creationId="{00000000-0000-0000-0000-000000000000}"/>
          </ac:picMkLst>
        </pc:picChg>
        <pc:picChg chg="mod">
          <ac:chgData name="שיר וולץ" userId="aefb9a7725becb63" providerId="LiveId" clId="{2B805E9A-1E52-47F1-B520-3D082B06BBBB}" dt="2023-11-25T09:27:53.959" v="695" actId="1076"/>
          <ac:picMkLst>
            <pc:docMk/>
            <pc:sldMk cId="1517909165" sldId="264"/>
            <ac:picMk id="8" creationId="{00000000-0000-0000-0000-000000000000}"/>
          </ac:picMkLst>
        </pc:picChg>
      </pc:sldChg>
      <pc:sldChg chg="addSp delSp modSp add mod">
        <pc:chgData name="שיר וולץ" userId="aefb9a7725becb63" providerId="LiveId" clId="{2B805E9A-1E52-47F1-B520-3D082B06BBBB}" dt="2023-11-25T12:53:28.106" v="2631" actId="14100"/>
        <pc:sldMkLst>
          <pc:docMk/>
          <pc:sldMk cId="1777895238" sldId="265"/>
        </pc:sldMkLst>
        <pc:spChg chg="mod">
          <ac:chgData name="שיר וולץ" userId="aefb9a7725becb63" providerId="LiveId" clId="{2B805E9A-1E52-47F1-B520-3D082B06BBBB}" dt="2023-11-25T09:21:06.727" v="629" actId="14100"/>
          <ac:spMkLst>
            <pc:docMk/>
            <pc:sldMk cId="1777895238" sldId="265"/>
            <ac:spMk id="2" creationId="{00000000-0000-0000-0000-000000000000}"/>
          </ac:spMkLst>
        </pc:spChg>
        <pc:spChg chg="add del">
          <ac:chgData name="שיר וולץ" userId="aefb9a7725becb63" providerId="LiveId" clId="{2B805E9A-1E52-47F1-B520-3D082B06BBBB}" dt="2023-11-25T09:22:09.451" v="683" actId="21"/>
          <ac:spMkLst>
            <pc:docMk/>
            <pc:sldMk cId="1777895238" sldId="265"/>
            <ac:spMk id="4" creationId="{3B79466D-CB5A-B3A5-9D0D-4D641F5AA6B3}"/>
          </ac:spMkLst>
        </pc:spChg>
        <pc:spChg chg="mod">
          <ac:chgData name="שיר וולץ" userId="aefb9a7725becb63" providerId="LiveId" clId="{2B805E9A-1E52-47F1-B520-3D082B06BBBB}" dt="2023-11-25T12:53:28.106" v="2631" actId="14100"/>
          <ac:spMkLst>
            <pc:docMk/>
            <pc:sldMk cId="1777895238" sldId="265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8:11.876" v="553" actId="1076"/>
          <ac:picMkLst>
            <pc:docMk/>
            <pc:sldMk cId="1777895238" sldId="265"/>
            <ac:picMk id="8" creationId="{00000000-0000-0000-0000-000000000000}"/>
          </ac:picMkLst>
        </pc:picChg>
      </pc:sldChg>
      <pc:sldChg chg="modSp add del mod">
        <pc:chgData name="שיר וולץ" userId="aefb9a7725becb63" providerId="LiveId" clId="{2B805E9A-1E52-47F1-B520-3D082B06BBBB}" dt="2023-11-25T09:19:23.569" v="584" actId="2696"/>
        <pc:sldMkLst>
          <pc:docMk/>
          <pc:sldMk cId="254750234" sldId="266"/>
        </pc:sldMkLst>
        <pc:spChg chg="mod">
          <ac:chgData name="שיר וולץ" userId="aefb9a7725becb63" providerId="LiveId" clId="{2B805E9A-1E52-47F1-B520-3D082B06BBBB}" dt="2023-11-25T09:14:43.299" v="506" actId="1076"/>
          <ac:spMkLst>
            <pc:docMk/>
            <pc:sldMk cId="254750234" sldId="266"/>
            <ac:spMk id="2" creationId="{00000000-0000-0000-0000-000000000000}"/>
          </ac:spMkLst>
        </pc:spChg>
        <pc:spChg chg="mod ord">
          <ac:chgData name="שיר וולץ" userId="aefb9a7725becb63" providerId="LiveId" clId="{2B805E9A-1E52-47F1-B520-3D082B06BBBB}" dt="2023-11-25T09:17:33.308" v="549" actId="20577"/>
          <ac:spMkLst>
            <pc:docMk/>
            <pc:sldMk cId="254750234" sldId="266"/>
            <ac:spMk id="22" creationId="{72117225-5AEB-2E87-A7FD-085F8B330459}"/>
          </ac:spMkLst>
        </pc:spChg>
        <pc:picChg chg="mod">
          <ac:chgData name="שיר וולץ" userId="aefb9a7725becb63" providerId="LiveId" clId="{2B805E9A-1E52-47F1-B520-3D082B06BBBB}" dt="2023-11-25T09:14:54.703" v="509" actId="1076"/>
          <ac:picMkLst>
            <pc:docMk/>
            <pc:sldMk cId="254750234" sldId="266"/>
            <ac:picMk id="8" creationId="{00000000-0000-0000-0000-000000000000}"/>
          </ac:picMkLst>
        </pc:picChg>
      </pc:sldChg>
      <pc:sldChg chg="new del">
        <pc:chgData name="שיר וולץ" userId="aefb9a7725becb63" providerId="LiveId" clId="{2B805E9A-1E52-47F1-B520-3D082B06BBBB}" dt="2023-11-25T09:11:21.331" v="454" actId="680"/>
        <pc:sldMkLst>
          <pc:docMk/>
          <pc:sldMk cId="4151910966" sldId="266"/>
        </pc:sldMkLst>
      </pc:sldChg>
      <pc:sldChg chg="addSp delSp modSp add mod">
        <pc:chgData name="שיר וולץ" userId="aefb9a7725becb63" providerId="LiveId" clId="{2B805E9A-1E52-47F1-B520-3D082B06BBBB}" dt="2023-11-27T05:16:17.060" v="3059" actId="20577"/>
        <pc:sldMkLst>
          <pc:docMk/>
          <pc:sldMk cId="4232584337" sldId="267"/>
        </pc:sldMkLst>
        <pc:spChg chg="mod">
          <ac:chgData name="שיר וולץ" userId="aefb9a7725becb63" providerId="LiveId" clId="{2B805E9A-1E52-47F1-B520-3D082B06BBBB}" dt="2023-11-25T09:18:53.892" v="578" actId="20577"/>
          <ac:spMkLst>
            <pc:docMk/>
            <pc:sldMk cId="4232584337" sldId="267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7T05:16:17.060" v="3059" actId="20577"/>
          <ac:spMkLst>
            <pc:docMk/>
            <pc:sldMk cId="4232584337" sldId="267"/>
            <ac:spMk id="3" creationId="{CD819408-1CBA-3D89-DF10-4E3D1647D6B8}"/>
          </ac:spMkLst>
        </pc:spChg>
        <pc:spChg chg="add del mod">
          <ac:chgData name="שיר וולץ" userId="aefb9a7725becb63" providerId="LiveId" clId="{2B805E9A-1E52-47F1-B520-3D082B06BBBB}" dt="2023-11-25T09:19:12.383" v="582" actId="21"/>
          <ac:spMkLst>
            <pc:docMk/>
            <pc:sldMk cId="4232584337" sldId="267"/>
            <ac:spMk id="5" creationId="{6FE720FA-13B8-7749-88AC-35BD96478C9B}"/>
          </ac:spMkLst>
        </pc:spChg>
        <pc:spChg chg="del">
          <ac:chgData name="שיר וולץ" userId="aefb9a7725becb63" providerId="LiveId" clId="{2B805E9A-1E52-47F1-B520-3D082B06BBBB}" dt="2023-11-25T09:19:09.751" v="581" actId="21"/>
          <ac:spMkLst>
            <pc:docMk/>
            <pc:sldMk cId="4232584337" sldId="267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2:53:17.458" v="2630" actId="14100"/>
        <pc:sldMkLst>
          <pc:docMk/>
          <pc:sldMk cId="716002139" sldId="268"/>
        </pc:sldMkLst>
        <pc:spChg chg="mod">
          <ac:chgData name="שיר וולץ" userId="aefb9a7725becb63" providerId="LiveId" clId="{2B805E9A-1E52-47F1-B520-3D082B06BBBB}" dt="2023-11-25T09:34:41.861" v="780" actId="14100"/>
          <ac:spMkLst>
            <pc:docMk/>
            <pc:sldMk cId="716002139" sldId="268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09:37:39.683" v="1069" actId="20577"/>
          <ac:spMkLst>
            <pc:docMk/>
            <pc:sldMk cId="716002139" sldId="268"/>
            <ac:spMk id="4" creationId="{E8229164-54FE-1BFE-B907-BD75C11A6828}"/>
          </ac:spMkLst>
        </pc:spChg>
        <pc:spChg chg="add mod">
          <ac:chgData name="שיר וולץ" userId="aefb9a7725becb63" providerId="LiveId" clId="{2B805E9A-1E52-47F1-B520-3D082B06BBBB}" dt="2023-11-25T12:53:10.771" v="2629" actId="14100"/>
          <ac:spMkLst>
            <pc:docMk/>
            <pc:sldMk cId="716002139" sldId="268"/>
            <ac:spMk id="5" creationId="{465F2521-23C4-504B-6C6F-22A9755A5D1A}"/>
          </ac:spMkLst>
        </pc:spChg>
        <pc:spChg chg="mod">
          <ac:chgData name="שיר וולץ" userId="aefb9a7725becb63" providerId="LiveId" clId="{2B805E9A-1E52-47F1-B520-3D082B06BBBB}" dt="2023-11-25T12:53:17.458" v="2630" actId="14100"/>
          <ac:spMkLst>
            <pc:docMk/>
            <pc:sldMk cId="716002139" sldId="268"/>
            <ac:spMk id="22" creationId="{72117225-5AEB-2E87-A7FD-085F8B330459}"/>
          </ac:spMkLst>
        </pc:spChg>
        <pc:picChg chg="add mod">
          <ac:chgData name="שיר וולץ" userId="aefb9a7725becb63" providerId="LiveId" clId="{2B805E9A-1E52-47F1-B520-3D082B06BBBB}" dt="2023-11-25T09:38:02.323" v="1075" actId="1076"/>
          <ac:picMkLst>
            <pc:docMk/>
            <pc:sldMk cId="716002139" sldId="268"/>
            <ac:picMk id="3" creationId="{92C04113-1E5E-A7CF-F893-961D4734DB7B}"/>
          </ac:picMkLst>
        </pc:picChg>
        <pc:picChg chg="add mod">
          <ac:chgData name="שיר וולץ" userId="aefb9a7725becb63" providerId="LiveId" clId="{2B805E9A-1E52-47F1-B520-3D082B06BBBB}" dt="2023-11-25T09:42:26.607" v="1105" actId="1076"/>
          <ac:picMkLst>
            <pc:docMk/>
            <pc:sldMk cId="716002139" sldId="268"/>
            <ac:picMk id="6" creationId="{884F1D2C-AB14-D90A-EE0A-04132E91A39A}"/>
          </ac:picMkLst>
        </pc:picChg>
        <pc:picChg chg="add del">
          <ac:chgData name="שיר וולץ" userId="aefb9a7725becb63" providerId="LiveId" clId="{2B805E9A-1E52-47F1-B520-3D082B06BBBB}" dt="2023-11-25T09:42:05.428" v="1099"/>
          <ac:picMkLst>
            <pc:docMk/>
            <pc:sldMk cId="716002139" sldId="268"/>
            <ac:picMk id="1026" creationId="{B4A2FA05-7F18-5E28-EB26-9B714DAD83C1}"/>
          </ac:picMkLst>
        </pc:picChg>
      </pc:sldChg>
      <pc:sldChg chg="addSp delSp modSp add mod ord">
        <pc:chgData name="שיר וולץ" userId="aefb9a7725becb63" providerId="LiveId" clId="{2B805E9A-1E52-47F1-B520-3D082B06BBBB}" dt="2023-11-25T09:29:03.307" v="704"/>
        <pc:sldMkLst>
          <pc:docMk/>
          <pc:sldMk cId="2950196399" sldId="269"/>
        </pc:sldMkLst>
        <pc:spChg chg="del">
          <ac:chgData name="שיר וולץ" userId="aefb9a7725becb63" providerId="LiveId" clId="{2B805E9A-1E52-47F1-B520-3D082B06BBBB}" dt="2023-11-25T09:28:45.475" v="701" actId="21"/>
          <ac:spMkLst>
            <pc:docMk/>
            <pc:sldMk cId="2950196399" sldId="269"/>
            <ac:spMk id="2" creationId="{00000000-0000-0000-0000-000000000000}"/>
          </ac:spMkLst>
        </pc:spChg>
        <pc:spChg chg="add del mod">
          <ac:chgData name="שיר וולץ" userId="aefb9a7725becb63" providerId="LiveId" clId="{2B805E9A-1E52-47F1-B520-3D082B06BBBB}" dt="2023-11-25T09:28:43.002" v="700" actId="21"/>
          <ac:spMkLst>
            <pc:docMk/>
            <pc:sldMk cId="2950196399" sldId="269"/>
            <ac:spMk id="4" creationId="{5ECB62BB-C205-81E7-8861-D2DF18832E33}"/>
          </ac:spMkLst>
        </pc:spChg>
        <pc:spChg chg="add del mod">
          <ac:chgData name="שיר וולץ" userId="aefb9a7725becb63" providerId="LiveId" clId="{2B805E9A-1E52-47F1-B520-3D082B06BBBB}" dt="2023-11-25T09:28:50.540" v="702" actId="21"/>
          <ac:spMkLst>
            <pc:docMk/>
            <pc:sldMk cId="2950196399" sldId="269"/>
            <ac:spMk id="6" creationId="{BB7849FB-2A2A-81F8-B78C-4015832F432D}"/>
          </ac:spMkLst>
        </pc:spChg>
        <pc:spChg chg="add mod">
          <ac:chgData name="שיר וולץ" userId="aefb9a7725becb63" providerId="LiveId" clId="{2B805E9A-1E52-47F1-B520-3D082B06BBBB}" dt="2023-11-25T09:28:57.621" v="703"/>
          <ac:spMkLst>
            <pc:docMk/>
            <pc:sldMk cId="2950196399" sldId="269"/>
            <ac:spMk id="7" creationId="{D07B8255-2FE1-10E9-07CC-6AB3413267EA}"/>
          </ac:spMkLst>
        </pc:spChg>
        <pc:spChg chg="add mod">
          <ac:chgData name="שיר וולץ" userId="aefb9a7725becb63" providerId="LiveId" clId="{2B805E9A-1E52-47F1-B520-3D082B06BBBB}" dt="2023-11-25T09:29:03.307" v="704"/>
          <ac:spMkLst>
            <pc:docMk/>
            <pc:sldMk cId="2950196399" sldId="269"/>
            <ac:spMk id="9" creationId="{22BE6800-063D-BB92-65E5-D5723998ADE4}"/>
          </ac:spMkLst>
        </pc:spChg>
        <pc:spChg chg="del">
          <ac:chgData name="שיר וולץ" userId="aefb9a7725becb63" providerId="LiveId" clId="{2B805E9A-1E52-47F1-B520-3D082B06BBBB}" dt="2023-11-25T09:28:40.329" v="699" actId="21"/>
          <ac:spMkLst>
            <pc:docMk/>
            <pc:sldMk cId="2950196399" sldId="269"/>
            <ac:spMk id="22" creationId="{72117225-5AEB-2E87-A7FD-085F8B330459}"/>
          </ac:spMkLst>
        </pc:spChg>
      </pc:sldChg>
      <pc:sldChg chg="addSp delSp modSp add mod">
        <pc:chgData name="שיר וולץ" userId="aefb9a7725becb63" providerId="LiveId" clId="{2B805E9A-1E52-47F1-B520-3D082B06BBBB}" dt="2023-11-25T19:23:05.478" v="2847" actId="122"/>
        <pc:sldMkLst>
          <pc:docMk/>
          <pc:sldMk cId="2238981874" sldId="270"/>
        </pc:sldMkLst>
        <pc:spChg chg="mod">
          <ac:chgData name="שיר וולץ" userId="aefb9a7725becb63" providerId="LiveId" clId="{2B805E9A-1E52-47F1-B520-3D082B06BBBB}" dt="2023-11-25T11:41:44.838" v="1682" actId="1076"/>
          <ac:spMkLst>
            <pc:docMk/>
            <pc:sldMk cId="2238981874" sldId="270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1:38:19.950" v="1643" actId="1076"/>
          <ac:spMkLst>
            <pc:docMk/>
            <pc:sldMk cId="2238981874" sldId="270"/>
            <ac:spMk id="3" creationId="{17088BA8-C298-8DC4-1A98-E1243971BAF4}"/>
          </ac:spMkLst>
        </pc:spChg>
        <pc:spChg chg="add mod">
          <ac:chgData name="שיר וולץ" userId="aefb9a7725becb63" providerId="LiveId" clId="{2B805E9A-1E52-47F1-B520-3D082B06BBBB}" dt="2023-11-25T19:21:53.424" v="2826" actId="20577"/>
          <ac:spMkLst>
            <pc:docMk/>
            <pc:sldMk cId="2238981874" sldId="270"/>
            <ac:spMk id="4" creationId="{20D35749-7FF8-B5F9-1AFC-F6F892099519}"/>
          </ac:spMkLst>
        </pc:spChg>
        <pc:spChg chg="add mod">
          <ac:chgData name="שיר וולץ" userId="aefb9a7725becb63" providerId="LiveId" clId="{2B805E9A-1E52-47F1-B520-3D082B06BBBB}" dt="2023-11-25T11:41:38.456" v="1680" actId="1076"/>
          <ac:spMkLst>
            <pc:docMk/>
            <pc:sldMk cId="2238981874" sldId="270"/>
            <ac:spMk id="5" creationId="{14B39A6B-EFEF-F49B-11EA-28DD56FD3BC3}"/>
          </ac:spMkLst>
        </pc:spChg>
        <pc:spChg chg="add mod">
          <ac:chgData name="שיר וולץ" userId="aefb9a7725becb63" providerId="LiveId" clId="{2B805E9A-1E52-47F1-B520-3D082B06BBBB}" dt="2023-11-25T19:22:08.208" v="2828" actId="14100"/>
          <ac:spMkLst>
            <pc:docMk/>
            <pc:sldMk cId="2238981874" sldId="270"/>
            <ac:spMk id="6" creationId="{B2564B07-8279-B5B1-8E52-6016C40A8259}"/>
          </ac:spMkLst>
        </pc:spChg>
        <pc:spChg chg="mod">
          <ac:chgData name="שיר וולץ" userId="aefb9a7725becb63" providerId="LiveId" clId="{2B805E9A-1E52-47F1-B520-3D082B06BBBB}" dt="2023-11-25T19:23:05.478" v="2847" actId="122"/>
          <ac:spMkLst>
            <pc:docMk/>
            <pc:sldMk cId="2238981874" sldId="270"/>
            <ac:spMk id="22" creationId="{72117225-5AEB-2E87-A7FD-085F8B330459}"/>
          </ac:spMkLst>
        </pc:spChg>
        <pc:picChg chg="add del mod">
          <ac:chgData name="שיר וולץ" userId="aefb9a7725becb63" providerId="LiveId" clId="{2B805E9A-1E52-47F1-B520-3D082B06BBBB}" dt="2023-11-25T11:33:45.372" v="1520"/>
          <ac:picMkLst>
            <pc:docMk/>
            <pc:sldMk cId="2238981874" sldId="270"/>
            <ac:picMk id="1026" creationId="{4CB77483-B1C1-38DD-E692-EF7CBB0CEC14}"/>
          </ac:picMkLst>
        </pc:picChg>
        <pc:picChg chg="add mod">
          <ac:chgData name="שיר וולץ" userId="aefb9a7725becb63" providerId="LiveId" clId="{2B805E9A-1E52-47F1-B520-3D082B06BBBB}" dt="2023-11-25T11:46:25.538" v="1729" actId="1076"/>
          <ac:picMkLst>
            <pc:docMk/>
            <pc:sldMk cId="2238981874" sldId="270"/>
            <ac:picMk id="1028" creationId="{9BC73EBD-83ED-269D-F3B4-A397AA789FC2}"/>
          </ac:picMkLst>
        </pc:picChg>
      </pc:sldChg>
      <pc:sldChg chg="addSp delSp modSp add mod">
        <pc:chgData name="שיר וולץ" userId="aefb9a7725becb63" providerId="LiveId" clId="{2B805E9A-1E52-47F1-B520-3D082B06BBBB}" dt="2023-11-27T05:08:22.462" v="2930" actId="20577"/>
        <pc:sldMkLst>
          <pc:docMk/>
          <pc:sldMk cId="3979115751" sldId="271"/>
        </pc:sldMkLst>
        <pc:spChg chg="mod">
          <ac:chgData name="שיר וולץ" userId="aefb9a7725becb63" providerId="LiveId" clId="{2B805E9A-1E52-47F1-B520-3D082B06BBBB}" dt="2023-11-25T11:59:26.610" v="2149" actId="1076"/>
          <ac:spMkLst>
            <pc:docMk/>
            <pc:sldMk cId="3979115751" sldId="271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7T05:08:22.462" v="2930" actId="20577"/>
          <ac:spMkLst>
            <pc:docMk/>
            <pc:sldMk cId="3979115751" sldId="271"/>
            <ac:spMk id="5" creationId="{6A87851E-57F1-0ADA-ECE1-00AC36696523}"/>
          </ac:spMkLst>
        </pc:spChg>
        <pc:spChg chg="add del mod">
          <ac:chgData name="שיר וולץ" userId="aefb9a7725becb63" providerId="LiveId" clId="{2B805E9A-1E52-47F1-B520-3D082B06BBBB}" dt="2023-11-25T11:56:17.461" v="2114" actId="21"/>
          <ac:spMkLst>
            <pc:docMk/>
            <pc:sldMk cId="3979115751" sldId="271"/>
            <ac:spMk id="9" creationId="{B1285F5A-E463-E4D4-8712-5D6E60A8D11A}"/>
          </ac:spMkLst>
        </pc:spChg>
        <pc:spChg chg="del mod">
          <ac:chgData name="שיר וולץ" userId="aefb9a7725becb63" providerId="LiveId" clId="{2B805E9A-1E52-47F1-B520-3D082B06BBBB}" dt="2023-11-25T09:44:35.501" v="1109" actId="21"/>
          <ac:spMkLst>
            <pc:docMk/>
            <pc:sldMk cId="3979115751" sldId="271"/>
            <ac:spMk id="22" creationId="{72117225-5AEB-2E87-A7FD-085F8B330459}"/>
          </ac:spMkLst>
        </pc:spChg>
        <pc:picChg chg="add del">
          <ac:chgData name="שיר וולץ" userId="aefb9a7725becb63" providerId="LiveId" clId="{2B805E9A-1E52-47F1-B520-3D082B06BBBB}" dt="2023-11-25T11:55:47.527" v="2112" actId="21"/>
          <ac:picMkLst>
            <pc:docMk/>
            <pc:sldMk cId="3979115751" sldId="271"/>
            <ac:picMk id="3" creationId="{F688FD60-73CE-7AFB-7149-C9B87BA0BCDB}"/>
          </ac:picMkLst>
        </pc:picChg>
        <pc:picChg chg="add mod">
          <ac:chgData name="שיר וולץ" userId="aefb9a7725becb63" providerId="LiveId" clId="{2B805E9A-1E52-47F1-B520-3D082B06BBBB}" dt="2023-11-25T11:58:42.717" v="2145" actId="14100"/>
          <ac:picMkLst>
            <pc:docMk/>
            <pc:sldMk cId="3979115751" sldId="271"/>
            <ac:picMk id="7" creationId="{1AA6979D-6FEC-BF14-3B44-732E12B33052}"/>
          </ac:picMkLst>
        </pc:picChg>
      </pc:sldChg>
      <pc:sldChg chg="addSp delSp modSp add mod">
        <pc:chgData name="שיר וולץ" userId="aefb9a7725becb63" providerId="LiveId" clId="{2B805E9A-1E52-47F1-B520-3D082B06BBBB}" dt="2023-11-27T05:11:31.984" v="2976" actId="20577"/>
        <pc:sldMkLst>
          <pc:docMk/>
          <pc:sldMk cId="632009448" sldId="272"/>
        </pc:sldMkLst>
        <pc:spChg chg="mod">
          <ac:chgData name="שיר וולץ" userId="aefb9a7725becb63" providerId="LiveId" clId="{2B805E9A-1E52-47F1-B520-3D082B06BBBB}" dt="2023-11-27T05:11:31.984" v="2976" actId="20577"/>
          <ac:spMkLst>
            <pc:docMk/>
            <pc:sldMk cId="632009448" sldId="272"/>
            <ac:spMk id="5" creationId="{6A87851E-57F1-0ADA-ECE1-00AC36696523}"/>
          </ac:spMkLst>
        </pc:spChg>
        <pc:picChg chg="add mod">
          <ac:chgData name="שיר וולץ" userId="aefb9a7725becb63" providerId="LiveId" clId="{2B805E9A-1E52-47F1-B520-3D082B06BBBB}" dt="2023-11-27T05:11:26.164" v="2973" actId="1076"/>
          <ac:picMkLst>
            <pc:docMk/>
            <pc:sldMk cId="632009448" sldId="272"/>
            <ac:picMk id="3" creationId="{4425DFB3-CDE6-B803-E9F6-E82939EC4E1B}"/>
          </ac:picMkLst>
        </pc:picChg>
        <pc:picChg chg="del">
          <ac:chgData name="שיר וולץ" userId="aefb9a7725becb63" providerId="LiveId" clId="{2B805E9A-1E52-47F1-B520-3D082B06BBBB}" dt="2023-11-25T11:59:55.426" v="2157" actId="21"/>
          <ac:picMkLst>
            <pc:docMk/>
            <pc:sldMk cId="632009448" sldId="272"/>
            <ac:picMk id="7" creationId="{1AA6979D-6FEC-BF14-3B44-732E12B33052}"/>
          </ac:picMkLst>
        </pc:picChg>
      </pc:sldChg>
      <pc:sldChg chg="delSp modSp add del mod">
        <pc:chgData name="שיר וולץ" userId="aefb9a7725becb63" providerId="LiveId" clId="{2B805E9A-1E52-47F1-B520-3D082B06BBBB}" dt="2023-11-25T11:59:17.145" v="2148" actId="2696"/>
        <pc:sldMkLst>
          <pc:docMk/>
          <pc:sldMk cId="3102673944" sldId="272"/>
        </pc:sldMkLst>
        <pc:spChg chg="del">
          <ac:chgData name="שיר וולץ" userId="aefb9a7725becb63" providerId="LiveId" clId="{2B805E9A-1E52-47F1-B520-3D082B06BBBB}" dt="2023-11-25T11:56:52.216" v="2120" actId="21"/>
          <ac:spMkLst>
            <pc:docMk/>
            <pc:sldMk cId="3102673944" sldId="272"/>
            <ac:spMk id="5" creationId="{6A87851E-57F1-0ADA-ECE1-00AC36696523}"/>
          </ac:spMkLst>
        </pc:spChg>
        <pc:spChg chg="mod">
          <ac:chgData name="שיר וולץ" userId="aefb9a7725becb63" providerId="LiveId" clId="{2B805E9A-1E52-47F1-B520-3D082B06BBBB}" dt="2023-11-25T11:59:08.167" v="2147" actId="21"/>
          <ac:spMkLst>
            <pc:docMk/>
            <pc:sldMk cId="3102673944" sldId="272"/>
            <ac:spMk id="9" creationId="{B1285F5A-E463-E4D4-8712-5D6E60A8D11A}"/>
          </ac:spMkLst>
        </pc:spChg>
        <pc:picChg chg="del">
          <ac:chgData name="שיר וולץ" userId="aefb9a7725becb63" providerId="LiveId" clId="{2B805E9A-1E52-47F1-B520-3D082B06BBBB}" dt="2023-11-25T11:56:54.867" v="2121" actId="21"/>
          <ac:picMkLst>
            <pc:docMk/>
            <pc:sldMk cId="3102673944" sldId="272"/>
            <ac:picMk id="7" creationId="{1AA6979D-6FEC-BF14-3B44-732E12B33052}"/>
          </ac:picMkLst>
        </pc:picChg>
      </pc:sldChg>
      <pc:sldChg chg="addSp delSp modSp add mod modNotesTx">
        <pc:chgData name="שיר וולץ" userId="aefb9a7725becb63" providerId="LiveId" clId="{2B805E9A-1E52-47F1-B520-3D082B06BBBB}" dt="2023-11-27T05:15:24.791" v="3055" actId="115"/>
        <pc:sldMkLst>
          <pc:docMk/>
          <pc:sldMk cId="3124295061" sldId="273"/>
        </pc:sldMkLst>
        <pc:spChg chg="add del">
          <ac:chgData name="שיר וולץ" userId="aefb9a7725becb63" providerId="LiveId" clId="{2B805E9A-1E52-47F1-B520-3D082B06BBBB}" dt="2023-11-25T12:33:46.220" v="2337"/>
          <ac:spMkLst>
            <pc:docMk/>
            <pc:sldMk cId="3124295061" sldId="273"/>
            <ac:spMk id="4" creationId="{0725BF03-4C3C-EF8A-E75E-B1D23472B913}"/>
          </ac:spMkLst>
        </pc:spChg>
        <pc:spChg chg="mod">
          <ac:chgData name="שיר וולץ" userId="aefb9a7725becb63" providerId="LiveId" clId="{2B805E9A-1E52-47F1-B520-3D082B06BBBB}" dt="2023-11-27T05:15:01.138" v="3048" actId="20577"/>
          <ac:spMkLst>
            <pc:docMk/>
            <pc:sldMk cId="3124295061" sldId="273"/>
            <ac:spMk id="5" creationId="{6A87851E-57F1-0ADA-ECE1-00AC36696523}"/>
          </ac:spMkLst>
        </pc:spChg>
        <pc:spChg chg="add del">
          <ac:chgData name="שיר וולץ" userId="aefb9a7725becb63" providerId="LiveId" clId="{2B805E9A-1E52-47F1-B520-3D082B06BBBB}" dt="2023-11-25T12:33:50.792" v="2339"/>
          <ac:spMkLst>
            <pc:docMk/>
            <pc:sldMk cId="3124295061" sldId="273"/>
            <ac:spMk id="6" creationId="{645D3F2B-02F2-8789-5DFD-1BD630E0FEA6}"/>
          </ac:spMkLst>
        </pc:spChg>
        <pc:spChg chg="add mod">
          <ac:chgData name="שיר וולץ" userId="aefb9a7725becb63" providerId="LiveId" clId="{2B805E9A-1E52-47F1-B520-3D082B06BBBB}" dt="2023-11-27T05:15:06.977" v="3052" actId="20577"/>
          <ac:spMkLst>
            <pc:docMk/>
            <pc:sldMk cId="3124295061" sldId="273"/>
            <ac:spMk id="7" creationId="{88E7C451-8226-DC8E-26F8-3FF4754BC144}"/>
          </ac:spMkLst>
        </pc:spChg>
        <pc:spChg chg="add mod">
          <ac:chgData name="שיר וולץ" userId="aefb9a7725becb63" providerId="LiveId" clId="{2B805E9A-1E52-47F1-B520-3D082B06BBBB}" dt="2023-11-27T05:15:24.791" v="3055" actId="115"/>
          <ac:spMkLst>
            <pc:docMk/>
            <pc:sldMk cId="3124295061" sldId="273"/>
            <ac:spMk id="9" creationId="{06525356-D9EF-16DE-A4A4-B0E938A35276}"/>
          </ac:spMkLst>
        </pc:spChg>
        <pc:picChg chg="del">
          <ac:chgData name="שיר וולץ" userId="aefb9a7725becb63" providerId="LiveId" clId="{2B805E9A-1E52-47F1-B520-3D082B06BBBB}" dt="2023-11-25T12:30:05.429" v="2211" actId="478"/>
          <ac:picMkLst>
            <pc:docMk/>
            <pc:sldMk cId="3124295061" sldId="273"/>
            <ac:picMk id="3" creationId="{4425DFB3-CDE6-B803-E9F6-E82939EC4E1B}"/>
          </ac:picMkLst>
        </pc:picChg>
        <pc:picChg chg="add mod">
          <ac:chgData name="שיר וולץ" userId="aefb9a7725becb63" providerId="LiveId" clId="{2B805E9A-1E52-47F1-B520-3D082B06BBBB}" dt="2023-11-26T22:13:43.255" v="2907" actId="14100"/>
          <ac:picMkLst>
            <pc:docMk/>
            <pc:sldMk cId="3124295061" sldId="273"/>
            <ac:picMk id="3" creationId="{5974D7CC-A46C-BCE4-A962-2F27880D0BBA}"/>
          </ac:picMkLst>
        </pc:picChg>
        <pc:picChg chg="add del mod">
          <ac:chgData name="שיר וולץ" userId="aefb9a7725becb63" providerId="LiveId" clId="{2B805E9A-1E52-47F1-B520-3D082B06BBBB}" dt="2023-11-25T12:34:58.951" v="2346" actId="21"/>
          <ac:picMkLst>
            <pc:docMk/>
            <pc:sldMk cId="3124295061" sldId="273"/>
            <ac:picMk id="2052" creationId="{B578BFC2-492F-8FC3-B678-D71E701F45E7}"/>
          </ac:picMkLst>
        </pc:picChg>
        <pc:picChg chg="add del mod">
          <ac:chgData name="שיר וולץ" userId="aefb9a7725becb63" providerId="LiveId" clId="{2B805E9A-1E52-47F1-B520-3D082B06BBBB}" dt="2023-11-25T12:38:11.513" v="2434" actId="21"/>
          <ac:picMkLst>
            <pc:docMk/>
            <pc:sldMk cId="3124295061" sldId="273"/>
            <ac:picMk id="2054" creationId="{C458412E-EE04-6B16-1226-05CDEEE2EA92}"/>
          </ac:picMkLst>
        </pc:picChg>
        <pc:picChg chg="add del mod">
          <ac:chgData name="שיר וולץ" userId="aefb9a7725becb63" providerId="LiveId" clId="{2B805E9A-1E52-47F1-B520-3D082B06BBBB}" dt="2023-11-26T22:13:24.502" v="2902" actId="478"/>
          <ac:picMkLst>
            <pc:docMk/>
            <pc:sldMk cId="3124295061" sldId="273"/>
            <ac:picMk id="2056" creationId="{0BD715B5-506A-0A90-13E5-1EC432DF4DEE}"/>
          </ac:picMkLst>
        </pc:picChg>
      </pc:sldChg>
      <pc:sldChg chg="addSp delSp modSp add mod ord">
        <pc:chgData name="שיר וולץ" userId="aefb9a7725becb63" providerId="LiveId" clId="{2B805E9A-1E52-47F1-B520-3D082B06BBBB}" dt="2023-11-25T12:50:18.490" v="2621"/>
        <pc:sldMkLst>
          <pc:docMk/>
          <pc:sldMk cId="3358319154" sldId="274"/>
        </pc:sldMkLst>
        <pc:spChg chg="del">
          <ac:chgData name="שיר וולץ" userId="aefb9a7725becb63" providerId="LiveId" clId="{2B805E9A-1E52-47F1-B520-3D082B06BBBB}" dt="2023-11-25T12:49:53.561" v="2614" actId="21"/>
          <ac:spMkLst>
            <pc:docMk/>
            <pc:sldMk cId="3358319154" sldId="274"/>
            <ac:spMk id="2" creationId="{00000000-0000-0000-0000-000000000000}"/>
          </ac:spMkLst>
        </pc:spChg>
        <pc:spChg chg="add mod">
          <ac:chgData name="שיר וולץ" userId="aefb9a7725becb63" providerId="LiveId" clId="{2B805E9A-1E52-47F1-B520-3D082B06BBBB}" dt="2023-11-25T12:50:09.749" v="2618" actId="1076"/>
          <ac:spMkLst>
            <pc:docMk/>
            <pc:sldMk cId="3358319154" sldId="274"/>
            <ac:spMk id="3" creationId="{71200041-4D1E-4989-BD14-297CC7957621}"/>
          </ac:spMkLst>
        </pc:spChg>
        <pc:spChg chg="add del mod">
          <ac:chgData name="שיר וולץ" userId="aefb9a7725becb63" providerId="LiveId" clId="{2B805E9A-1E52-47F1-B520-3D082B06BBBB}" dt="2023-11-25T12:49:57.285" v="2615" actId="21"/>
          <ac:spMkLst>
            <pc:docMk/>
            <pc:sldMk cId="3358319154" sldId="274"/>
            <ac:spMk id="5" creationId="{35284D07-8583-8045-D49D-30BD558AD25B}"/>
          </ac:spMkLst>
        </pc:spChg>
        <pc:spChg chg="add del mod">
          <ac:chgData name="שיר וולץ" userId="aefb9a7725becb63" providerId="LiveId" clId="{2B805E9A-1E52-47F1-B520-3D082B06BBBB}" dt="2023-11-25T12:50:06.580" v="2617" actId="21"/>
          <ac:spMkLst>
            <pc:docMk/>
            <pc:sldMk cId="3358319154" sldId="274"/>
            <ac:spMk id="7" creationId="{5B1D7D55-801D-20D4-F8DE-014B2B1AAE71}"/>
          </ac:spMkLst>
        </pc:spChg>
        <pc:spChg chg="del">
          <ac:chgData name="שיר וולץ" userId="aefb9a7725becb63" providerId="LiveId" clId="{2B805E9A-1E52-47F1-B520-3D082B06BBBB}" dt="2023-11-25T12:50:02.356" v="2616" actId="21"/>
          <ac:spMkLst>
            <pc:docMk/>
            <pc:sldMk cId="3358319154" sldId="274"/>
            <ac:spMk id="22" creationId="{72117225-5AEB-2E87-A7FD-085F8B3304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CB4F-678B-4847-BCA7-E4F55087CAE7}" type="datetimeFigureOut">
              <a:rPr lang="en-IL" smtClean="0"/>
              <a:t>12/01/2023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7CA-F85B-FC46-9096-A03C9849DA1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0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5456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1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60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38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44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39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967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98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7CA-F85B-FC46-9096-A03C9849DA1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4698-AE2D-43E6-BD25-8D09F11DD6B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2CC-C757-4860-AEAD-5893CB85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00041-4D1E-4989-BD14-297CC7957621}"/>
              </a:ext>
            </a:extLst>
          </p:cNvPr>
          <p:cNvSpPr txBox="1"/>
          <p:nvPr/>
        </p:nvSpPr>
        <p:spPr>
          <a:xfrm>
            <a:off x="1783007" y="941174"/>
            <a:ext cx="8807668" cy="53245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IL" sz="6000" dirty="0"/>
              <a:t>Data Analys</a:t>
            </a:r>
            <a:r>
              <a:rPr lang="en-US" sz="6000" dirty="0"/>
              <a:t>t Program</a:t>
            </a:r>
            <a:endParaRPr lang="he-IL" sz="6000" dirty="0"/>
          </a:p>
          <a:p>
            <a:pPr algn="ctr" rtl="0"/>
            <a:endParaRPr lang="en-US" sz="4000" dirty="0"/>
          </a:p>
          <a:p>
            <a:pPr algn="ctr" rtl="0"/>
            <a:r>
              <a:rPr lang="en-US" sz="6000" dirty="0"/>
              <a:t>Class 4, Group 2</a:t>
            </a:r>
          </a:p>
          <a:p>
            <a:pPr algn="ctr" rtl="0"/>
            <a:endParaRPr lang="he-IL" sz="4000" dirty="0"/>
          </a:p>
          <a:p>
            <a:pPr algn="ctr" rtl="0"/>
            <a:r>
              <a:rPr lang="en-IL" sz="6000" dirty="0"/>
              <a:t>Final Project</a:t>
            </a:r>
            <a:endParaRPr lang="en-US" sz="6000" dirty="0"/>
          </a:p>
          <a:p>
            <a:pPr algn="ctr" rtl="0"/>
            <a:endParaRPr lang="he-IL" sz="4000" dirty="0"/>
          </a:p>
          <a:p>
            <a:pPr algn="ctr" rtl="0"/>
            <a:r>
              <a:rPr lang="en-US" sz="4000" dirty="0"/>
              <a:t>December</a:t>
            </a:r>
            <a:r>
              <a:rPr lang="en-IL" sz="4000" dirty="0"/>
              <a:t> </a:t>
            </a:r>
            <a:r>
              <a:rPr lang="en-US" sz="4000" dirty="0"/>
              <a:t>20</a:t>
            </a:r>
            <a:r>
              <a:rPr lang="en-IL" sz="4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35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378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B: Analyzing the entire filtered Properties’ population</a:t>
            </a:r>
          </a:p>
          <a:p>
            <a:pPr algn="l" rtl="0"/>
            <a:r>
              <a:rPr lang="en-US" sz="2000" b="1" u="sng" dirty="0">
                <a:cs typeface="+mn-cs"/>
              </a:rPr>
              <a:t>Remark</a:t>
            </a:r>
            <a:r>
              <a:rPr lang="en-US" sz="20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1BC27-0F12-1C9A-811D-60AC218B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459442"/>
            <a:ext cx="7004957" cy="38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550979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605048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75C87-6127-6890-3E26-2A64E04F9D50}"/>
              </a:ext>
            </a:extLst>
          </p:cNvPr>
          <p:cNvSpPr/>
          <p:nvPr/>
        </p:nvSpPr>
        <p:spPr>
          <a:xfrm>
            <a:off x="9307287" y="5465379"/>
            <a:ext cx="304800" cy="332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1F4DF-359F-9630-12D8-DBA977BC78F0}"/>
              </a:ext>
            </a:extLst>
          </p:cNvPr>
          <p:cNvSpPr txBox="1"/>
          <p:nvPr/>
        </p:nvSpPr>
        <p:spPr>
          <a:xfrm>
            <a:off x="8552637" y="4805115"/>
            <a:ext cx="10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4AAA3-DEA4-D493-FF5F-7C1EAE3EF8B9}"/>
              </a:ext>
            </a:extLst>
          </p:cNvPr>
          <p:cNvCxnSpPr>
            <a:cxnSpLocks/>
          </p:cNvCxnSpPr>
          <p:nvPr/>
        </p:nvCxnSpPr>
        <p:spPr>
          <a:xfrm>
            <a:off x="9070930" y="5087733"/>
            <a:ext cx="260163" cy="3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378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B: Analyzing the entire filtered Properties’ population</a:t>
            </a:r>
          </a:p>
          <a:p>
            <a:pPr algn="l" rtl="0"/>
            <a:r>
              <a:rPr lang="en-US" sz="2000" b="1" u="sng" dirty="0">
                <a:cs typeface="+mn-cs"/>
              </a:rPr>
              <a:t>Remark</a:t>
            </a:r>
            <a:r>
              <a:rPr lang="en-US" sz="20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4EB2A7-200B-C81C-9330-4A377C02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13" y="2326795"/>
            <a:ext cx="7581900" cy="40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1C22BAA-1001-479E-9971-E279C3CE9891}"/>
              </a:ext>
            </a:extLst>
          </p:cNvPr>
          <p:cNvSpPr/>
          <p:nvPr/>
        </p:nvSpPr>
        <p:spPr>
          <a:xfrm>
            <a:off x="2732313" y="3605048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3E1C9-0FBD-4307-24CB-C4885784657B}"/>
              </a:ext>
            </a:extLst>
          </p:cNvPr>
          <p:cNvCxnSpPr>
            <a:cxnSpLocks/>
          </p:cNvCxnSpPr>
          <p:nvPr/>
        </p:nvCxnSpPr>
        <p:spPr>
          <a:xfrm flipV="1">
            <a:off x="4456386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1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378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B: Analyzing the entire filtered Properties’ population</a:t>
            </a:r>
          </a:p>
          <a:p>
            <a:pPr algn="l" rtl="0"/>
            <a:r>
              <a:rPr lang="en-US" sz="2000" b="1" u="sng" dirty="0">
                <a:cs typeface="+mn-cs"/>
              </a:rPr>
              <a:t>Remark</a:t>
            </a:r>
            <a:r>
              <a:rPr lang="en-US" sz="20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DE973D-CEAF-E37B-D725-DBC20190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15" y="2326794"/>
            <a:ext cx="8763000" cy="39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3925612" y="5797636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2329215" y="3538004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378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B: Analyzing the entire filtered Properties’ population</a:t>
            </a:r>
          </a:p>
          <a:p>
            <a:pPr algn="l" rtl="0"/>
            <a:r>
              <a:rPr lang="en-US" sz="2000" b="1" u="sng" dirty="0">
                <a:cs typeface="+mn-cs"/>
              </a:rPr>
              <a:t>Remark</a:t>
            </a:r>
            <a:r>
              <a:rPr lang="en-US" sz="20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6B932F3-0FBD-7C2B-D098-E3E48909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78" y="2274627"/>
            <a:ext cx="62960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547078" y="3569535"/>
            <a:ext cx="336708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D6FCA2-D19E-9F22-E3B8-1DD40ADD3A94}"/>
              </a:ext>
            </a:extLst>
          </p:cNvPr>
          <p:cNvCxnSpPr>
            <a:cxnSpLocks/>
          </p:cNvCxnSpPr>
          <p:nvPr/>
        </p:nvCxnSpPr>
        <p:spPr>
          <a:xfrm flipV="1">
            <a:off x="4006491" y="5943284"/>
            <a:ext cx="119368" cy="3114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82108" y="1537878"/>
            <a:ext cx="1013197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B: Analyzing the entire filtered Properties’ population</a:t>
            </a:r>
          </a:p>
          <a:p>
            <a:pPr algn="l" rtl="0"/>
            <a:r>
              <a:rPr lang="en-US" sz="2000" b="1" u="sng" dirty="0">
                <a:cs typeface="+mn-cs"/>
              </a:rPr>
              <a:t>Remark</a:t>
            </a:r>
            <a:r>
              <a:rPr lang="en-US" sz="2000" b="1" dirty="0">
                <a:cs typeface="+mn-cs"/>
              </a:rPr>
              <a:t>: The depended variable on the x-axis for convenience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FB6DDFE-D9FF-269F-DF80-14FC5C24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9" y="2326794"/>
            <a:ext cx="5400675" cy="39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348188-86CF-27E6-C696-D57827BF0F69}"/>
              </a:ext>
            </a:extLst>
          </p:cNvPr>
          <p:cNvSpPr/>
          <p:nvPr/>
        </p:nvSpPr>
        <p:spPr>
          <a:xfrm>
            <a:off x="3909599" y="3474769"/>
            <a:ext cx="273269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Conclusion: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CD819408-1CBA-3D89-DF10-4E3D1647D6B8}"/>
              </a:ext>
            </a:extLst>
          </p:cNvPr>
          <p:cNvSpPr txBox="1">
            <a:spLocks/>
          </p:cNvSpPr>
          <p:nvPr/>
        </p:nvSpPr>
        <p:spPr>
          <a:xfrm>
            <a:off x="1187668" y="2284586"/>
            <a:ext cx="10260068" cy="2673605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5100" dirty="0"/>
              <a:t>The properties with the highest Forecasted Revenue in Washington, United States in the coming year, according to Airbnb data are of </a:t>
            </a:r>
            <a:r>
              <a:rPr lang="en-US" sz="5100" u="sng" dirty="0"/>
              <a:t>Entire Home type, with Entire Home / Apartment room type, located in Seattle, and which are suitable to Accommodate 6 to 10 people</a:t>
            </a:r>
            <a:r>
              <a:rPr lang="en-US" sz="51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5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B8255-2FE1-10E9-07CC-6AB3413267EA}"/>
              </a:ext>
            </a:extLst>
          </p:cNvPr>
          <p:cNvSpPr txBox="1"/>
          <p:nvPr/>
        </p:nvSpPr>
        <p:spPr>
          <a:xfrm>
            <a:off x="1765739" y="2060901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Thank you for your attention!</a:t>
            </a:r>
            <a:endParaRPr lang="en-IL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E6800-063D-BB92-65E5-D5723998ADE4}"/>
              </a:ext>
            </a:extLst>
          </p:cNvPr>
          <p:cNvSpPr txBox="1"/>
          <p:nvPr/>
        </p:nvSpPr>
        <p:spPr>
          <a:xfrm>
            <a:off x="1765739" y="4430984"/>
            <a:ext cx="9659006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 rtl="0"/>
            <a:r>
              <a:rPr lang="en-US" sz="6000" dirty="0"/>
              <a:t>Any Questions?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9501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49083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Group’s Members: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2" y="2277090"/>
            <a:ext cx="9963808" cy="3198799"/>
          </a:xfrm>
          <a:ln w="508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algn="l" rtl="0">
              <a:lnSpc>
                <a:spcPct val="170000"/>
              </a:lnSpc>
            </a:pPr>
            <a:r>
              <a:rPr lang="en-US" sz="5100" dirty="0"/>
              <a:t>Eyal Vultz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Yoav Abadi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Oded Mark</a:t>
            </a:r>
          </a:p>
          <a:p>
            <a:pPr algn="l" rtl="0">
              <a:lnSpc>
                <a:spcPct val="170000"/>
              </a:lnSpc>
            </a:pPr>
            <a:r>
              <a:rPr lang="en-US" sz="5100" dirty="0"/>
              <a:t>Dan Dwek</a:t>
            </a:r>
          </a:p>
          <a:p>
            <a:pPr marL="0" indent="0" algn="ct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789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8" y="1480611"/>
            <a:ext cx="5213132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 Goal: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03281" y="2277091"/>
            <a:ext cx="9890236" cy="1335452"/>
          </a:xfrm>
          <a:ln w="50800"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70000"/>
              </a:lnSpc>
              <a:buNone/>
            </a:pPr>
            <a:r>
              <a:rPr lang="en-US" sz="5100" dirty="0"/>
              <a:t>Strategy guidance for a short-term investment in a property at Washington, United States.</a:t>
            </a:r>
          </a:p>
          <a:p>
            <a:pPr marL="0" indent="0" algn="ctr">
              <a:buNone/>
            </a:pPr>
            <a:endParaRPr lang="he-IL" dirty="0"/>
          </a:p>
        </p:txBody>
      </p:sp>
      <p:pic>
        <p:nvPicPr>
          <p:cNvPr id="3" name="Picture 6" descr="https://banner2.cleanpng.com/20180605/oot/kisspng-airbnb-logo-coupon-privately-held-company-airbnb-logo-5b167f0c6a7270.541603821528200972436.jpg">
            <a:extLst>
              <a:ext uri="{FF2B5EF4-FFF2-40B4-BE49-F238E27FC236}">
                <a16:creationId xmlns:a16="http://schemas.microsoft.com/office/drawing/2014/main" id="{92C04113-1E5E-A7CF-F893-961D4734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625" l="10000" r="90000">
                        <a14:foregroundMark x1="77000" y1="85625" x2="77000" y2="85625"/>
                        <a14:foregroundMark x1="65778" y1="89375" x2="65778" y2="89375"/>
                        <a14:foregroundMark x1="54778" y1="85000" x2="54778" y2="85000"/>
                        <a14:foregroundMark x1="39667" y1="84375" x2="39667" y2="84375"/>
                        <a14:foregroundMark x1="34889" y1="85625" x2="34889" y2="85625"/>
                        <a14:foregroundMark x1="31111" y1="85625" x2="31111" y2="85625"/>
                        <a14:foregroundMark x1="34889" y1="75375" x2="34889" y2="75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32" y="5104465"/>
            <a:ext cx="1148681" cy="8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229164-54FE-1BFE-B907-BD75C11A6828}"/>
              </a:ext>
            </a:extLst>
          </p:cNvPr>
          <p:cNvSpPr txBox="1">
            <a:spLocks/>
          </p:cNvSpPr>
          <p:nvPr/>
        </p:nvSpPr>
        <p:spPr>
          <a:xfrm>
            <a:off x="1303281" y="4081922"/>
            <a:ext cx="5213132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Data Source: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465F2521-23C4-504B-6C6F-22A9755A5D1A}"/>
              </a:ext>
            </a:extLst>
          </p:cNvPr>
          <p:cNvSpPr txBox="1">
            <a:spLocks/>
          </p:cNvSpPr>
          <p:nvPr/>
        </p:nvSpPr>
        <p:spPr>
          <a:xfrm>
            <a:off x="1424149" y="4870838"/>
            <a:ext cx="9769368" cy="1335452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F1D2C-AB14-D90A-EE0A-04132E91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4509" y="237245"/>
            <a:ext cx="2890345" cy="18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7661" y="2961900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KPI definition: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2117225-5AEB-2E87-A7FD-085F8B33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7662" y="3750816"/>
            <a:ext cx="10198792" cy="879880"/>
          </a:xfrm>
          <a:ln w="50800">
            <a:solidFill>
              <a:schemeClr val="accent1"/>
            </a:solidFill>
          </a:ln>
        </p:spPr>
        <p:txBody>
          <a:bodyPr anchor="ctr">
            <a:normAutofit fontScale="925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sz="2800" dirty="0"/>
              <a:t>Forecasted Revenue in the Coming year = Price x (365 - availability_365)</a:t>
            </a:r>
            <a:endParaRPr lang="he-IL" dirty="0"/>
          </a:p>
        </p:txBody>
      </p:sp>
      <p:pic>
        <p:nvPicPr>
          <p:cNvPr id="1028" name="Picture 4" descr="Python Logo, symbol, meaning, history, PNG, brand">
            <a:extLst>
              <a:ext uri="{FF2B5EF4-FFF2-40B4-BE49-F238E27FC236}">
                <a16:creationId xmlns:a16="http://schemas.microsoft.com/office/drawing/2014/main" id="{9BC73EBD-83ED-269D-F3B4-A397AA78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2" y="5701162"/>
            <a:ext cx="1271094" cy="7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17088BA8-C298-8DC4-1A98-E1243971BAF4}"/>
              </a:ext>
            </a:extLst>
          </p:cNvPr>
          <p:cNvSpPr txBox="1">
            <a:spLocks/>
          </p:cNvSpPr>
          <p:nvPr/>
        </p:nvSpPr>
        <p:spPr>
          <a:xfrm>
            <a:off x="1187666" y="1014415"/>
            <a:ext cx="4677105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Strategy:</a:t>
            </a:r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20D35749-7FF8-B5F9-1AFC-F6F892099519}"/>
              </a:ext>
            </a:extLst>
          </p:cNvPr>
          <p:cNvSpPr txBox="1">
            <a:spLocks/>
          </p:cNvSpPr>
          <p:nvPr/>
        </p:nvSpPr>
        <p:spPr>
          <a:xfrm>
            <a:off x="1187665" y="1813159"/>
            <a:ext cx="10198792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dirty="0"/>
              <a:t>Characterization of properties with the highest probability to gain the highest Revenue in the </a:t>
            </a:r>
            <a:r>
              <a:rPr lang="en-US" sz="7200" u="sng" dirty="0"/>
              <a:t>Coming year</a:t>
            </a:r>
            <a:r>
              <a:rPr lang="en-US" sz="7200" baseline="30000" dirty="0"/>
              <a:t>*</a:t>
            </a:r>
            <a:endParaRPr lang="en-US" sz="7200" dirty="0"/>
          </a:p>
          <a:p>
            <a:pPr marL="0" indent="0" algn="l" rtl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7200" baseline="30000" dirty="0"/>
              <a:t>*</a:t>
            </a:r>
            <a:r>
              <a:rPr lang="en-US" sz="7200" dirty="0"/>
              <a:t>Elimination of the seasonality effect, while still being considered as a short-term period.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14B39A6B-EFEF-F49B-11EA-28DD56FD3BC3}"/>
              </a:ext>
            </a:extLst>
          </p:cNvPr>
          <p:cNvSpPr txBox="1">
            <a:spLocks/>
          </p:cNvSpPr>
          <p:nvPr/>
        </p:nvSpPr>
        <p:spPr>
          <a:xfrm>
            <a:off x="1187662" y="4828213"/>
            <a:ext cx="3846787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100" b="1" dirty="0">
                <a:cs typeface="+mn-cs"/>
              </a:rPr>
              <a:t>Analysis Tool: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B2564B07-8279-B5B1-8E52-6016C40A8259}"/>
              </a:ext>
            </a:extLst>
          </p:cNvPr>
          <p:cNvSpPr txBox="1">
            <a:spLocks/>
          </p:cNvSpPr>
          <p:nvPr/>
        </p:nvSpPr>
        <p:spPr>
          <a:xfrm>
            <a:off x="1187662" y="5617129"/>
            <a:ext cx="10198791" cy="879880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89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4340774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1. Removing Duplicated records (rows) and irrelevant fields (columns) resulted also in null entries decrease: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E019A-7D46-E958-642D-7E38A734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80" y="2804538"/>
            <a:ext cx="9236240" cy="341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6CA63-E0FF-D349-741F-3D5612B1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469" y="3195932"/>
            <a:ext cx="1676443" cy="1565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4B3F-D26F-444C-97ED-D394691B1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417" y="3272776"/>
            <a:ext cx="1530694" cy="148909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9A8AC6-66FD-1018-50DF-B697223D7836}"/>
              </a:ext>
            </a:extLst>
          </p:cNvPr>
          <p:cNvSpPr/>
          <p:nvPr/>
        </p:nvSpPr>
        <p:spPr>
          <a:xfrm>
            <a:off x="3247741" y="3989414"/>
            <a:ext cx="292848" cy="144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32983-DF18-2EF9-CD96-0A7A12E0578C}"/>
              </a:ext>
            </a:extLst>
          </p:cNvPr>
          <p:cNvGrpSpPr/>
          <p:nvPr/>
        </p:nvGrpSpPr>
        <p:grpSpPr>
          <a:xfrm>
            <a:off x="1492469" y="4856594"/>
            <a:ext cx="3657643" cy="1510615"/>
            <a:chOff x="1492469" y="4856594"/>
            <a:chExt cx="3657643" cy="15106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C31AB6-35AA-B996-57C4-A960D9894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2469" y="4856594"/>
              <a:ext cx="1676443" cy="1463614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7BE009E-07D3-37F3-E3F4-3FA8941583E1}"/>
                </a:ext>
              </a:extLst>
            </p:cNvPr>
            <p:cNvSpPr/>
            <p:nvPr/>
          </p:nvSpPr>
          <p:spPr>
            <a:xfrm>
              <a:off x="3247741" y="5588401"/>
              <a:ext cx="292848" cy="14477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E62EB7-FB10-0976-D1C3-C6AC97BB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19418" y="4856594"/>
              <a:ext cx="1530694" cy="1510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911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5990898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Cleaning (cont.):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dirty="0"/>
              <a:t>2. Filtration of only properties which are located in the state of Washington, based on the ‘neighborhood’ filed: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listings_clean_missing_values_Washington   </a:t>
            </a:r>
          </a:p>
          <a:p>
            <a:pPr marL="0" indent="0" algn="just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= listings_clean_missing_values[listings_clean_missing_values['</a:t>
            </a:r>
            <a:r>
              <a:rPr lang="en-US" sz="1800" dirty="0" err="1"/>
              <a:t>neighbourhood</a:t>
            </a:r>
            <a:r>
              <a:rPr lang="en-US" sz="1800" dirty="0"/>
              <a:t>'].</a:t>
            </a:r>
            <a:r>
              <a:rPr lang="en-US" sz="1800" dirty="0" err="1"/>
              <a:t>str.contains</a:t>
            </a:r>
            <a:r>
              <a:rPr lang="en-US" sz="1800" dirty="0"/>
              <a:t>("Washington")]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A: Trial to specify the KPI’s filtered properties population Top 25% (Q1)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E4600-A0AD-2092-5416-463BAF61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94" y="3030987"/>
            <a:ext cx="8707279" cy="2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547312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A: resulted in insignificant outcomes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99FCB8-C8F0-348D-0193-6C4DC817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09" y="2326794"/>
            <a:ext cx="2498757" cy="18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202FC0-B5FE-2464-7A4B-5CD6871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31" y="2314106"/>
            <a:ext cx="2301750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B45F09-2B69-8629-D79E-BFFB61DB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46" y="2314106"/>
            <a:ext cx="2265472" cy="18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88E5F5-7F08-06F8-B91F-267DC469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4" y="2301522"/>
            <a:ext cx="2550237" cy="183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DC4BA1-E55D-F9C8-6C7D-2ABC293E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48" y="4579579"/>
            <a:ext cx="3102703" cy="16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8CB4C8-966A-CBC8-082F-52F087D2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14" y="4627757"/>
            <a:ext cx="2784039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2FA7CE-E891-F377-BB4E-68EB7457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487" y="4701088"/>
            <a:ext cx="3449258" cy="159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34812" y="748962"/>
            <a:ext cx="3846787" cy="788916"/>
          </a:xfrm>
        </p:spPr>
        <p:txBody>
          <a:bodyPr>
            <a:noAutofit/>
          </a:bodyPr>
          <a:lstStyle/>
          <a:p>
            <a:pPr algn="l" rtl="0"/>
            <a:r>
              <a:rPr lang="en-US" sz="5100" b="1" dirty="0">
                <a:cs typeface="+mn-cs"/>
              </a:rPr>
              <a:t>Data Analysis:</a:t>
            </a:r>
          </a:p>
        </p:txBody>
      </p:sp>
      <p:pic>
        <p:nvPicPr>
          <p:cNvPr id="8" name="Picture 8" descr="File:Hebrew Univers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4" y="156177"/>
            <a:ext cx="721108" cy="1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6A87851E-57F1-0ADA-ECE1-00AC36696523}"/>
              </a:ext>
            </a:extLst>
          </p:cNvPr>
          <p:cNvSpPr txBox="1">
            <a:spLocks/>
          </p:cNvSpPr>
          <p:nvPr/>
        </p:nvSpPr>
        <p:spPr>
          <a:xfrm>
            <a:off x="1334812" y="1537878"/>
            <a:ext cx="10226567" cy="4883943"/>
          </a:xfrm>
          <a:prstGeom prst="rect">
            <a:avLst/>
          </a:prstGeom>
          <a:ln w="50800">
            <a:solidFill>
              <a:schemeClr val="accent1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8C13FE4-332D-2C92-6AF2-2F31660F39AF}"/>
              </a:ext>
            </a:extLst>
          </p:cNvPr>
          <p:cNvSpPr txBox="1">
            <a:spLocks/>
          </p:cNvSpPr>
          <p:nvPr/>
        </p:nvSpPr>
        <p:spPr>
          <a:xfrm>
            <a:off x="1334812" y="1638046"/>
            <a:ext cx="9948044" cy="78891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3200" b="1" dirty="0">
                <a:cs typeface="+mn-cs"/>
              </a:rPr>
              <a:t>Stage A: resulted in insignificant outcomes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88815-74C7-03C3-DDE2-45AA2865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00812"/>
              </p:ext>
            </p:extLst>
          </p:nvPr>
        </p:nvGraphicFramePr>
        <p:xfrm>
          <a:off x="2401616" y="2702799"/>
          <a:ext cx="8881240" cy="298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94">
                  <a:extLst>
                    <a:ext uri="{9D8B030D-6E8A-4147-A177-3AD203B41FA5}">
                      <a16:colId xmlns:a16="http://schemas.microsoft.com/office/drawing/2014/main" val="3926741695"/>
                    </a:ext>
                  </a:extLst>
                </a:gridCol>
                <a:gridCol w="1755228">
                  <a:extLst>
                    <a:ext uri="{9D8B030D-6E8A-4147-A177-3AD203B41FA5}">
                      <a16:colId xmlns:a16="http://schemas.microsoft.com/office/drawing/2014/main" val="4273390761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851118952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899351367"/>
                    </a:ext>
                  </a:extLst>
                </a:gridCol>
                <a:gridCol w="1818287">
                  <a:extLst>
                    <a:ext uri="{9D8B030D-6E8A-4147-A177-3AD203B41FA5}">
                      <a16:colId xmlns:a16="http://schemas.microsoft.com/office/drawing/2014/main" val="2416177908"/>
                    </a:ext>
                  </a:extLst>
                </a:gridCol>
              </a:tblGrid>
              <a:tr h="5861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80272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Entire rental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298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Room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 home/apt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03767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30346"/>
                  </a:ext>
                </a:extLst>
              </a:tr>
              <a:tr h="58614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Accommodates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837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</TotalTime>
  <Words>456</Words>
  <Application>Microsoft Office PowerPoint</Application>
  <PresentationFormat>Widescreen</PresentationFormat>
  <Paragraphs>86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ערכת נושא Office</vt:lpstr>
      <vt:lpstr>PowerPoint Presentation</vt:lpstr>
      <vt:lpstr>Group’s Members:</vt:lpstr>
      <vt:lpstr>Data Analysis Goal:</vt:lpstr>
      <vt:lpstr>KPI definition:</vt:lpstr>
      <vt:lpstr>Data Cleaning:</vt:lpstr>
      <vt:lpstr>Data Cleaning (cont.):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Data Analysis: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 hananovitz</dc:creator>
  <cp:lastModifiedBy>שיר וולץ</cp:lastModifiedBy>
  <cp:revision>19</cp:revision>
  <dcterms:created xsi:type="dcterms:W3CDTF">2023-08-23T13:38:17Z</dcterms:created>
  <dcterms:modified xsi:type="dcterms:W3CDTF">2023-12-01T15:28:21Z</dcterms:modified>
</cp:coreProperties>
</file>