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CBAAD-8B5A-4BCF-8D8D-BADF17C2D1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F2A515-B7F2-433A-B47F-43043399D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Database Management:</a:t>
          </a:r>
          <a:r>
            <a:rPr lang="en-US"/>
            <a:t> Efficiently handle user information, preferences, and order history.</a:t>
          </a:r>
        </a:p>
      </dgm:t>
    </dgm:pt>
    <dgm:pt modelId="{44FFC1C5-E6CD-4901-BCC7-84BD41188737}" type="parTrans" cxnId="{A7729D87-92F7-44C6-BFF3-25546073733E}">
      <dgm:prSet/>
      <dgm:spPr/>
      <dgm:t>
        <a:bodyPr/>
        <a:lstStyle/>
        <a:p>
          <a:endParaRPr lang="en-US"/>
        </a:p>
      </dgm:t>
    </dgm:pt>
    <dgm:pt modelId="{7CF083D3-5FF4-4B7D-8023-FC6FA6206660}" type="sibTrans" cxnId="{A7729D87-92F7-44C6-BFF3-25546073733E}">
      <dgm:prSet/>
      <dgm:spPr/>
      <dgm:t>
        <a:bodyPr/>
        <a:lstStyle/>
        <a:p>
          <a:endParaRPr lang="en-US"/>
        </a:p>
      </dgm:t>
    </dgm:pt>
    <dgm:pt modelId="{2A0FB8E4-DF62-47ED-A5E4-3C225D7188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Restaurant and Menu Management:</a:t>
          </a:r>
          <a:r>
            <a:rPr lang="en-US"/>
            <a:t> Seamlessly manage restaurant profiles, menu updates, and availability.</a:t>
          </a:r>
        </a:p>
      </dgm:t>
    </dgm:pt>
    <dgm:pt modelId="{20617C11-7F0C-469F-AF06-8AD4455E510E}" type="parTrans" cxnId="{B2A6F67F-2E8F-4B83-A47A-C240A6D67E19}">
      <dgm:prSet/>
      <dgm:spPr/>
      <dgm:t>
        <a:bodyPr/>
        <a:lstStyle/>
        <a:p>
          <a:endParaRPr lang="en-US"/>
        </a:p>
      </dgm:t>
    </dgm:pt>
    <dgm:pt modelId="{D4A58325-5FEF-4D10-8496-3692DEAF7B4A}" type="sibTrans" cxnId="{B2A6F67F-2E8F-4B83-A47A-C240A6D67E19}">
      <dgm:prSet/>
      <dgm:spPr/>
      <dgm:t>
        <a:bodyPr/>
        <a:lstStyle/>
        <a:p>
          <a:endParaRPr lang="en-US"/>
        </a:p>
      </dgm:t>
    </dgm:pt>
    <dgm:pt modelId="{D89B52BA-3CBC-4166-98CD-ADDBDF223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Customer-Restaurant Communication:</a:t>
          </a:r>
          <a:r>
            <a:rPr lang="en-US"/>
            <a:t> Facilitate direct communication between customers and restaurants for special requests and inquiries.</a:t>
          </a:r>
        </a:p>
      </dgm:t>
    </dgm:pt>
    <dgm:pt modelId="{6DE6F89C-B3F5-4D2F-85B0-A240B4E5397D}" type="parTrans" cxnId="{7372EE38-B950-4CFF-94D2-3E211F4D5237}">
      <dgm:prSet/>
      <dgm:spPr/>
      <dgm:t>
        <a:bodyPr/>
        <a:lstStyle/>
        <a:p>
          <a:endParaRPr lang="en-US"/>
        </a:p>
      </dgm:t>
    </dgm:pt>
    <dgm:pt modelId="{760FAF5B-F8BD-49F2-B587-2801E2D3734A}" type="sibTrans" cxnId="{7372EE38-B950-4CFF-94D2-3E211F4D5237}">
      <dgm:prSet/>
      <dgm:spPr/>
      <dgm:t>
        <a:bodyPr/>
        <a:lstStyle/>
        <a:p>
          <a:endParaRPr lang="en-US"/>
        </a:p>
      </dgm:t>
    </dgm:pt>
    <dgm:pt modelId="{913B29C9-7BC1-42D0-8061-DFCF5A956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Intuitive Graphical User Interface (GUI):</a:t>
          </a:r>
          <a:r>
            <a:rPr lang="en-US"/>
            <a:t> User-friendly and visually appealing interface for a seamless browsing and ordering experience.</a:t>
          </a:r>
        </a:p>
      </dgm:t>
    </dgm:pt>
    <dgm:pt modelId="{FA3A9F12-4B66-4E5E-9169-39CEBCA04FE1}" type="parTrans" cxnId="{A98F1D77-98A3-4409-9513-949A2FAFA59C}">
      <dgm:prSet/>
      <dgm:spPr/>
      <dgm:t>
        <a:bodyPr/>
        <a:lstStyle/>
        <a:p>
          <a:endParaRPr lang="en-US"/>
        </a:p>
      </dgm:t>
    </dgm:pt>
    <dgm:pt modelId="{7A3ADF9C-8E75-499E-B37D-5CA6F92EE692}" type="sibTrans" cxnId="{A98F1D77-98A3-4409-9513-949A2FAFA59C}">
      <dgm:prSet/>
      <dgm:spPr/>
      <dgm:t>
        <a:bodyPr/>
        <a:lstStyle/>
        <a:p>
          <a:endParaRPr lang="en-US"/>
        </a:p>
      </dgm:t>
    </dgm:pt>
    <dgm:pt modelId="{0CDEC144-9B18-4CA8-B8E8-DB1679AEC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Serving Relevant, Personalized Information:</a:t>
          </a:r>
          <a:r>
            <a:rPr lang="en-US"/>
            <a:t> Provide users with tailored recommendations and relevant promotions based on their preferences and order history.</a:t>
          </a:r>
        </a:p>
      </dgm:t>
    </dgm:pt>
    <dgm:pt modelId="{24CAA2A1-534A-4CBB-A633-DE0DDA5F9732}" type="parTrans" cxnId="{AC89D6C3-98AA-4AC6-AEA5-BA8BD48BB5C4}">
      <dgm:prSet/>
      <dgm:spPr/>
      <dgm:t>
        <a:bodyPr/>
        <a:lstStyle/>
        <a:p>
          <a:endParaRPr lang="en-US"/>
        </a:p>
      </dgm:t>
    </dgm:pt>
    <dgm:pt modelId="{393D588A-11DB-409E-8F42-86F023018D46}" type="sibTrans" cxnId="{AC89D6C3-98AA-4AC6-AEA5-BA8BD48BB5C4}">
      <dgm:prSet/>
      <dgm:spPr/>
      <dgm:t>
        <a:bodyPr/>
        <a:lstStyle/>
        <a:p>
          <a:endParaRPr lang="en-US"/>
        </a:p>
      </dgm:t>
    </dgm:pt>
    <dgm:pt modelId="{FB28B76E-4ABD-4008-88FE-F7B509CC77F3}" type="pres">
      <dgm:prSet presAssocID="{83ACBAAD-8B5A-4BCF-8D8D-BADF17C2D192}" presName="root" presStyleCnt="0">
        <dgm:presLayoutVars>
          <dgm:dir/>
          <dgm:resizeHandles val="exact"/>
        </dgm:presLayoutVars>
      </dgm:prSet>
      <dgm:spPr/>
    </dgm:pt>
    <dgm:pt modelId="{831F2238-2A46-4826-9742-CD819E73934E}" type="pres">
      <dgm:prSet presAssocID="{30F2A515-B7F2-433A-B47F-43043399D443}" presName="compNode" presStyleCnt="0"/>
      <dgm:spPr/>
    </dgm:pt>
    <dgm:pt modelId="{2AE2A4D6-9465-4636-999B-8592B9536B0E}" type="pres">
      <dgm:prSet presAssocID="{30F2A515-B7F2-433A-B47F-43043399D4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F9E3DC-5330-4CC1-9081-CAEFC0D32DD4}" type="pres">
      <dgm:prSet presAssocID="{30F2A515-B7F2-433A-B47F-43043399D443}" presName="spaceRect" presStyleCnt="0"/>
      <dgm:spPr/>
    </dgm:pt>
    <dgm:pt modelId="{DCDA0A74-C33F-4EFC-A973-27DD8E6DD94E}" type="pres">
      <dgm:prSet presAssocID="{30F2A515-B7F2-433A-B47F-43043399D443}" presName="textRect" presStyleLbl="revTx" presStyleIdx="0" presStyleCnt="5">
        <dgm:presLayoutVars>
          <dgm:chMax val="1"/>
          <dgm:chPref val="1"/>
        </dgm:presLayoutVars>
      </dgm:prSet>
      <dgm:spPr/>
    </dgm:pt>
    <dgm:pt modelId="{1361F06D-0617-476C-A378-075642754630}" type="pres">
      <dgm:prSet presAssocID="{7CF083D3-5FF4-4B7D-8023-FC6FA6206660}" presName="sibTrans" presStyleCnt="0"/>
      <dgm:spPr/>
    </dgm:pt>
    <dgm:pt modelId="{0D105467-DB96-40F6-9233-00EE92EA706D}" type="pres">
      <dgm:prSet presAssocID="{2A0FB8E4-DF62-47ED-A5E4-3C225D71882A}" presName="compNode" presStyleCnt="0"/>
      <dgm:spPr/>
    </dgm:pt>
    <dgm:pt modelId="{6546FE1D-7384-409C-B3FB-BCDDE7F4188B}" type="pres">
      <dgm:prSet presAssocID="{2A0FB8E4-DF62-47ED-A5E4-3C225D7188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697C6BA7-D123-4FCD-830F-7DBF0B608B40}" type="pres">
      <dgm:prSet presAssocID="{2A0FB8E4-DF62-47ED-A5E4-3C225D71882A}" presName="spaceRect" presStyleCnt="0"/>
      <dgm:spPr/>
    </dgm:pt>
    <dgm:pt modelId="{A70BDB3B-D195-4DF8-9CAF-A45BD4A597D5}" type="pres">
      <dgm:prSet presAssocID="{2A0FB8E4-DF62-47ED-A5E4-3C225D71882A}" presName="textRect" presStyleLbl="revTx" presStyleIdx="1" presStyleCnt="5">
        <dgm:presLayoutVars>
          <dgm:chMax val="1"/>
          <dgm:chPref val="1"/>
        </dgm:presLayoutVars>
      </dgm:prSet>
      <dgm:spPr/>
    </dgm:pt>
    <dgm:pt modelId="{59E94216-4718-4A11-86AC-86361CBE7039}" type="pres">
      <dgm:prSet presAssocID="{D4A58325-5FEF-4D10-8496-3692DEAF7B4A}" presName="sibTrans" presStyleCnt="0"/>
      <dgm:spPr/>
    </dgm:pt>
    <dgm:pt modelId="{B3A2E93D-359A-416F-8CC9-568BB985C7B5}" type="pres">
      <dgm:prSet presAssocID="{D89B52BA-3CBC-4166-98CD-ADDBDF223AAE}" presName="compNode" presStyleCnt="0"/>
      <dgm:spPr/>
    </dgm:pt>
    <dgm:pt modelId="{D4754CFD-6ADA-4314-B983-0DB289A12C83}" type="pres">
      <dgm:prSet presAssocID="{D89B52BA-3CBC-4166-98CD-ADDBDF223A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749D3FB-F5C5-4B1E-93BE-F785B5251AF3}" type="pres">
      <dgm:prSet presAssocID="{D89B52BA-3CBC-4166-98CD-ADDBDF223AAE}" presName="spaceRect" presStyleCnt="0"/>
      <dgm:spPr/>
    </dgm:pt>
    <dgm:pt modelId="{CB096B52-CDFB-4539-BB4C-63A2C1D3BFAE}" type="pres">
      <dgm:prSet presAssocID="{D89B52BA-3CBC-4166-98CD-ADDBDF223AAE}" presName="textRect" presStyleLbl="revTx" presStyleIdx="2" presStyleCnt="5">
        <dgm:presLayoutVars>
          <dgm:chMax val="1"/>
          <dgm:chPref val="1"/>
        </dgm:presLayoutVars>
      </dgm:prSet>
      <dgm:spPr/>
    </dgm:pt>
    <dgm:pt modelId="{48B87E77-FD4F-43DA-9637-46084116776D}" type="pres">
      <dgm:prSet presAssocID="{760FAF5B-F8BD-49F2-B587-2801E2D3734A}" presName="sibTrans" presStyleCnt="0"/>
      <dgm:spPr/>
    </dgm:pt>
    <dgm:pt modelId="{3E98E28F-A44A-4424-8991-C927F04EF0F3}" type="pres">
      <dgm:prSet presAssocID="{913B29C9-7BC1-42D0-8061-DFCF5A956AB3}" presName="compNode" presStyleCnt="0"/>
      <dgm:spPr/>
    </dgm:pt>
    <dgm:pt modelId="{33683030-9A1E-4A66-90B0-B8BA4DEDB9B4}" type="pres">
      <dgm:prSet presAssocID="{913B29C9-7BC1-42D0-8061-DFCF5A956A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D6978B-5019-426A-AA7C-EBB1160C6177}" type="pres">
      <dgm:prSet presAssocID="{913B29C9-7BC1-42D0-8061-DFCF5A956AB3}" presName="spaceRect" presStyleCnt="0"/>
      <dgm:spPr/>
    </dgm:pt>
    <dgm:pt modelId="{46132F52-F3FC-42BA-B2E0-2B9851963AC8}" type="pres">
      <dgm:prSet presAssocID="{913B29C9-7BC1-42D0-8061-DFCF5A956AB3}" presName="textRect" presStyleLbl="revTx" presStyleIdx="3" presStyleCnt="5">
        <dgm:presLayoutVars>
          <dgm:chMax val="1"/>
          <dgm:chPref val="1"/>
        </dgm:presLayoutVars>
      </dgm:prSet>
      <dgm:spPr/>
    </dgm:pt>
    <dgm:pt modelId="{965F826D-1280-4A1A-AE85-CD3BDB808FD7}" type="pres">
      <dgm:prSet presAssocID="{7A3ADF9C-8E75-499E-B37D-5CA6F92EE692}" presName="sibTrans" presStyleCnt="0"/>
      <dgm:spPr/>
    </dgm:pt>
    <dgm:pt modelId="{07CFD24B-2AD1-4D40-B29C-6D3A072FADFA}" type="pres">
      <dgm:prSet presAssocID="{0CDEC144-9B18-4CA8-B8E8-DB1679AECF34}" presName="compNode" presStyleCnt="0"/>
      <dgm:spPr/>
    </dgm:pt>
    <dgm:pt modelId="{000CBD1E-ABE8-4AD1-8A1D-04E32F7A7262}" type="pres">
      <dgm:prSet presAssocID="{0CDEC144-9B18-4CA8-B8E8-DB1679AECF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D5A227-818B-4706-A158-9DCEC59A5A7E}" type="pres">
      <dgm:prSet presAssocID="{0CDEC144-9B18-4CA8-B8E8-DB1679AECF34}" presName="spaceRect" presStyleCnt="0"/>
      <dgm:spPr/>
    </dgm:pt>
    <dgm:pt modelId="{8F2DDA70-98B6-4B21-BC74-28A5AF4A1EAD}" type="pres">
      <dgm:prSet presAssocID="{0CDEC144-9B18-4CA8-B8E8-DB1679AECF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09F311-1BB4-6645-947B-6455804B87A6}" type="presOf" srcId="{0CDEC144-9B18-4CA8-B8E8-DB1679AECF34}" destId="{8F2DDA70-98B6-4B21-BC74-28A5AF4A1EAD}" srcOrd="0" destOrd="0" presId="urn:microsoft.com/office/officeart/2018/2/layout/IconLabelList"/>
    <dgm:cxn modelId="{31C3011F-05C0-C940-B17E-EB6121983F75}" type="presOf" srcId="{D89B52BA-3CBC-4166-98CD-ADDBDF223AAE}" destId="{CB096B52-CDFB-4539-BB4C-63A2C1D3BFAE}" srcOrd="0" destOrd="0" presId="urn:microsoft.com/office/officeart/2018/2/layout/IconLabelList"/>
    <dgm:cxn modelId="{7372EE38-B950-4CFF-94D2-3E211F4D5237}" srcId="{83ACBAAD-8B5A-4BCF-8D8D-BADF17C2D192}" destId="{D89B52BA-3CBC-4166-98CD-ADDBDF223AAE}" srcOrd="2" destOrd="0" parTransId="{6DE6F89C-B3F5-4D2F-85B0-A240B4E5397D}" sibTransId="{760FAF5B-F8BD-49F2-B587-2801E2D3734A}"/>
    <dgm:cxn modelId="{714C1B3A-4C25-EC4E-9728-974D6617E736}" type="presOf" srcId="{913B29C9-7BC1-42D0-8061-DFCF5A956AB3}" destId="{46132F52-F3FC-42BA-B2E0-2B9851963AC8}" srcOrd="0" destOrd="0" presId="urn:microsoft.com/office/officeart/2018/2/layout/IconLabelList"/>
    <dgm:cxn modelId="{4618863D-F54D-5A47-8B62-B8D0D7C94311}" type="presOf" srcId="{83ACBAAD-8B5A-4BCF-8D8D-BADF17C2D192}" destId="{FB28B76E-4ABD-4008-88FE-F7B509CC77F3}" srcOrd="0" destOrd="0" presId="urn:microsoft.com/office/officeart/2018/2/layout/IconLabelList"/>
    <dgm:cxn modelId="{77115161-BC1B-8D49-9DD5-2521E4FFBF1A}" type="presOf" srcId="{30F2A515-B7F2-433A-B47F-43043399D443}" destId="{DCDA0A74-C33F-4EFC-A973-27DD8E6DD94E}" srcOrd="0" destOrd="0" presId="urn:microsoft.com/office/officeart/2018/2/layout/IconLabelList"/>
    <dgm:cxn modelId="{A98F1D77-98A3-4409-9513-949A2FAFA59C}" srcId="{83ACBAAD-8B5A-4BCF-8D8D-BADF17C2D192}" destId="{913B29C9-7BC1-42D0-8061-DFCF5A956AB3}" srcOrd="3" destOrd="0" parTransId="{FA3A9F12-4B66-4E5E-9169-39CEBCA04FE1}" sibTransId="{7A3ADF9C-8E75-499E-B37D-5CA6F92EE692}"/>
    <dgm:cxn modelId="{B2A6F67F-2E8F-4B83-A47A-C240A6D67E19}" srcId="{83ACBAAD-8B5A-4BCF-8D8D-BADF17C2D192}" destId="{2A0FB8E4-DF62-47ED-A5E4-3C225D71882A}" srcOrd="1" destOrd="0" parTransId="{20617C11-7F0C-469F-AF06-8AD4455E510E}" sibTransId="{D4A58325-5FEF-4D10-8496-3692DEAF7B4A}"/>
    <dgm:cxn modelId="{A7729D87-92F7-44C6-BFF3-25546073733E}" srcId="{83ACBAAD-8B5A-4BCF-8D8D-BADF17C2D192}" destId="{30F2A515-B7F2-433A-B47F-43043399D443}" srcOrd="0" destOrd="0" parTransId="{44FFC1C5-E6CD-4901-BCC7-84BD41188737}" sibTransId="{7CF083D3-5FF4-4B7D-8023-FC6FA6206660}"/>
    <dgm:cxn modelId="{AA47A695-7657-C74B-8C62-D5B8673CFB3D}" type="presOf" srcId="{2A0FB8E4-DF62-47ED-A5E4-3C225D71882A}" destId="{A70BDB3B-D195-4DF8-9CAF-A45BD4A597D5}" srcOrd="0" destOrd="0" presId="urn:microsoft.com/office/officeart/2018/2/layout/IconLabelList"/>
    <dgm:cxn modelId="{AC89D6C3-98AA-4AC6-AEA5-BA8BD48BB5C4}" srcId="{83ACBAAD-8B5A-4BCF-8D8D-BADF17C2D192}" destId="{0CDEC144-9B18-4CA8-B8E8-DB1679AECF34}" srcOrd="4" destOrd="0" parTransId="{24CAA2A1-534A-4CBB-A633-DE0DDA5F9732}" sibTransId="{393D588A-11DB-409E-8F42-86F023018D46}"/>
    <dgm:cxn modelId="{E5C6C729-89C3-454F-9086-C5BA8DECADC1}" type="presParOf" srcId="{FB28B76E-4ABD-4008-88FE-F7B509CC77F3}" destId="{831F2238-2A46-4826-9742-CD819E73934E}" srcOrd="0" destOrd="0" presId="urn:microsoft.com/office/officeart/2018/2/layout/IconLabelList"/>
    <dgm:cxn modelId="{6D9290C6-6590-1947-AD16-BE21E43DEDB7}" type="presParOf" srcId="{831F2238-2A46-4826-9742-CD819E73934E}" destId="{2AE2A4D6-9465-4636-999B-8592B9536B0E}" srcOrd="0" destOrd="0" presId="urn:microsoft.com/office/officeart/2018/2/layout/IconLabelList"/>
    <dgm:cxn modelId="{1563D64B-374B-8D48-A834-01B3F064E010}" type="presParOf" srcId="{831F2238-2A46-4826-9742-CD819E73934E}" destId="{E1F9E3DC-5330-4CC1-9081-CAEFC0D32DD4}" srcOrd="1" destOrd="0" presId="urn:microsoft.com/office/officeart/2018/2/layout/IconLabelList"/>
    <dgm:cxn modelId="{70073E7D-8B82-094E-94B1-60C0CCC5E225}" type="presParOf" srcId="{831F2238-2A46-4826-9742-CD819E73934E}" destId="{DCDA0A74-C33F-4EFC-A973-27DD8E6DD94E}" srcOrd="2" destOrd="0" presId="urn:microsoft.com/office/officeart/2018/2/layout/IconLabelList"/>
    <dgm:cxn modelId="{0470D62F-296B-C84F-8993-5DCD4882D0D6}" type="presParOf" srcId="{FB28B76E-4ABD-4008-88FE-F7B509CC77F3}" destId="{1361F06D-0617-476C-A378-075642754630}" srcOrd="1" destOrd="0" presId="urn:microsoft.com/office/officeart/2018/2/layout/IconLabelList"/>
    <dgm:cxn modelId="{E773ABD7-2577-2746-B2E4-C0E066D1140C}" type="presParOf" srcId="{FB28B76E-4ABD-4008-88FE-F7B509CC77F3}" destId="{0D105467-DB96-40F6-9233-00EE92EA706D}" srcOrd="2" destOrd="0" presId="urn:microsoft.com/office/officeart/2018/2/layout/IconLabelList"/>
    <dgm:cxn modelId="{14CB87AD-4CDC-E94A-AE26-1180952FE6D8}" type="presParOf" srcId="{0D105467-DB96-40F6-9233-00EE92EA706D}" destId="{6546FE1D-7384-409C-B3FB-BCDDE7F4188B}" srcOrd="0" destOrd="0" presId="urn:microsoft.com/office/officeart/2018/2/layout/IconLabelList"/>
    <dgm:cxn modelId="{8A5828E4-6534-3D49-A763-534CE3915716}" type="presParOf" srcId="{0D105467-DB96-40F6-9233-00EE92EA706D}" destId="{697C6BA7-D123-4FCD-830F-7DBF0B608B40}" srcOrd="1" destOrd="0" presId="urn:microsoft.com/office/officeart/2018/2/layout/IconLabelList"/>
    <dgm:cxn modelId="{E46E4757-5BC6-614E-9712-2807DA7F231B}" type="presParOf" srcId="{0D105467-DB96-40F6-9233-00EE92EA706D}" destId="{A70BDB3B-D195-4DF8-9CAF-A45BD4A597D5}" srcOrd="2" destOrd="0" presId="urn:microsoft.com/office/officeart/2018/2/layout/IconLabelList"/>
    <dgm:cxn modelId="{D9118E37-DC12-CA4D-83F4-49517ECD9291}" type="presParOf" srcId="{FB28B76E-4ABD-4008-88FE-F7B509CC77F3}" destId="{59E94216-4718-4A11-86AC-86361CBE7039}" srcOrd="3" destOrd="0" presId="urn:microsoft.com/office/officeart/2018/2/layout/IconLabelList"/>
    <dgm:cxn modelId="{A1A60323-8512-3D42-90ED-2CF9C97C2DFC}" type="presParOf" srcId="{FB28B76E-4ABD-4008-88FE-F7B509CC77F3}" destId="{B3A2E93D-359A-416F-8CC9-568BB985C7B5}" srcOrd="4" destOrd="0" presId="urn:microsoft.com/office/officeart/2018/2/layout/IconLabelList"/>
    <dgm:cxn modelId="{1E808CE8-F7DA-7042-8984-97E3110B338F}" type="presParOf" srcId="{B3A2E93D-359A-416F-8CC9-568BB985C7B5}" destId="{D4754CFD-6ADA-4314-B983-0DB289A12C83}" srcOrd="0" destOrd="0" presId="urn:microsoft.com/office/officeart/2018/2/layout/IconLabelList"/>
    <dgm:cxn modelId="{AB5EE694-C06D-9C42-801C-C6349A02257D}" type="presParOf" srcId="{B3A2E93D-359A-416F-8CC9-568BB985C7B5}" destId="{9749D3FB-F5C5-4B1E-93BE-F785B5251AF3}" srcOrd="1" destOrd="0" presId="urn:microsoft.com/office/officeart/2018/2/layout/IconLabelList"/>
    <dgm:cxn modelId="{203ED04A-9CCB-D241-9609-E154F73CC6DD}" type="presParOf" srcId="{B3A2E93D-359A-416F-8CC9-568BB985C7B5}" destId="{CB096B52-CDFB-4539-BB4C-63A2C1D3BFAE}" srcOrd="2" destOrd="0" presId="urn:microsoft.com/office/officeart/2018/2/layout/IconLabelList"/>
    <dgm:cxn modelId="{EBFCC464-79CD-5D4D-B1B9-264DEB93309B}" type="presParOf" srcId="{FB28B76E-4ABD-4008-88FE-F7B509CC77F3}" destId="{48B87E77-FD4F-43DA-9637-46084116776D}" srcOrd="5" destOrd="0" presId="urn:microsoft.com/office/officeart/2018/2/layout/IconLabelList"/>
    <dgm:cxn modelId="{83EC7FA8-0798-984F-8844-98FADFD42000}" type="presParOf" srcId="{FB28B76E-4ABD-4008-88FE-F7B509CC77F3}" destId="{3E98E28F-A44A-4424-8991-C927F04EF0F3}" srcOrd="6" destOrd="0" presId="urn:microsoft.com/office/officeart/2018/2/layout/IconLabelList"/>
    <dgm:cxn modelId="{8FAF87DC-651D-4443-96A9-127F9C2741FB}" type="presParOf" srcId="{3E98E28F-A44A-4424-8991-C927F04EF0F3}" destId="{33683030-9A1E-4A66-90B0-B8BA4DEDB9B4}" srcOrd="0" destOrd="0" presId="urn:microsoft.com/office/officeart/2018/2/layout/IconLabelList"/>
    <dgm:cxn modelId="{D8C67FC1-49AA-C241-AD5E-ECA2D2BCE9D9}" type="presParOf" srcId="{3E98E28F-A44A-4424-8991-C927F04EF0F3}" destId="{6AD6978B-5019-426A-AA7C-EBB1160C6177}" srcOrd="1" destOrd="0" presId="urn:microsoft.com/office/officeart/2018/2/layout/IconLabelList"/>
    <dgm:cxn modelId="{BA958A7F-0844-5845-82D3-80604EA73AD0}" type="presParOf" srcId="{3E98E28F-A44A-4424-8991-C927F04EF0F3}" destId="{46132F52-F3FC-42BA-B2E0-2B9851963AC8}" srcOrd="2" destOrd="0" presId="urn:microsoft.com/office/officeart/2018/2/layout/IconLabelList"/>
    <dgm:cxn modelId="{DD334C1F-014D-2942-B74B-434D1F417E1B}" type="presParOf" srcId="{FB28B76E-4ABD-4008-88FE-F7B509CC77F3}" destId="{965F826D-1280-4A1A-AE85-CD3BDB808FD7}" srcOrd="7" destOrd="0" presId="urn:microsoft.com/office/officeart/2018/2/layout/IconLabelList"/>
    <dgm:cxn modelId="{1433393E-7F47-DF42-A699-E27221F8DEFF}" type="presParOf" srcId="{FB28B76E-4ABD-4008-88FE-F7B509CC77F3}" destId="{07CFD24B-2AD1-4D40-B29C-6D3A072FADFA}" srcOrd="8" destOrd="0" presId="urn:microsoft.com/office/officeart/2018/2/layout/IconLabelList"/>
    <dgm:cxn modelId="{1112F738-B74C-1445-92C4-D6A72C480051}" type="presParOf" srcId="{07CFD24B-2AD1-4D40-B29C-6D3A072FADFA}" destId="{000CBD1E-ABE8-4AD1-8A1D-04E32F7A7262}" srcOrd="0" destOrd="0" presId="urn:microsoft.com/office/officeart/2018/2/layout/IconLabelList"/>
    <dgm:cxn modelId="{671DA75C-9867-4D4C-AB90-96F6E4F8E054}" type="presParOf" srcId="{07CFD24B-2AD1-4D40-B29C-6D3A072FADFA}" destId="{C2D5A227-818B-4706-A158-9DCEC59A5A7E}" srcOrd="1" destOrd="0" presId="urn:microsoft.com/office/officeart/2018/2/layout/IconLabelList"/>
    <dgm:cxn modelId="{882BDE9A-9B28-B344-B4CE-2D730E0919D7}" type="presParOf" srcId="{07CFD24B-2AD1-4D40-B29C-6D3A072FADFA}" destId="{8F2DDA70-98B6-4B21-BC74-28A5AF4A1E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2A4D6-9465-4636-999B-8592B9536B0E}">
      <dsp:nvSpPr>
        <dsp:cNvPr id="0" name=""/>
        <dsp:cNvSpPr/>
      </dsp:nvSpPr>
      <dsp:spPr>
        <a:xfrm>
          <a:off x="489253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0A74-C33F-4EFC-A973-27DD8E6DD94E}">
      <dsp:nvSpPr>
        <dsp:cNvPr id="0" name=""/>
        <dsp:cNvSpPr/>
      </dsp:nvSpPr>
      <dsp:spPr>
        <a:xfrm>
          <a:off x="4405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Database Management:</a:t>
          </a:r>
          <a:r>
            <a:rPr lang="en-US" sz="1100" kern="1200"/>
            <a:t> Efficiently handle user information, preferences, and order history.</a:t>
          </a:r>
        </a:p>
      </dsp:txBody>
      <dsp:txXfrm>
        <a:off x="4405" y="1841282"/>
        <a:ext cx="1763085" cy="1336346"/>
      </dsp:txXfrm>
    </dsp:sp>
    <dsp:sp modelId="{6546FE1D-7384-409C-B3FB-BCDDE7F4188B}">
      <dsp:nvSpPr>
        <dsp:cNvPr id="0" name=""/>
        <dsp:cNvSpPr/>
      </dsp:nvSpPr>
      <dsp:spPr>
        <a:xfrm>
          <a:off x="2560879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BDB3B-D195-4DF8-9CAF-A45BD4A597D5}">
      <dsp:nvSpPr>
        <dsp:cNvPr id="0" name=""/>
        <dsp:cNvSpPr/>
      </dsp:nvSpPr>
      <dsp:spPr>
        <a:xfrm>
          <a:off x="2076031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Restaurant and Menu Management:</a:t>
          </a:r>
          <a:r>
            <a:rPr lang="en-US" sz="1100" kern="1200"/>
            <a:t> Seamlessly manage restaurant profiles, menu updates, and availability.</a:t>
          </a:r>
        </a:p>
      </dsp:txBody>
      <dsp:txXfrm>
        <a:off x="2076031" y="1841282"/>
        <a:ext cx="1763085" cy="1336346"/>
      </dsp:txXfrm>
    </dsp:sp>
    <dsp:sp modelId="{D4754CFD-6ADA-4314-B983-0DB289A12C83}">
      <dsp:nvSpPr>
        <dsp:cNvPr id="0" name=""/>
        <dsp:cNvSpPr/>
      </dsp:nvSpPr>
      <dsp:spPr>
        <a:xfrm>
          <a:off x="4632505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6B52-CDFB-4539-BB4C-63A2C1D3BFAE}">
      <dsp:nvSpPr>
        <dsp:cNvPr id="0" name=""/>
        <dsp:cNvSpPr/>
      </dsp:nvSpPr>
      <dsp:spPr>
        <a:xfrm>
          <a:off x="4147657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Customer-Restaurant Communication:</a:t>
          </a:r>
          <a:r>
            <a:rPr lang="en-US" sz="1100" kern="1200"/>
            <a:t> Facilitate direct communication between customers and restaurants for special requests and inquiries.</a:t>
          </a:r>
        </a:p>
      </dsp:txBody>
      <dsp:txXfrm>
        <a:off x="4147657" y="1841282"/>
        <a:ext cx="1763085" cy="1336346"/>
      </dsp:txXfrm>
    </dsp:sp>
    <dsp:sp modelId="{33683030-9A1E-4A66-90B0-B8BA4DEDB9B4}">
      <dsp:nvSpPr>
        <dsp:cNvPr id="0" name=""/>
        <dsp:cNvSpPr/>
      </dsp:nvSpPr>
      <dsp:spPr>
        <a:xfrm>
          <a:off x="6704131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32F52-F3FC-42BA-B2E0-2B9851963AC8}">
      <dsp:nvSpPr>
        <dsp:cNvPr id="0" name=""/>
        <dsp:cNvSpPr/>
      </dsp:nvSpPr>
      <dsp:spPr>
        <a:xfrm>
          <a:off x="6219283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Intuitive Graphical User Interface (GUI):</a:t>
          </a:r>
          <a:r>
            <a:rPr lang="en-US" sz="1100" kern="1200"/>
            <a:t> User-friendly and visually appealing interface for a seamless browsing and ordering experience.</a:t>
          </a:r>
        </a:p>
      </dsp:txBody>
      <dsp:txXfrm>
        <a:off x="6219283" y="1841282"/>
        <a:ext cx="1763085" cy="1336346"/>
      </dsp:txXfrm>
    </dsp:sp>
    <dsp:sp modelId="{000CBD1E-ABE8-4AD1-8A1D-04E32F7A7262}">
      <dsp:nvSpPr>
        <dsp:cNvPr id="0" name=""/>
        <dsp:cNvSpPr/>
      </dsp:nvSpPr>
      <dsp:spPr>
        <a:xfrm>
          <a:off x="8775757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DDA70-98B6-4B21-BC74-28A5AF4A1EAD}">
      <dsp:nvSpPr>
        <dsp:cNvPr id="0" name=""/>
        <dsp:cNvSpPr/>
      </dsp:nvSpPr>
      <dsp:spPr>
        <a:xfrm>
          <a:off x="8290908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Serving Relevant, Personalized Information:</a:t>
          </a:r>
          <a:r>
            <a:rPr lang="en-US" sz="1100" kern="1200"/>
            <a:t> Provide users with tailored recommendations and relevant promotions based on their preferences and order history.</a:t>
          </a:r>
        </a:p>
      </dsp:txBody>
      <dsp:txXfrm>
        <a:off x="8290908" y="1841282"/>
        <a:ext cx="1763085" cy="1336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33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29" r:id="rId4"/>
    <p:sldLayoutId id="2147483930" r:id="rId5"/>
    <p:sldLayoutId id="2147483936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L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L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3" descr="Fruits and vegetables in bags">
            <a:extLst>
              <a:ext uri="{FF2B5EF4-FFF2-40B4-BE49-F238E27FC236}">
                <a16:creationId xmlns:a16="http://schemas.microsoft.com/office/drawing/2014/main" id="{C5EA4BF7-A34A-BE5A-8EF8-7FAFC0AE9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A8FD-A2D1-D0AA-63C7-6C034566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b="1" cap="none" spc="0" dirty="0"/>
              <a:t>Food Delivery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86789-691B-4B7F-FF15-FE1F2E73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Eyal Yemini,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Koren Chen,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Andrey Gorodovsky,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David Koldertsov,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Ariel BIU</a:t>
            </a:r>
          </a:p>
        </p:txBody>
      </p:sp>
    </p:spTree>
    <p:extLst>
      <p:ext uri="{BB962C8B-B14F-4D97-AF65-F5344CB8AC3E}">
        <p14:creationId xmlns:p14="http://schemas.microsoft.com/office/powerpoint/2010/main" val="224400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cket fuel: what is Usain Bolt's diet?">
            <a:extLst>
              <a:ext uri="{FF2B5EF4-FFF2-40B4-BE49-F238E27FC236}">
                <a16:creationId xmlns:a16="http://schemas.microsoft.com/office/drawing/2014/main" id="{8773089D-EB23-E2F7-F908-8B2A16720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" r="9091" b="14957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41E86-3DC9-9E9B-8420-47802C5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IL" sz="4400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E05C-342F-886B-778B-14C5414C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-webkit-standard"/>
              </a:rPr>
              <a:t>UsainWolt</a:t>
            </a:r>
            <a:r>
              <a:rPr lang="en-US" sz="2000" b="0" i="0" u="none" strike="noStrike" dirty="0">
                <a:effectLst/>
                <a:latin typeface="-webkit-standard"/>
              </a:rPr>
              <a:t> makes getting your favorite meals easier than ever. Browse local restaurants, place your order with a few taps, and </a:t>
            </a:r>
            <a:r>
              <a:rPr lang="en-US" sz="2000" dirty="0">
                <a:latin typeface="-webkit-standard"/>
              </a:rPr>
              <a:t>e</a:t>
            </a:r>
            <a:r>
              <a:rPr lang="en-US" sz="2000" b="0" i="0" u="none" strike="noStrike" dirty="0">
                <a:effectLst/>
                <a:latin typeface="-webkit-standard"/>
              </a:rPr>
              <a:t>njoy delicious food from the comfort of your home with fast, reliable service.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15852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sain Bolt Featured in BBC's “Weird Things” Athletes Eat - Jamaicans and  Jamaica - Jamaicans.com">
            <a:extLst>
              <a:ext uri="{FF2B5EF4-FFF2-40B4-BE49-F238E27FC236}">
                <a16:creationId xmlns:a16="http://schemas.microsoft.com/office/drawing/2014/main" id="{6BB92C2F-D8F6-8FA3-CAFB-D6EF031A7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5" b="96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FE8E6-E3D9-8982-BA54-E300B007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IL"/>
              <a:t>Functionallity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243F3-8ED8-33B0-1620-5F2823C40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0271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17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119C-6500-3C95-7FF5-DC1FCA6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4C7F-1490-3486-EECC-D8F81CFB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117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F3424"/>
      </a:dk2>
      <a:lt2>
        <a:srgbClr val="E8E2E6"/>
      </a:lt2>
      <a:accent1>
        <a:srgbClr val="47B664"/>
      </a:accent1>
      <a:accent2>
        <a:srgbClr val="4DB13B"/>
      </a:accent2>
      <a:accent3>
        <a:srgbClr val="81AF45"/>
      </a:accent3>
      <a:accent4>
        <a:srgbClr val="A5A637"/>
      </a:accent4>
      <a:accent5>
        <a:srgbClr val="C3934D"/>
      </a:accent5>
      <a:accent6>
        <a:srgbClr val="B1503B"/>
      </a:accent6>
      <a:hlink>
        <a:srgbClr val="987F32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-webkit-standard</vt:lpstr>
      <vt:lpstr>Arial</vt:lpstr>
      <vt:lpstr>Garamond</vt:lpstr>
      <vt:lpstr>Sagona Book</vt:lpstr>
      <vt:lpstr>Sagona ExtraLight</vt:lpstr>
      <vt:lpstr>SavonVTI</vt:lpstr>
      <vt:lpstr>Food Delivery App </vt:lpstr>
      <vt:lpstr>System Description</vt:lpstr>
      <vt:lpstr>Functionallity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App </dc:title>
  <dc:creator>Eyal Yemini</dc:creator>
  <cp:lastModifiedBy>Eyal Yemini</cp:lastModifiedBy>
  <cp:revision>1</cp:revision>
  <dcterms:created xsi:type="dcterms:W3CDTF">2024-06-30T09:16:57Z</dcterms:created>
  <dcterms:modified xsi:type="dcterms:W3CDTF">2024-06-30T10:38:41Z</dcterms:modified>
</cp:coreProperties>
</file>