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4495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70" r:id="rId9"/>
    <p:sldId id="269" r:id="rId10"/>
    <p:sldId id="271" r:id="rId11"/>
    <p:sldId id="272" r:id="rId12"/>
    <p:sldId id="26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DBF"/>
    <a:srgbClr val="98B441"/>
    <a:srgbClr val="2074A5"/>
    <a:srgbClr val="1A78B3"/>
    <a:srgbClr val="06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2" autoAdjust="0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6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99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50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9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6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0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1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4D3F5D-139E-B154-7ACE-2E11549A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414" y="522054"/>
            <a:ext cx="7395838" cy="139429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Speed Networks and Switching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0526CE-402A-EBE3-4944-7FC3A1BDE0B1}"/>
              </a:ext>
            </a:extLst>
          </p:cNvPr>
          <p:cNvSpPr txBox="1"/>
          <p:nvPr/>
        </p:nvSpPr>
        <p:spPr>
          <a:xfrm>
            <a:off x="590670" y="2608129"/>
            <a:ext cx="862132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Mininet Final Project: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&amp; Analyze Packet Switching Algorithms as a Load-Balancing Method</a:t>
            </a: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5265F5B-563D-3B0A-8D51-F59B9D34D7A4}"/>
              </a:ext>
            </a:extLst>
          </p:cNvPr>
          <p:cNvSpPr txBox="1"/>
          <p:nvPr/>
        </p:nvSpPr>
        <p:spPr>
          <a:xfrm>
            <a:off x="590669" y="4209065"/>
            <a:ext cx="8621325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Assigned by: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Eyal Zvi, 319067732 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Efi Korenfeld, 208838359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Saar Ben-Yochana, 313234155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he-IL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B818CCB-702D-A365-F5DD-CC730E0E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35" y="3917601"/>
            <a:ext cx="4182105" cy="22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E13CCA-623E-E844-2878-AE40B4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56755"/>
            <a:ext cx="6865809" cy="514935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7F215A8-E14A-2570-97A3-DC5D33BB8718}"/>
              </a:ext>
            </a:extLst>
          </p:cNvPr>
          <p:cNvSpPr txBox="1"/>
          <p:nvPr/>
        </p:nvSpPr>
        <p:spPr>
          <a:xfrm>
            <a:off x="6885992" y="2912013"/>
            <a:ext cx="275253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RR is the optimal algorithm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Random algorithm overtakes WFQ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666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68BD10-129E-E53E-D40B-F20F3365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56755"/>
            <a:ext cx="6865809" cy="5149356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FB965844-0AE7-3566-1DD8-323AA5681992}"/>
              </a:ext>
            </a:extLst>
          </p:cNvPr>
          <p:cNvSpPr txBox="1"/>
          <p:nvPr/>
        </p:nvSpPr>
        <p:spPr>
          <a:xfrm>
            <a:off x="6885992" y="2912013"/>
            <a:ext cx="275253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is the optimal algorithm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 that Random algorithm overtakes RR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7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8281F64-ED47-5D62-EF43-9D2E938F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327B3347-B649-8BC4-585D-F26984AC401B}"/>
              </a:ext>
            </a:extLst>
          </p:cNvPr>
          <p:cNvSpPr txBox="1">
            <a:spLocks/>
          </p:cNvSpPr>
          <p:nvPr/>
        </p:nvSpPr>
        <p:spPr>
          <a:xfrm>
            <a:off x="677334" y="1735998"/>
            <a:ext cx="9007842" cy="451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our model and simulation results: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is optimal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servers with different service times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Given identical service times the optimal algorithm is RR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the number of clients increase the Random algorithm shows more efficiency and becomes the 2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optimal choice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conclude that when the topology and weights are known it is most efficient using RR or WFQ according to the ratio between server weights.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Otherwise, using the Random algorithm can result in higher efficiency than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choosing one of the other algorithms.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61C459F-8124-4C7B-4F0F-32F70A8813C3}"/>
              </a:ext>
            </a:extLst>
          </p:cNvPr>
          <p:cNvSpPr txBox="1"/>
          <p:nvPr/>
        </p:nvSpPr>
        <p:spPr>
          <a:xfrm>
            <a:off x="677335" y="6430395"/>
            <a:ext cx="65127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- Given that the weights are properly assigned</a:t>
            </a:r>
            <a:endParaRPr lang="he-IL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9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כותרת 1">
            <a:extLst>
              <a:ext uri="{FF2B5EF4-FFF2-40B4-BE49-F238E27FC236}">
                <a16:creationId xmlns:a16="http://schemas.microsoft.com/office/drawing/2014/main" id="{F8281F64-ED47-5D62-EF43-9D2E938F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6" y="4725878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4800" dirty="0"/>
              <a:t>Thank You!</a:t>
            </a:r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81F558D4-B8A4-9780-6DA8-914AAF42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717" y="325222"/>
            <a:ext cx="5444586" cy="42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5A0858-8611-2641-15A8-6700A964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Introduction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A76D1A-26D4-12C7-6F74-A5AC3F1A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51333" cy="3880773"/>
          </a:xfrm>
        </p:spPr>
        <p:txBody>
          <a:bodyPr>
            <a:normAutofit/>
          </a:bodyPr>
          <a:lstStyle/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the ongoing increase of users online, one of the major factors of network efficiency is congestion control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service providers try to solve this problem by using load balancing algorithms when the main goal is to minimize service time and reduce congestion in each server individually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this project we will simulate and compare different scheduling algorithms in order to determine which of the algorithms tested is optimal for each scenario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00465AF-5CC9-F14C-401F-4E2DF2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30A2D3-88EA-5DFD-1678-DE1060AE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0116"/>
            <a:ext cx="9035833" cy="3880773"/>
          </a:xfrm>
        </p:spPr>
        <p:txBody>
          <a:bodyPr>
            <a:normAutofit lnSpcReduction="10000"/>
          </a:bodyPr>
          <a:lstStyle/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Simulation environment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Mininet </a:t>
            </a:r>
          </a:p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rt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Algorithms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RR, Random, WFQ (pre-defined weights)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Clients send HTTP Requests to a load balancing node that decides according to the algorithm tested which server handles the request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Measurements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Clients collect and record response time measurements according to the received HTTP replies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A worst case scenario is tested where the slowest server receives all HTTP Requests</a:t>
            </a:r>
          </a:p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EB168-E8A2-11FE-EB5F-3666C5D02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49" y="1642129"/>
            <a:ext cx="3467014" cy="7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3 Clients vs. 3 Servers - All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equal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72" y="2318167"/>
            <a:ext cx="6759792" cy="36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3 Clients vs. 3 Servers -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5772" y="2318167"/>
            <a:ext cx="6759792" cy="36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6 Clients vs. 3 Servers - All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equal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3340" y="1927323"/>
            <a:ext cx="5424656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16A412-F22D-1C50-E2BA-C154FC2F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398"/>
            <a:ext cx="8596668" cy="1366382"/>
          </a:xfrm>
        </p:spPr>
        <p:txBody>
          <a:bodyPr>
            <a:normAutofit/>
          </a:bodyPr>
          <a:lstStyle/>
          <a:p>
            <a: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Topology 2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6 Clients vs. 3 Servers - Servers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 service times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589D0D1-00C3-39F9-4903-492F58A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EFE86E6-3797-2951-8C37-281A4682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3340" y="1930532"/>
            <a:ext cx="5424656" cy="46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E13CCA-623E-E844-2878-AE40B4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56755"/>
            <a:ext cx="6865809" cy="5149356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16BAF7F-A09F-3A6C-08E1-FF35AFC21D0D}"/>
              </a:ext>
            </a:extLst>
          </p:cNvPr>
          <p:cNvSpPr txBox="1"/>
          <p:nvPr/>
        </p:nvSpPr>
        <p:spPr>
          <a:xfrm>
            <a:off x="6885992" y="2912013"/>
            <a:ext cx="275253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RR is the optimal algorithm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and Random algorithms are almost equally efficient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4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63E1D8A0-EAA0-C469-4ED8-B59638FF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05998" cy="538264"/>
          </a:xfrm>
        </p:spPr>
        <p:txBody>
          <a:bodyPr>
            <a:no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Results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E13CCA-623E-E844-2878-AE40B4FB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4028" y="1604866"/>
            <a:ext cx="6865809" cy="525313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71F5442-1084-8CC0-A520-5ABCB9BF7B1F}"/>
              </a:ext>
            </a:extLst>
          </p:cNvPr>
          <p:cNvSpPr txBox="1"/>
          <p:nvPr/>
        </p:nvSpPr>
        <p:spPr>
          <a:xfrm>
            <a:off x="6885992" y="2912013"/>
            <a:ext cx="275253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WFQ is the optimal algorithm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Although RR is not destined for unequal weighted servers it functions well and is relatively stable </a:t>
            </a:r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738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459</Words>
  <Application>Microsoft Macintosh PowerPoint</Application>
  <PresentationFormat>מסך רחב</PresentationFormat>
  <Paragraphs>42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פיאה</vt:lpstr>
      <vt:lpstr>High Speed Networks and Switching</vt:lpstr>
      <vt:lpstr>    Introduction</vt:lpstr>
      <vt:lpstr>Implementation</vt:lpstr>
      <vt:lpstr>Test Cases</vt:lpstr>
      <vt:lpstr>Test Cases</vt:lpstr>
      <vt:lpstr>Test Cases</vt:lpstr>
      <vt:lpstr>Test Cases</vt:lpstr>
      <vt:lpstr>  Results</vt:lpstr>
      <vt:lpstr>  Results</vt:lpstr>
      <vt:lpstr>  Results</vt:lpstr>
      <vt:lpstr> 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Network and Switching</dc:title>
  <dc:creator>Microsoft Office User</dc:creator>
  <cp:lastModifiedBy>Microsoft Office User</cp:lastModifiedBy>
  <cp:revision>28</cp:revision>
  <dcterms:created xsi:type="dcterms:W3CDTF">2022-06-01T11:56:47Z</dcterms:created>
  <dcterms:modified xsi:type="dcterms:W3CDTF">2022-06-21T08:50:53Z</dcterms:modified>
</cp:coreProperties>
</file>