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1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4B6A-4D7D-7E4C-8D48-47FB7B2E7847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7E396-9C93-A344-B017-9E2976C5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55E7-960B-EB47-AF68-1F109232CC4B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38A4-BE20-3346-8964-380AC3B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87" y="670003"/>
            <a:ext cx="8945902" cy="610862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731818" y="512625"/>
            <a:ext cx="8936182" cy="0"/>
          </a:xfrm>
          <a:prstGeom prst="line">
            <a:avLst/>
          </a:prstGeom>
          <a:ln w="1143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4839" y="20000"/>
            <a:ext cx="5061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Machines to choose from each round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14983"/>
            <a:ext cx="4546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 machine recommended by the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helper is highlighted in yellow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44189" y="5677225"/>
            <a:ext cx="559919" cy="3851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17876" y="5795194"/>
            <a:ext cx="1793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Your score so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far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Round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900066" y="6014983"/>
            <a:ext cx="89648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273636" y="6553200"/>
            <a:ext cx="1522918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1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zipori</dc:creator>
  <cp:lastModifiedBy>or zipori</cp:lastModifiedBy>
  <cp:revision>7</cp:revision>
  <dcterms:created xsi:type="dcterms:W3CDTF">2019-03-21T07:55:46Z</dcterms:created>
  <dcterms:modified xsi:type="dcterms:W3CDTF">2019-12-20T15:13:14Z</dcterms:modified>
</cp:coreProperties>
</file>