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hyperlink" Target="https://bugzilla.mozilla.org/show_bug.cgi?id=872363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hyperlink" Target="https://bugzilla.mozilla.org/show_bug.cgi?id=922477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/>
          <p:cNvCxnSpPr>
            <a:endCxn id="1046" idx="3"/>
          </p:cNvCxnSpPr>
          <p:nvPr/>
        </p:nvCxnSpPr>
        <p:spPr>
          <a:xfrm rot="16200000" flipV="1">
            <a:off x="710422" y="3613170"/>
            <a:ext cx="3443322" cy="1269933"/>
          </a:xfrm>
          <a:prstGeom prst="bentConnector2">
            <a:avLst/>
          </a:prstGeom>
          <a:ln w="31750">
            <a:solidFill>
              <a:schemeClr val="bg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/>
          <p:cNvSpPr txBox="1"/>
          <p:nvPr/>
        </p:nvSpPr>
        <p:spPr>
          <a:xfrm>
            <a:off x="900204" y="2341810"/>
            <a:ext cx="8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dummy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60918" y="192939"/>
            <a:ext cx="3747586" cy="5218219"/>
          </a:xfrm>
          <a:prstGeom prst="rect">
            <a:avLst/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ounded Rectangle 83">
            <a:hlinkClick r:id="rId2"/>
          </p:cNvPr>
          <p:cNvSpPr/>
          <p:nvPr/>
        </p:nvSpPr>
        <p:spPr>
          <a:xfrm>
            <a:off x="7539008" y="1366496"/>
            <a:ext cx="1377143" cy="108909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ES Cluster (872363)</a:t>
            </a:r>
          </a:p>
        </p:txBody>
      </p:sp>
      <p:pic>
        <p:nvPicPr>
          <p:cNvPr id="1026" name="Picture 2" descr="C:\Users\klahnakoski\git\osa icon library\osa_databas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37" y="1462421"/>
            <a:ext cx="416524" cy="4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klahnakoski\git\osa icon library\osa_databas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579" y="1449917"/>
            <a:ext cx="416524" cy="4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Elbow Connector 55"/>
          <p:cNvCxnSpPr>
            <a:stCxn id="67" idx="1"/>
          </p:cNvCxnSpPr>
          <p:nvPr/>
        </p:nvCxnSpPr>
        <p:spPr>
          <a:xfrm rot="10800000" flipV="1">
            <a:off x="1673780" y="3458077"/>
            <a:ext cx="6405973" cy="2350192"/>
          </a:xfrm>
          <a:prstGeom prst="bentConnector3">
            <a:avLst>
              <a:gd name="adj1" fmla="val 11533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hlinkClick r:id="rId4"/>
          </p:cNvPr>
          <p:cNvSpPr/>
          <p:nvPr/>
        </p:nvSpPr>
        <p:spPr>
          <a:xfrm>
            <a:off x="7581089" y="3046732"/>
            <a:ext cx="1377143" cy="99611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ES Cluster (922477)</a:t>
            </a:r>
          </a:p>
        </p:txBody>
      </p:sp>
      <p:pic>
        <p:nvPicPr>
          <p:cNvPr id="64" name="Picture 2" descr="C:\Users\klahnakoski\git\osa icon library\osa_databas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54" y="3110564"/>
            <a:ext cx="416524" cy="4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klahnakoski\git\osa icon library\osa_databas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396" y="3098060"/>
            <a:ext cx="416524" cy="4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klahnakoski\git\osa icon library\osa_databas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752" y="3249815"/>
            <a:ext cx="416524" cy="4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klahnakoski\git\osa icon library\osa_databas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58" y="1599889"/>
            <a:ext cx="416524" cy="41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Elbow Connector 108"/>
          <p:cNvCxnSpPr>
            <a:stCxn id="1049" idx="1"/>
          </p:cNvCxnSpPr>
          <p:nvPr/>
        </p:nvCxnSpPr>
        <p:spPr>
          <a:xfrm rot="10800000">
            <a:off x="1787575" y="2371043"/>
            <a:ext cx="4205742" cy="1928192"/>
          </a:xfrm>
          <a:prstGeom prst="bentConnector3">
            <a:avLst>
              <a:gd name="adj1" fmla="val 24991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447704" y="199673"/>
            <a:ext cx="15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chemeClr val="accent6">
                    <a:lumMod val="75000"/>
                  </a:schemeClr>
                </a:solidFill>
              </a:rPr>
              <a:t>IT Managed Machines</a:t>
            </a:r>
            <a:endParaRPr lang="en-CA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6397" y="6056447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8156407" y="32449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</a:t>
            </a:r>
            <a:endParaRPr lang="en-CA" sz="12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8116413" y="16109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28592" y="14727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</a:t>
            </a:r>
            <a:endParaRPr lang="en-CA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8304234" y="14666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72409" y="30980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48052" y="30980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</a:t>
            </a:r>
            <a:endParaRPr lang="en-CA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166086" y="6554233"/>
            <a:ext cx="2194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 smtClean="0"/>
              <a:t>images </a:t>
            </a:r>
            <a:r>
              <a:rPr lang="en-CA" sz="700" dirty="0"/>
              <a:t>from http://www.opensecurityarchitecture.org</a:t>
            </a:r>
          </a:p>
        </p:txBody>
      </p:sp>
      <p:pic>
        <p:nvPicPr>
          <p:cNvPr id="1027" name="Picture 3" descr="C:\Users\klahnakoski\git\osa icon library\osa_desktop.png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34" y="1895149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5627379" y="2033012"/>
            <a:ext cx="1382110" cy="1176263"/>
            <a:chOff x="4853649" y="3398540"/>
            <a:chExt cx="1382110" cy="1176263"/>
          </a:xfrm>
        </p:grpSpPr>
        <p:pic>
          <p:nvPicPr>
            <p:cNvPr id="1028" name="Picture 4" descr="C:\Users\klahnakoski\git\osa icon library\osa_server_web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584" y="3398540"/>
              <a:ext cx="650240" cy="65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4853649" y="3990028"/>
              <a:ext cx="13821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STAGING</a:t>
              </a:r>
            </a:p>
            <a:p>
              <a:pPr algn="ctr"/>
              <a:r>
                <a:rPr lang="en-CA" sz="1000" dirty="0" smtClean="0"/>
                <a:t>charts.paas.allizom.org</a:t>
              </a:r>
            </a:p>
            <a:p>
              <a:pPr algn="ctr"/>
              <a:r>
                <a:rPr lang="en-CA" sz="1000" dirty="0" smtClean="0"/>
                <a:t>(</a:t>
              </a:r>
              <a:r>
                <a:rPr lang="en-CA" sz="1000" dirty="0" err="1" smtClean="0"/>
                <a:t>stackato</a:t>
              </a:r>
              <a:r>
                <a:rPr lang="en-CA" sz="1000" dirty="0" smtClean="0"/>
                <a:t>)</a:t>
              </a:r>
              <a:endParaRPr lang="en-CA" sz="1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3086" y="469023"/>
            <a:ext cx="1111203" cy="1176263"/>
            <a:chOff x="5744709" y="2276776"/>
            <a:chExt cx="1111203" cy="1176263"/>
          </a:xfrm>
        </p:grpSpPr>
        <p:pic>
          <p:nvPicPr>
            <p:cNvPr id="82" name="Picture 4" descr="C:\Users\klahnakoski\git\osa icon library\osa_server_web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192" y="2276776"/>
              <a:ext cx="650240" cy="65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5744709" y="2868264"/>
              <a:ext cx="1111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PRODUCTION</a:t>
              </a:r>
            </a:p>
            <a:p>
              <a:pPr algn="ctr"/>
              <a:r>
                <a:rPr lang="en-CA" sz="1000" dirty="0" smtClean="0"/>
                <a:t>charts.mozilla.org</a:t>
              </a:r>
            </a:p>
            <a:p>
              <a:pPr algn="ctr"/>
              <a:r>
                <a:rPr lang="en-CA" sz="1000" dirty="0" smtClean="0"/>
                <a:t>(</a:t>
              </a:r>
              <a:r>
                <a:rPr lang="en-CA" sz="1000" dirty="0" err="1" smtClean="0"/>
                <a:t>stackato</a:t>
              </a:r>
              <a:r>
                <a:rPr lang="en-CA" sz="1000" dirty="0" smtClean="0"/>
                <a:t>)</a:t>
              </a:r>
              <a:endParaRPr lang="en-CA" sz="10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84878" y="2478926"/>
            <a:ext cx="55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Client</a:t>
            </a:r>
            <a:endParaRPr lang="en-CA" sz="1400" b="1" dirty="0"/>
          </a:p>
        </p:txBody>
      </p:sp>
      <p:cxnSp>
        <p:nvCxnSpPr>
          <p:cNvPr id="95" name="Elbow Connector 94"/>
          <p:cNvCxnSpPr>
            <a:stCxn id="82" idx="1"/>
          </p:cNvCxnSpPr>
          <p:nvPr/>
        </p:nvCxnSpPr>
        <p:spPr>
          <a:xfrm rot="10800000" flipV="1">
            <a:off x="1787575" y="794143"/>
            <a:ext cx="4235994" cy="1271914"/>
          </a:xfrm>
          <a:prstGeom prst="bentConnector3">
            <a:avLst>
              <a:gd name="adj1" fmla="val 2565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03510" y="5319557"/>
            <a:ext cx="2117887" cy="1085100"/>
            <a:chOff x="1137333" y="3121025"/>
            <a:chExt cx="2117887" cy="1085100"/>
          </a:xfrm>
        </p:grpSpPr>
        <p:sp>
          <p:nvSpPr>
            <p:cNvPr id="129" name="TextBox 128"/>
            <p:cNvSpPr txBox="1"/>
            <p:nvPr/>
          </p:nvSpPr>
          <p:spPr>
            <a:xfrm>
              <a:off x="1137333" y="3775238"/>
              <a:ext cx="21178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DEVELOPMENT</a:t>
              </a:r>
            </a:p>
            <a:p>
              <a:pPr algn="ctr"/>
              <a:r>
                <a:rPr lang="en-CA" sz="1000" dirty="0"/>
                <a:t>klahnakoski-es.corp.tor1.mozilla.com</a:t>
              </a:r>
              <a:endParaRPr lang="en-CA" sz="1000" dirty="0" smtClean="0"/>
            </a:p>
          </p:txBody>
        </p:sp>
        <p:pic>
          <p:nvPicPr>
            <p:cNvPr id="1029" name="Picture 5" descr="C:\Users\klahnakoski\git\osa icon library\osa_server_monitor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363" y="3121025"/>
              <a:ext cx="650240" cy="65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2" name="Elbow Connector 71"/>
          <p:cNvCxnSpPr>
            <a:stCxn id="1026" idx="1"/>
            <a:endCxn id="1049" idx="3"/>
          </p:cNvCxnSpPr>
          <p:nvPr/>
        </p:nvCxnSpPr>
        <p:spPr>
          <a:xfrm rot="10800000" flipV="1">
            <a:off x="6643557" y="1670683"/>
            <a:ext cx="1208380" cy="2628552"/>
          </a:xfrm>
          <a:prstGeom prst="bentConnector3">
            <a:avLst>
              <a:gd name="adj1" fmla="val 64871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60" idx="1"/>
            <a:endCxn id="1029" idx="3"/>
          </p:cNvCxnSpPr>
          <p:nvPr/>
        </p:nvCxnSpPr>
        <p:spPr>
          <a:xfrm rot="10800000" flipV="1">
            <a:off x="1673780" y="1808151"/>
            <a:ext cx="6365978" cy="3836526"/>
          </a:xfrm>
          <a:prstGeom prst="bentConnector3">
            <a:avLst>
              <a:gd name="adj1" fmla="val 13177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28" idx="1"/>
          </p:cNvCxnSpPr>
          <p:nvPr/>
        </p:nvCxnSpPr>
        <p:spPr>
          <a:xfrm rot="10800000">
            <a:off x="1757322" y="2223626"/>
            <a:ext cx="4235992" cy="134507"/>
          </a:xfrm>
          <a:prstGeom prst="bentConnector3">
            <a:avLst>
              <a:gd name="adj1" fmla="val 22197"/>
            </a:avLst>
          </a:prstGeom>
          <a:ln w="31750">
            <a:solidFill>
              <a:schemeClr val="bg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067049" y="1461483"/>
            <a:ext cx="1459807" cy="1209148"/>
            <a:chOff x="3689433" y="4989465"/>
            <a:chExt cx="1619250" cy="13682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4012564" y="5436052"/>
              <a:ext cx="94506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  <a:endParaRPr lang="en-CA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5338079" y="2057544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b="1" dirty="0" smtClean="0"/>
              <a:t>Explicit alternate</a:t>
            </a:r>
          </a:p>
          <a:p>
            <a:r>
              <a:rPr lang="en-CA" sz="700" b="1" dirty="0" smtClean="0"/>
              <a:t>to production</a:t>
            </a:r>
            <a:endParaRPr lang="en-CA" sz="700" b="1" dirty="0"/>
          </a:p>
        </p:txBody>
      </p:sp>
      <p:sp>
        <p:nvSpPr>
          <p:cNvPr id="134" name="Oval 133"/>
          <p:cNvSpPr/>
          <p:nvPr/>
        </p:nvSpPr>
        <p:spPr>
          <a:xfrm>
            <a:off x="1946428" y="2000018"/>
            <a:ext cx="138087" cy="1320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" name="Oval 163"/>
          <p:cNvSpPr/>
          <p:nvPr/>
        </p:nvSpPr>
        <p:spPr>
          <a:xfrm>
            <a:off x="1946428" y="2288738"/>
            <a:ext cx="138087" cy="1320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45516" y="2951562"/>
            <a:ext cx="138087" cy="1320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6" name="Oval 165"/>
          <p:cNvSpPr/>
          <p:nvPr/>
        </p:nvSpPr>
        <p:spPr>
          <a:xfrm>
            <a:off x="745515" y="3544791"/>
            <a:ext cx="138087" cy="1320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chemeClr val="tx1"/>
                </a:solidFill>
              </a:rPr>
              <a:t>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3602" y="2879731"/>
            <a:ext cx="1995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Request to web server for all client application (HTML + </a:t>
            </a:r>
            <a:r>
              <a:rPr lang="en-CA" sz="1100" dirty="0" err="1" smtClean="0"/>
              <a:t>javascript</a:t>
            </a:r>
            <a:r>
              <a:rPr lang="en-CA" sz="1100" dirty="0" smtClean="0"/>
              <a:t>) </a:t>
            </a:r>
            <a:endParaRPr lang="en-CA" sz="11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83602" y="3481992"/>
            <a:ext cx="1995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Queries sent to ES cluster for specific data</a:t>
            </a:r>
            <a:endParaRPr lang="en-CA" sz="1100" dirty="0"/>
          </a:p>
        </p:txBody>
      </p:sp>
      <p:cxnSp>
        <p:nvCxnSpPr>
          <p:cNvPr id="176" name="Elbow Connector 175"/>
          <p:cNvCxnSpPr/>
          <p:nvPr/>
        </p:nvCxnSpPr>
        <p:spPr>
          <a:xfrm rot="10800000" flipV="1">
            <a:off x="3067050" y="3544789"/>
            <a:ext cx="5012707" cy="2425008"/>
          </a:xfrm>
          <a:prstGeom prst="bentConnector3">
            <a:avLst>
              <a:gd name="adj1" fmla="val 11997"/>
            </a:avLst>
          </a:prstGeom>
          <a:ln w="3175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215485" y="5102040"/>
            <a:ext cx="1311372" cy="1087174"/>
            <a:chOff x="4172742" y="5253006"/>
            <a:chExt cx="915030" cy="7732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742" y="5253006"/>
              <a:ext cx="915030" cy="7732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177883" y="5436679"/>
              <a:ext cx="879514" cy="262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MozillaVPN</a:t>
              </a:r>
              <a:endParaRPr lang="en-CA" dirty="0" smtClean="0"/>
            </a:p>
          </p:txBody>
        </p:sp>
      </p:grpSp>
      <p:sp>
        <p:nvSpPr>
          <p:cNvPr id="203" name="TextBox 202"/>
          <p:cNvSpPr txBox="1"/>
          <p:nvPr/>
        </p:nvSpPr>
        <p:spPr>
          <a:xfrm rot="16200000">
            <a:off x="7043402" y="454244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700" b="1" dirty="0" smtClean="0"/>
              <a:t>Alternate to Production</a:t>
            </a:r>
          </a:p>
          <a:p>
            <a:pPr algn="ctr"/>
            <a:r>
              <a:rPr lang="en-CA" sz="700" b="1" dirty="0" smtClean="0"/>
              <a:t>(with private bugs)</a:t>
            </a:r>
            <a:endParaRPr lang="en-CA" sz="700" b="1" dirty="0"/>
          </a:p>
        </p:txBody>
      </p:sp>
      <p:pic>
        <p:nvPicPr>
          <p:cNvPr id="1049" name="Picture 6" descr="C:\Users\klahnakoski\git\osa icon library\osa_server_proxy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17" y="3974115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TextBox 218"/>
          <p:cNvSpPr txBox="1"/>
          <p:nvPr/>
        </p:nvSpPr>
        <p:spPr>
          <a:xfrm>
            <a:off x="5402158" y="4548053"/>
            <a:ext cx="18325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 dirty="0" err="1" smtClean="0"/>
              <a:t>esFrontline</a:t>
            </a:r>
            <a:endParaRPr lang="en-CA" sz="1100" b="1" dirty="0" smtClean="0"/>
          </a:p>
          <a:p>
            <a:pPr algn="ctr"/>
            <a:r>
              <a:rPr lang="en-CA" sz="1000" b="1" dirty="0" smtClean="0"/>
              <a:t>esfrontline.bugzilla.mozilla.org</a:t>
            </a:r>
          </a:p>
          <a:p>
            <a:pPr algn="ctr"/>
            <a:r>
              <a:rPr lang="en-CA" sz="1100" b="1" dirty="0" smtClean="0"/>
              <a:t>(</a:t>
            </a:r>
            <a:r>
              <a:rPr lang="en-CA" sz="1200" b="1" dirty="0" smtClean="0"/>
              <a:t>879833</a:t>
            </a:r>
            <a:r>
              <a:rPr lang="en-CA" sz="1100" b="1" dirty="0"/>
              <a:t>)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341093" y="4107822"/>
            <a:ext cx="7120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b="1" dirty="0" smtClean="0"/>
              <a:t>https port 443</a:t>
            </a:r>
            <a:endParaRPr lang="en-CA" sz="700" b="1" dirty="0"/>
          </a:p>
        </p:txBody>
      </p: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104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klahnakoski</cp:lastModifiedBy>
  <cp:revision>31</cp:revision>
  <dcterms:created xsi:type="dcterms:W3CDTF">2013-11-07T14:37:20Z</dcterms:created>
  <dcterms:modified xsi:type="dcterms:W3CDTF">2014-07-29T12:24:13Z</dcterms:modified>
</cp:coreProperties>
</file>