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ECC-B265-4A58-9BCA-EE52AD46794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78BD-F6D9-490A-A45A-D042F06E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1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ECC-B265-4A58-9BCA-EE52AD46794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78BD-F6D9-490A-A45A-D042F06E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ECC-B265-4A58-9BCA-EE52AD46794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78BD-F6D9-490A-A45A-D042F06E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4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ECC-B265-4A58-9BCA-EE52AD46794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78BD-F6D9-490A-A45A-D042F06E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8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ECC-B265-4A58-9BCA-EE52AD46794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78BD-F6D9-490A-A45A-D042F06E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ECC-B265-4A58-9BCA-EE52AD46794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78BD-F6D9-490A-A45A-D042F06E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4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ECC-B265-4A58-9BCA-EE52AD46794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78BD-F6D9-490A-A45A-D042F06E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6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ECC-B265-4A58-9BCA-EE52AD46794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78BD-F6D9-490A-A45A-D042F06E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ECC-B265-4A58-9BCA-EE52AD46794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78BD-F6D9-490A-A45A-D042F06E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8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ECC-B265-4A58-9BCA-EE52AD46794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78BD-F6D9-490A-A45A-D042F06E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0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ECC-B265-4A58-9BCA-EE52AD46794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78BD-F6D9-490A-A45A-D042F06E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1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AECC-B265-4A58-9BCA-EE52AD46794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78BD-F6D9-490A-A45A-D042F06E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7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JS Courses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Nayeem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Total Videos-256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50$ JS Courses for free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082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1353800" cy="50323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67469"/>
            <a:ext cx="12300155" cy="182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mtClean="0"/>
              <a:t>Videos-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0" y="1690687"/>
            <a:ext cx="12300155" cy="5167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JS Courses  HM Nayeem Total Videos-256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Courses  HM Nayeem Total Videos-256 </dc:title>
  <dc:creator>ASUS</dc:creator>
  <cp:lastModifiedBy>ASUS</cp:lastModifiedBy>
  <cp:revision>3</cp:revision>
  <dcterms:created xsi:type="dcterms:W3CDTF">2023-07-01T11:42:56Z</dcterms:created>
  <dcterms:modified xsi:type="dcterms:W3CDTF">2023-07-01T11:54:17Z</dcterms:modified>
</cp:coreProperties>
</file>