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257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329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56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5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562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268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57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2433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03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73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705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44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992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43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3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453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DB94-1E9E-495E-80AF-D69EF1174AE6}" type="datetimeFigureOut">
              <a:rPr lang="es-PE" smtClean="0"/>
              <a:t>10/07/2019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602D-F870-4F3F-9865-157F8890B6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0989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78298" y="739035"/>
            <a:ext cx="6954425" cy="1818950"/>
          </a:xfrm>
        </p:spPr>
        <p:txBody>
          <a:bodyPr/>
          <a:lstStyle/>
          <a:p>
            <a:r>
              <a:rPr lang="es-PE" dirty="0" smtClean="0"/>
              <a:t>SISTEMA DE GESTION DE NEGOCIOS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3345" y="4303495"/>
            <a:ext cx="3860497" cy="1655762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INTEGRANTES:</a:t>
            </a:r>
          </a:p>
          <a:p>
            <a:r>
              <a:rPr lang="es-PE" dirty="0" smtClean="0"/>
              <a:t>-CORDOVA ESPINOZA STEVEN</a:t>
            </a:r>
          </a:p>
          <a:p>
            <a:r>
              <a:rPr lang="es-PE" dirty="0" smtClean="0"/>
              <a:t>-Aguilar QUISPE </a:t>
            </a:r>
            <a:r>
              <a:rPr lang="es-PE" dirty="0" err="1" smtClean="0"/>
              <a:t>Deryfer</a:t>
            </a:r>
            <a:r>
              <a:rPr lang="es-PE" dirty="0" smtClean="0"/>
              <a:t> </a:t>
            </a:r>
            <a:r>
              <a:rPr lang="es-PE" dirty="0" err="1" smtClean="0"/>
              <a:t>Eybor</a:t>
            </a:r>
            <a:endParaRPr lang="es-PE" dirty="0" smtClean="0"/>
          </a:p>
          <a:p>
            <a:r>
              <a:rPr lang="es-PE" dirty="0" smtClean="0"/>
              <a:t>-</a:t>
            </a:r>
            <a:r>
              <a:rPr lang="es-PE" dirty="0" err="1" smtClean="0"/>
              <a:t>cotera</a:t>
            </a:r>
            <a:r>
              <a:rPr lang="es-PE" dirty="0" smtClean="0"/>
              <a:t> rosales </a:t>
            </a:r>
            <a:r>
              <a:rPr lang="es-PE" dirty="0" err="1" smtClean="0"/>
              <a:t>jhonatan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98" y="3771119"/>
            <a:ext cx="3605877" cy="23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5682" y="211194"/>
            <a:ext cx="3206143" cy="1478570"/>
          </a:xfrm>
        </p:spPr>
        <p:txBody>
          <a:bodyPr/>
          <a:lstStyle/>
          <a:p>
            <a:r>
              <a:rPr lang="es-PE" dirty="0" smtClean="0"/>
              <a:t>problemática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6351" y="1276898"/>
            <a:ext cx="9905999" cy="2156258"/>
          </a:xfrm>
        </p:spPr>
        <p:txBody>
          <a:bodyPr/>
          <a:lstStyle/>
          <a:p>
            <a:r>
              <a:rPr lang="es-PE" dirty="0"/>
              <a:t>En la actualidad la tecnología abarca muchas áreas y en esta ocasión veremos un caso en el cual hay un desorden en la organización y es necesario llevar un conteo debido a los múltiples problemas con los clientes quejándose por los extravíos y mala recepción al momento de su arribo al local. </a:t>
            </a:r>
            <a:r>
              <a:rPr lang="es-PE" dirty="0" smtClean="0"/>
              <a:t>*</a:t>
            </a:r>
            <a:endParaRPr lang="es-PE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769777" y="3574239"/>
            <a:ext cx="8543844" cy="395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PE" dirty="0" smtClean="0"/>
              <a:t>Incidencias a diario al momento de buscar una reserva.</a:t>
            </a:r>
          </a:p>
          <a:p>
            <a:r>
              <a:rPr lang="es-PE" dirty="0" smtClean="0"/>
              <a:t>Extravío excesivo de reservas.</a:t>
            </a:r>
          </a:p>
          <a:p>
            <a:r>
              <a:rPr lang="es-PE" dirty="0" smtClean="0"/>
              <a:t>Desorden al archivar los papeles físicos de la reserva.</a:t>
            </a:r>
          </a:p>
          <a:p>
            <a:r>
              <a:rPr lang="es-PE" dirty="0" smtClean="0"/>
              <a:t>Demora al momento de realizar  las reservas.</a:t>
            </a:r>
          </a:p>
          <a:p>
            <a:r>
              <a:rPr lang="es-PE" dirty="0" smtClean="0"/>
              <a:t>Incomodidad de los clientes por tener que ir a reservar en persona.</a:t>
            </a:r>
          </a:p>
          <a:p>
            <a:pPr algn="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29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626857" y="95011"/>
            <a:ext cx="6226198" cy="963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Descripción del aplicativo</a:t>
            </a:r>
            <a:endParaRPr lang="es-PE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0" y="1068740"/>
            <a:ext cx="12031578" cy="9371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Nuestro aplicativo tiene el fin de  agilizar la atención a los clientes, además de organizar los pedidos al momento de realizarlos y no tener problema al momento de registrar las reservas. </a:t>
            </a:r>
            <a:endParaRPr lang="es-PE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8263" y="2425893"/>
            <a:ext cx="3277164" cy="939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Motivación </a:t>
            </a:r>
            <a:endParaRPr lang="es-PE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513751" y="3662310"/>
            <a:ext cx="5406188" cy="3474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PE" dirty="0" smtClean="0"/>
              <a:t>Poder crear un sistema que solucione la organización de las reservas realizadas y así poder brindar un mejor servicio a los clientes.</a:t>
            </a:r>
          </a:p>
          <a:p>
            <a:r>
              <a:rPr lang="es-PE" dirty="0" smtClean="0"/>
              <a:t>Dar la facilidad a los clientes de poder reservar desde sus hogares o empleos.</a:t>
            </a:r>
          </a:p>
          <a:p>
            <a:r>
              <a:rPr lang="es-PE" dirty="0" smtClean="0"/>
              <a:t>Tener mayor popularidad cuando las personas nos recomienden por las facilidades y servicios que brindamos mediante la aplicación web.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66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72439" y="111896"/>
            <a:ext cx="3568442" cy="1400530"/>
          </a:xfrm>
        </p:spPr>
        <p:txBody>
          <a:bodyPr/>
          <a:lstStyle/>
          <a:p>
            <a:r>
              <a:rPr lang="es-PE" dirty="0" smtClean="0"/>
              <a:t>Requerimientos</a:t>
            </a:r>
            <a:br>
              <a:rPr lang="es-PE" dirty="0" smtClean="0"/>
            </a:br>
            <a:endParaRPr lang="es-PE" dirty="0"/>
          </a:p>
        </p:txBody>
      </p:sp>
      <p:graphicFrame>
        <p:nvGraphicFramePr>
          <p:cNvPr id="8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060857"/>
              </p:ext>
            </p:extLst>
          </p:nvPr>
        </p:nvGraphicFramePr>
        <p:xfrm>
          <a:off x="304798" y="1152983"/>
          <a:ext cx="11646569" cy="5494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794">
                  <a:extLst>
                    <a:ext uri="{9D8B030D-6E8A-4147-A177-3AD203B41FA5}">
                      <a16:colId xmlns:a16="http://schemas.microsoft.com/office/drawing/2014/main" val="118127549"/>
                    </a:ext>
                  </a:extLst>
                </a:gridCol>
                <a:gridCol w="1468194">
                  <a:extLst>
                    <a:ext uri="{9D8B030D-6E8A-4147-A177-3AD203B41FA5}">
                      <a16:colId xmlns:a16="http://schemas.microsoft.com/office/drawing/2014/main" val="3289777333"/>
                    </a:ext>
                  </a:extLst>
                </a:gridCol>
                <a:gridCol w="8198787">
                  <a:extLst>
                    <a:ext uri="{9D8B030D-6E8A-4147-A177-3AD203B41FA5}">
                      <a16:colId xmlns:a16="http://schemas.microsoft.com/office/drawing/2014/main" val="542783811"/>
                    </a:ext>
                  </a:extLst>
                </a:gridCol>
                <a:gridCol w="989794">
                  <a:extLst>
                    <a:ext uri="{9D8B030D-6E8A-4147-A177-3AD203B41FA5}">
                      <a16:colId xmlns:a16="http://schemas.microsoft.com/office/drawing/2014/main" val="4090308165"/>
                    </a:ext>
                  </a:extLst>
                </a:gridCol>
              </a:tblGrid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tipo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funcion/categoria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requerimiento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prioridad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3244280125"/>
                  </a:ext>
                </a:extLst>
              </a:tr>
              <a:tr h="44873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crear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la aplicaicon web permitira al cliente registrarse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3120113966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operacional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reservar mesa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el cliente </a:t>
                      </a:r>
                      <a:r>
                        <a:rPr lang="es-PE" sz="1100" u="none" strike="noStrike" dirty="0" err="1">
                          <a:effectLst/>
                        </a:rPr>
                        <a:t>podra</a:t>
                      </a:r>
                      <a:r>
                        <a:rPr lang="es-PE" sz="1100" u="none" strike="noStrike" dirty="0">
                          <a:effectLst/>
                        </a:rPr>
                        <a:t> reservar mesas ingresando </a:t>
                      </a:r>
                      <a:r>
                        <a:rPr lang="es-PE" sz="1100" u="none" strike="noStrike" dirty="0" err="1">
                          <a:effectLst/>
                        </a:rPr>
                        <a:t>informacion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756537817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operacional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login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el cliente prodra ingrear a la aplicación web mediante su usuario y contraseña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545747235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transicional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botones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los botones podran ser usados para llevar al usuario de una ventana a otra dependiendo su requerimiento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549614573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operacional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contactenos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brindaremos informacion sobre nuestra empresa par que puedan poners een contacto cuando tengan duda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2781748356"/>
                  </a:ext>
                </a:extLst>
              </a:tr>
              <a:tr h="44873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alertas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brindara al cliente informacion si su reservacion se realizo o no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104469858"/>
                  </a:ext>
                </a:extLst>
              </a:tr>
              <a:tr h="44873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menu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menu interactivo e informativo, facil de entender para el cliente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860584707"/>
                  </a:ext>
                </a:extLst>
              </a:tr>
              <a:tr h="44873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tecnico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pie de pagina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informacion sobre el restaurante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opcional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350154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27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6133" y="23075"/>
            <a:ext cx="2773882" cy="1478570"/>
          </a:xfrm>
        </p:spPr>
        <p:txBody>
          <a:bodyPr/>
          <a:lstStyle/>
          <a:p>
            <a:r>
              <a:rPr lang="es-PE" dirty="0" smtClean="0"/>
              <a:t>Objetivos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761" y="3022571"/>
            <a:ext cx="4311737" cy="3594360"/>
          </a:xfrm>
        </p:spPr>
        <p:txBody>
          <a:bodyPr>
            <a:normAutofit lnSpcReduction="10000"/>
          </a:bodyPr>
          <a:lstStyle/>
          <a:p>
            <a:pPr lvl="0"/>
            <a:r>
              <a:rPr lang="es-PE" dirty="0"/>
              <a:t>Diseñar </a:t>
            </a:r>
            <a:r>
              <a:rPr lang="es-PE" dirty="0" smtClean="0"/>
              <a:t>e </a:t>
            </a:r>
            <a:r>
              <a:rPr lang="es-PE" dirty="0"/>
              <a:t>implementar un sistema de Reservas usando una aplicación Web en el Restaurant (CABINERO).con el fin de brindar seguridad de información a la empresa al momento de utilizar nuestra aplicación web.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12664" y="1161616"/>
            <a:ext cx="2629795" cy="119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Objetivos Generales </a:t>
            </a:r>
            <a:endParaRPr lang="es-PE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146365" y="1268889"/>
            <a:ext cx="2629795" cy="119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Objetivos específicos </a:t>
            </a:r>
            <a:endParaRPr lang="es-PE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7528357" y="2809211"/>
            <a:ext cx="4311737" cy="3594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s-PE" dirty="0"/>
              <a:t>-Implementar un programa que pueda organizar las reservas de manera eficiente.</a:t>
            </a:r>
          </a:p>
          <a:p>
            <a:pPr marL="0" lvl="0" indent="0" fontAlgn="base">
              <a:buNone/>
            </a:pPr>
            <a:endParaRPr lang="es-PE" dirty="0"/>
          </a:p>
          <a:p>
            <a:pPr lvl="0" fontAlgn="base"/>
            <a:r>
              <a:rPr lang="es-PE" dirty="0"/>
              <a:t>-Optimizar el tiempo de búsqueda de reservas y brindar una respuesta más     rápida al cliente.</a:t>
            </a:r>
          </a:p>
          <a:p>
            <a:pPr marL="0" lvl="0" indent="0" fontAlgn="base">
              <a:buNone/>
            </a:pPr>
            <a:endParaRPr lang="es-PE" dirty="0"/>
          </a:p>
          <a:p>
            <a:pPr lvl="0" fontAlgn="base"/>
            <a:r>
              <a:rPr lang="es-PE" dirty="0"/>
              <a:t>-Registrar con éxito cada reserva sin miedo a que termine extraviada.</a:t>
            </a:r>
          </a:p>
        </p:txBody>
      </p:sp>
    </p:spTree>
    <p:extLst>
      <p:ext uri="{BB962C8B-B14F-4D97-AF65-F5344CB8AC3E}">
        <p14:creationId xmlns:p14="http://schemas.microsoft.com/office/powerpoint/2010/main" val="198751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PRESENTACIÓN DE LA APLICACIÓN WEB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5580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116</TotalTime>
  <Words>422</Words>
  <Application>Microsoft Office PowerPoint</Application>
  <PresentationFormat>Panorámica</PresentationFormat>
  <Paragraphs>65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 3</vt:lpstr>
      <vt:lpstr>Circuito</vt:lpstr>
      <vt:lpstr>SISTEMA DE GESTION DE NEGOCIOS</vt:lpstr>
      <vt:lpstr>problemática</vt:lpstr>
      <vt:lpstr>Presentación de PowerPoint</vt:lpstr>
      <vt:lpstr>Requerimientos </vt:lpstr>
      <vt:lpstr>Objetivos </vt:lpstr>
      <vt:lpstr>PRESENTACIÓN DE LA APLICACIÓN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GESTION DE NEGOCIOS</dc:title>
  <dc:creator>AUTONOMA</dc:creator>
  <cp:lastModifiedBy>AUTONOMA</cp:lastModifiedBy>
  <cp:revision>8</cp:revision>
  <dcterms:created xsi:type="dcterms:W3CDTF">2019-07-10T23:22:45Z</dcterms:created>
  <dcterms:modified xsi:type="dcterms:W3CDTF">2019-07-11T02:44:35Z</dcterms:modified>
</cp:coreProperties>
</file>