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918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58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65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6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84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166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1408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2756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275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2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10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86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67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8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88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6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2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A624F0-B477-438E-9133-390D7D0414DD}" type="datetimeFigureOut">
              <a:rPr lang="es-PE" smtClean="0"/>
              <a:t>26/06/2019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68DD-8F48-48CC-8A14-6D4F735633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276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64431"/>
            <a:ext cx="8825658" cy="3329581"/>
          </a:xfrm>
        </p:spPr>
        <p:txBody>
          <a:bodyPr/>
          <a:lstStyle/>
          <a:p>
            <a:r>
              <a:rPr lang="es-PE" dirty="0" smtClean="0"/>
              <a:t>Sistema de Gestión de un Restaurante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60218" y="3798812"/>
            <a:ext cx="8825658" cy="2569904"/>
          </a:xfrm>
        </p:spPr>
        <p:txBody>
          <a:bodyPr>
            <a:normAutofit/>
          </a:bodyPr>
          <a:lstStyle/>
          <a:p>
            <a:r>
              <a:rPr lang="es-PE" dirty="0" smtClean="0"/>
              <a:t>Integrantes:</a:t>
            </a:r>
          </a:p>
          <a:p>
            <a:r>
              <a:rPr lang="es-PE" dirty="0" smtClean="0"/>
              <a:t>- Aguilar Quispe, deryfer eybor</a:t>
            </a:r>
          </a:p>
          <a:p>
            <a:r>
              <a:rPr lang="es-PE" dirty="0" smtClean="0"/>
              <a:t>- Cotera rosales, jhonatan</a:t>
            </a:r>
          </a:p>
          <a:p>
            <a:r>
              <a:rPr lang="es-PE" dirty="0" smtClean="0"/>
              <a:t>- Córdova Espinoza, Steven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19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6857" y="95011"/>
            <a:ext cx="7190912" cy="963061"/>
          </a:xfrm>
        </p:spPr>
        <p:txBody>
          <a:bodyPr/>
          <a:lstStyle/>
          <a:p>
            <a:r>
              <a:rPr lang="es-PE" dirty="0" smtClean="0"/>
              <a:t>Descripción del aplicativo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" y="1058072"/>
            <a:ext cx="12031578" cy="937159"/>
          </a:xfrm>
        </p:spPr>
        <p:txBody>
          <a:bodyPr/>
          <a:lstStyle/>
          <a:p>
            <a:r>
              <a:rPr lang="es-PE" dirty="0" smtClean="0"/>
              <a:t>Nuestro aplicativo tiene el fin de  agilizar la atención a los clientes, además de organizar los pedidos al momento de realizarlos y no tener problema al momento de registrar las reservas. </a:t>
            </a: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540605" y="1810751"/>
            <a:ext cx="3277164" cy="939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Motivación </a:t>
            </a:r>
            <a:endParaRPr lang="es-PE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340078" y="2747910"/>
            <a:ext cx="5406188" cy="3474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PE" dirty="0" smtClean="0"/>
              <a:t>Poder crear un sistema que solucione la organización de las reservas realizadas y así poder brindar un mejor servicio a los clientes.</a:t>
            </a:r>
          </a:p>
          <a:p>
            <a:r>
              <a:rPr lang="es-PE" dirty="0" smtClean="0"/>
              <a:t>Dar la facilidad a los clientes de poder reservar desde sus hogares o empleos.</a:t>
            </a:r>
          </a:p>
          <a:p>
            <a:r>
              <a:rPr lang="es-PE" dirty="0" smtClean="0"/>
              <a:t>Tener mayor popularidad cuando las personas nos recomienden por las facilidades y servicios que brindamos mediante la aplicación web. 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8141" y="2851033"/>
            <a:ext cx="5117432" cy="395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PE" dirty="0" smtClean="0"/>
              <a:t>Incidencias a diario al momento de buscar una reserva.</a:t>
            </a:r>
          </a:p>
          <a:p>
            <a:r>
              <a:rPr lang="es-PE" dirty="0" smtClean="0"/>
              <a:t>Extravío excesivo de reservas.</a:t>
            </a:r>
          </a:p>
          <a:p>
            <a:r>
              <a:rPr lang="es-PE" dirty="0" smtClean="0"/>
              <a:t>Desorden al archivar los papeles físicos de la reserva.</a:t>
            </a:r>
          </a:p>
          <a:p>
            <a:r>
              <a:rPr lang="es-PE" dirty="0" smtClean="0"/>
              <a:t>Demora al momento de realizar  las reservas.</a:t>
            </a:r>
          </a:p>
          <a:p>
            <a:r>
              <a:rPr lang="es-PE" dirty="0" smtClean="0"/>
              <a:t>Incomodidad de los clientes por tener que ir a reservar en persona.</a:t>
            </a:r>
          </a:p>
          <a:p>
            <a:pPr algn="r"/>
            <a:endParaRPr lang="es-PE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1989211"/>
            <a:ext cx="3277164" cy="939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Problema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28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</a:t>
            </a:r>
            <a:br>
              <a:rPr lang="es-PE" dirty="0" smtClean="0"/>
            </a:br>
            <a:endParaRPr lang="es-PE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603702"/>
              </p:ext>
            </p:extLst>
          </p:nvPr>
        </p:nvGraphicFramePr>
        <p:xfrm>
          <a:off x="304798" y="1152983"/>
          <a:ext cx="11646569" cy="5494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794">
                  <a:extLst>
                    <a:ext uri="{9D8B030D-6E8A-4147-A177-3AD203B41FA5}">
                      <a16:colId xmlns:a16="http://schemas.microsoft.com/office/drawing/2014/main" val="118127549"/>
                    </a:ext>
                  </a:extLst>
                </a:gridCol>
                <a:gridCol w="1468194">
                  <a:extLst>
                    <a:ext uri="{9D8B030D-6E8A-4147-A177-3AD203B41FA5}">
                      <a16:colId xmlns:a16="http://schemas.microsoft.com/office/drawing/2014/main" val="3289777333"/>
                    </a:ext>
                  </a:extLst>
                </a:gridCol>
                <a:gridCol w="8198787">
                  <a:extLst>
                    <a:ext uri="{9D8B030D-6E8A-4147-A177-3AD203B41FA5}">
                      <a16:colId xmlns:a16="http://schemas.microsoft.com/office/drawing/2014/main" val="542783811"/>
                    </a:ext>
                  </a:extLst>
                </a:gridCol>
                <a:gridCol w="989794">
                  <a:extLst>
                    <a:ext uri="{9D8B030D-6E8A-4147-A177-3AD203B41FA5}">
                      <a16:colId xmlns:a16="http://schemas.microsoft.com/office/drawing/2014/main" val="4090308165"/>
                    </a:ext>
                  </a:extLst>
                </a:gridCol>
              </a:tblGrid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tipo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funcion/categoria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requerimiento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prioridad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3244280125"/>
                  </a:ext>
                </a:extLst>
              </a:tr>
              <a:tr h="44873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crear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la aplicaicon web permitira al cliente registrarse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3120113966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operacional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reservar mesa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el cliente podra reservar mesas ingresando informacion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756537817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operacional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login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el cliente prodra ingrear a la aplicación web mediante su usuario y contraseña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545747235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transicional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botones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los botones podran ser usados para llevar al usuario de una ventana a otra dependiendo su requerimiento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549614573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operacional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contactenos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brindaremos informacion sobre nuestra empresa par que puedan poners een contacto cuando tengan duda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opcional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2781748356"/>
                  </a:ext>
                </a:extLst>
              </a:tr>
              <a:tr h="44873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alertas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brindara al cliente informacion si su reservacion se realizo o no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104469858"/>
                  </a:ext>
                </a:extLst>
              </a:tr>
              <a:tr h="44873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funcional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menu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menu interactivo e informativo, facil de entender para el cliente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escencial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860584707"/>
                  </a:ext>
                </a:extLst>
              </a:tr>
              <a:tr h="44873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tecnico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pie de pagina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informacion sobre el restaurante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opcional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05" marR="9505" marT="9505" marB="0" anchor="b"/>
                </a:tc>
                <a:extLst>
                  <a:ext uri="{0D108BD9-81ED-4DB2-BD59-A6C34878D82A}">
                    <a16:rowId xmlns:a16="http://schemas.microsoft.com/office/drawing/2014/main" val="1350154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0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Prototipo en </a:t>
            </a:r>
            <a:r>
              <a:rPr lang="es-PE" dirty="0" err="1" smtClean="0"/>
              <a:t>figma</a:t>
            </a:r>
            <a:r>
              <a:rPr lang="es-PE" dirty="0" smtClean="0"/>
              <a:t>(avance)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7" y="1320872"/>
            <a:ext cx="8947150" cy="4001704"/>
          </a:xfrm>
        </p:spPr>
      </p:pic>
    </p:spTree>
    <p:extLst>
      <p:ext uri="{BB962C8B-B14F-4D97-AF65-F5344CB8AC3E}">
        <p14:creationId xmlns:p14="http://schemas.microsoft.com/office/powerpoint/2010/main" val="375982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287</Words>
  <Application>Microsoft Office PowerPoint</Application>
  <PresentationFormat>Panorámica</PresentationFormat>
  <Paragraphs>55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Sistema de Gestión de un Restaurante</vt:lpstr>
      <vt:lpstr>Descripción del aplicativo</vt:lpstr>
      <vt:lpstr>Requerimientos </vt:lpstr>
      <vt:lpstr>Prototipo en figma(avance)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un Restaurante</dc:title>
  <dc:creator>AUTONOMA</dc:creator>
  <cp:lastModifiedBy>AUTONOMA</cp:lastModifiedBy>
  <cp:revision>8</cp:revision>
  <dcterms:created xsi:type="dcterms:W3CDTF">2019-06-27T00:03:50Z</dcterms:created>
  <dcterms:modified xsi:type="dcterms:W3CDTF">2019-06-27T03:47:12Z</dcterms:modified>
</cp:coreProperties>
</file>