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96A2-FC6F-4D0D-B235-CD85877548B1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5D41-3DC6-4661-9F8D-6ED1DFA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3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96A2-FC6F-4D0D-B235-CD85877548B1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5D41-3DC6-4661-9F8D-6ED1DFA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8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96A2-FC6F-4D0D-B235-CD85877548B1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5D41-3DC6-4661-9F8D-6ED1DFA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96A2-FC6F-4D0D-B235-CD85877548B1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5D41-3DC6-4661-9F8D-6ED1DFA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96A2-FC6F-4D0D-B235-CD85877548B1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5D41-3DC6-4661-9F8D-6ED1DFA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7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96A2-FC6F-4D0D-B235-CD85877548B1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5D41-3DC6-4661-9F8D-6ED1DFA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5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96A2-FC6F-4D0D-B235-CD85877548B1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5D41-3DC6-4661-9F8D-6ED1DFA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8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96A2-FC6F-4D0D-B235-CD85877548B1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5D41-3DC6-4661-9F8D-6ED1DFA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71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96A2-FC6F-4D0D-B235-CD85877548B1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5D41-3DC6-4661-9F8D-6ED1DFA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83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96A2-FC6F-4D0D-B235-CD85877548B1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5D41-3DC6-4661-9F8D-6ED1DFA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72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96A2-FC6F-4D0D-B235-CD85877548B1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85D41-3DC6-4661-9F8D-6ED1DFA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4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A96A2-FC6F-4D0D-B235-CD85877548B1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85D41-3DC6-4661-9F8D-6ED1DFA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1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299063" cy="287383"/>
          </a:xfrm>
          <a:solidFill>
            <a:srgbClr val="FF3300"/>
          </a:solidFill>
        </p:spPr>
        <p:txBody>
          <a:bodyPr>
            <a:normAutofit fontScale="90000"/>
          </a:bodyPr>
          <a:lstStyle/>
          <a:p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87383"/>
            <a:ext cx="12192000" cy="666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36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Bước thiết kế 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Bước thiết kế database</dc:title>
  <dc:creator>HP</dc:creator>
  <cp:lastModifiedBy>HP</cp:lastModifiedBy>
  <cp:revision>1</cp:revision>
  <dcterms:created xsi:type="dcterms:W3CDTF">2021-09-12T07:51:50Z</dcterms:created>
  <dcterms:modified xsi:type="dcterms:W3CDTF">2021-09-12T07:52:15Z</dcterms:modified>
</cp:coreProperties>
</file>