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58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69955" autoAdjust="0"/>
  </p:normalViewPr>
  <p:slideViewPr>
    <p:cSldViewPr snapToGrid="0">
      <p:cViewPr varScale="1">
        <p:scale>
          <a:sx n="67" d="100"/>
          <a:sy n="67" d="100"/>
        </p:scale>
        <p:origin x="10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6C2FD-E527-4B85-9F33-82E4469BB32F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035E1-B2EF-41D3-B315-F324FCA86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구상한 앱은 다이어트 유저들을 겨냥한 </a:t>
            </a:r>
            <a:r>
              <a:rPr lang="ko-KR" altLang="en-US" dirty="0" err="1"/>
              <a:t>눈바디라는</a:t>
            </a:r>
            <a:r>
              <a:rPr lang="ko-KR" altLang="en-US" dirty="0"/>
              <a:t> 앱입니다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035E1-B2EF-41D3-B315-F324FCA861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눈바디라는</a:t>
            </a:r>
            <a:r>
              <a:rPr lang="ko-KR" altLang="en-US" dirty="0"/>
              <a:t> 용어가 생소할 수 있는데요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눈바디는</a:t>
            </a:r>
            <a:r>
              <a:rPr lang="ko-KR" altLang="en-US" dirty="0"/>
              <a:t> 눈</a:t>
            </a:r>
            <a:r>
              <a:rPr lang="en-US" altLang="ko-KR" dirty="0"/>
              <a:t>, </a:t>
            </a:r>
            <a:r>
              <a:rPr lang="ko-KR" altLang="en-US" dirty="0"/>
              <a:t>그리고 신체 정보를 측정하는 </a:t>
            </a:r>
            <a:r>
              <a:rPr lang="ko-KR" altLang="en-US" dirty="0" err="1"/>
              <a:t>인바디의</a:t>
            </a:r>
            <a:r>
              <a:rPr lang="ko-KR" altLang="en-US" dirty="0"/>
              <a:t> 합성어로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오차가 존재하고</a:t>
            </a:r>
            <a:r>
              <a:rPr lang="en-US" altLang="ko-KR" dirty="0"/>
              <a:t>, </a:t>
            </a:r>
            <a:r>
              <a:rPr lang="ko-KR" altLang="en-US" dirty="0"/>
              <a:t>알아보기 힘든 </a:t>
            </a:r>
            <a:endParaRPr lang="en-US" altLang="ko-KR" dirty="0"/>
          </a:p>
          <a:p>
            <a:r>
              <a:rPr lang="ko-KR" altLang="en-US" dirty="0" err="1"/>
              <a:t>수치화된</a:t>
            </a:r>
            <a:r>
              <a:rPr lang="ko-KR" altLang="en-US" dirty="0"/>
              <a:t> 정보 보다 사진으로 신체변화를 확인하는 것이</a:t>
            </a:r>
            <a:endParaRPr lang="en-US" altLang="ko-KR" dirty="0"/>
          </a:p>
          <a:p>
            <a:r>
              <a:rPr lang="ko-KR" altLang="en-US" dirty="0"/>
              <a:t>더 와 닿는다는 의미로 사용되는 용어입니다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눈바디를</a:t>
            </a:r>
            <a:r>
              <a:rPr lang="ko-KR" altLang="en-US" dirty="0"/>
              <a:t> 위한 사진을 찍기 위해선 신체가 잘 드러나도록 사진을 찍어야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대부분의 경우 본인의 신체가 드러나도록 찍은 사진을 남들에게 보여주기 꺼려하기 때문에</a:t>
            </a:r>
            <a:endParaRPr lang="en-US" altLang="ko-KR" dirty="0"/>
          </a:p>
          <a:p>
            <a:r>
              <a:rPr lang="ko-KR" altLang="en-US" dirty="0"/>
              <a:t>다른 앱에서는 볼 수 없게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일정 기간동안 신체변화 추이를 기록하고 비교해 갈 수 있는</a:t>
            </a:r>
            <a:endParaRPr lang="en-US" altLang="ko-KR" dirty="0"/>
          </a:p>
          <a:p>
            <a:r>
              <a:rPr lang="ko-KR" altLang="en-US" dirty="0"/>
              <a:t>앱을 만들고자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035E1-B2EF-41D3-B315-F324FCA861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4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구상한 </a:t>
            </a:r>
            <a:r>
              <a:rPr lang="ko-KR" altLang="en-US" dirty="0" err="1"/>
              <a:t>눈바디를</a:t>
            </a:r>
            <a:r>
              <a:rPr lang="ko-KR" altLang="en-US" dirty="0"/>
              <a:t> 기준으로 어떤 기능들이 있어야 할 지</a:t>
            </a:r>
            <a:endParaRPr lang="en-US" altLang="ko-KR" dirty="0"/>
          </a:p>
          <a:p>
            <a:r>
              <a:rPr lang="ko-KR" altLang="en-US" dirty="0" err="1"/>
              <a:t>브레인스토밍하여</a:t>
            </a:r>
            <a:r>
              <a:rPr lang="ko-KR" altLang="en-US" dirty="0"/>
              <a:t> 마인드맵으로 그려보았습니다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필수로 들어가야 하는 기능은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애니메이션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사진을 찍고</a:t>
            </a:r>
            <a:r>
              <a:rPr lang="en-US" altLang="ko-KR" dirty="0"/>
              <a:t>, </a:t>
            </a:r>
            <a:r>
              <a:rPr lang="ko-KR" altLang="en-US" dirty="0"/>
              <a:t>누구도 볼 수 없게 잠그고</a:t>
            </a:r>
            <a:r>
              <a:rPr lang="en-US" altLang="ko-KR" dirty="0"/>
              <a:t>, </a:t>
            </a:r>
            <a:r>
              <a:rPr lang="ko-KR" altLang="en-US" dirty="0"/>
              <a:t>사진들을 비교하는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거기에 추가로 비밀번호 찾기를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외 찍은 사진들을 움직이는 화면으로 만들어주거나</a:t>
            </a:r>
            <a:endParaRPr lang="en-US" altLang="ko-KR" dirty="0"/>
          </a:p>
          <a:p>
            <a:r>
              <a:rPr lang="ko-KR" altLang="en-US" dirty="0"/>
              <a:t>주기적인 사진촬영을 위한 </a:t>
            </a:r>
            <a:r>
              <a:rPr lang="en-US" altLang="ko-KR" dirty="0"/>
              <a:t>push</a:t>
            </a:r>
            <a:r>
              <a:rPr lang="ko-KR" altLang="en-US" dirty="0"/>
              <a:t> 알람 기능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연령별 운동 루틴 추천</a:t>
            </a:r>
            <a:r>
              <a:rPr lang="en-US" altLang="ko-KR" dirty="0"/>
              <a:t>, </a:t>
            </a:r>
            <a:r>
              <a:rPr lang="ko-KR" altLang="en-US" dirty="0"/>
              <a:t>식단 추천</a:t>
            </a:r>
            <a:r>
              <a:rPr lang="en-US" altLang="ko-KR" dirty="0"/>
              <a:t>, </a:t>
            </a:r>
            <a:r>
              <a:rPr lang="ko-KR" altLang="en-US" dirty="0"/>
              <a:t>백업기능 등을 추가로 생각하고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네트워크를 사용하여 백업과 회원관리 기능을 제공하고</a:t>
            </a:r>
            <a:r>
              <a:rPr lang="en-US" altLang="ko-KR" dirty="0"/>
              <a:t>, </a:t>
            </a:r>
            <a:r>
              <a:rPr lang="ko-KR" altLang="en-US" dirty="0"/>
              <a:t>카메라 센서를 사용할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추후 기본 구성이 모두 완성되면 </a:t>
            </a:r>
            <a:r>
              <a:rPr lang="en-US" altLang="ko-KR" dirty="0"/>
              <a:t>push</a:t>
            </a:r>
            <a:r>
              <a:rPr lang="ko-KR" altLang="en-US" dirty="0"/>
              <a:t>알람으로 인한 진동</a:t>
            </a:r>
            <a:r>
              <a:rPr lang="en-US" altLang="ko-KR" dirty="0"/>
              <a:t>, </a:t>
            </a:r>
            <a:r>
              <a:rPr lang="ko-KR" altLang="en-US" dirty="0"/>
              <a:t>소리</a:t>
            </a:r>
            <a:endParaRPr lang="en-US" altLang="ko-KR" dirty="0"/>
          </a:p>
          <a:p>
            <a:r>
              <a:rPr lang="ko-KR" altLang="en-US" dirty="0"/>
              <a:t>그리고 잠금에서 지문인식</a:t>
            </a:r>
            <a:r>
              <a:rPr lang="en-US" altLang="ko-KR" dirty="0"/>
              <a:t>,</a:t>
            </a:r>
            <a:r>
              <a:rPr lang="ko-KR" altLang="en-US" dirty="0"/>
              <a:t> 백업기능 정도를 추가적으로 생각하고있습니다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035E1-B2EF-41D3-B315-F324FCA861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1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개략적인 </a:t>
            </a:r>
            <a:r>
              <a:rPr lang="en-US" altLang="ko-KR" dirty="0"/>
              <a:t>UI</a:t>
            </a:r>
            <a:r>
              <a:rPr lang="ko-KR" altLang="en-US" dirty="0"/>
              <a:t>를 먼저 보여드리겠습니다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여기에는 없지만 처음 설치하면 목표와 비밀번호를 먼저 설정하고</a:t>
            </a:r>
            <a:endParaRPr lang="en-US" altLang="ko-KR" dirty="0"/>
          </a:p>
          <a:p>
            <a:r>
              <a:rPr lang="en-US" altLang="ko-KR" dirty="0"/>
              <a:t>&lt;1</a:t>
            </a:r>
            <a:r>
              <a:rPr lang="ko-KR" altLang="en-US" dirty="0"/>
              <a:t>번째</a:t>
            </a:r>
            <a:r>
              <a:rPr lang="en-US" altLang="ko-KR" dirty="0"/>
              <a:t>&gt; 1</a:t>
            </a:r>
            <a:r>
              <a:rPr lang="ko-KR" altLang="en-US" dirty="0"/>
              <a:t>번 화면과 같이 간단한 구성 화면으로 진입합니다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 찍는 건 마음대로 할 수 있고</a:t>
            </a:r>
            <a:endParaRPr lang="en-US" altLang="ko-KR" dirty="0"/>
          </a:p>
          <a:p>
            <a:r>
              <a:rPr lang="ko-KR" altLang="en-US" dirty="0"/>
              <a:t>갤러리에 들어가는 건 비밀번호를 입력해야만 이 앱에서 촬영한 사진들을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갤러리에서는</a:t>
            </a:r>
            <a:endParaRPr lang="en-US" altLang="ko-KR" dirty="0"/>
          </a:p>
          <a:p>
            <a:r>
              <a:rPr lang="en-US" altLang="ko-KR" dirty="0"/>
              <a:t>&lt;4</a:t>
            </a:r>
            <a:r>
              <a:rPr lang="ko-KR" altLang="en-US" dirty="0"/>
              <a:t>번째</a:t>
            </a:r>
            <a:r>
              <a:rPr lang="en-US" altLang="ko-KR" dirty="0"/>
              <a:t>&gt;</a:t>
            </a:r>
            <a:r>
              <a:rPr lang="ko-KR" altLang="en-US" dirty="0"/>
              <a:t>썸네일로 보기와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&lt;5</a:t>
            </a:r>
            <a:r>
              <a:rPr lang="ko-KR" altLang="en-US" dirty="0"/>
              <a:t>번째</a:t>
            </a:r>
            <a:r>
              <a:rPr lang="en-US" altLang="ko-KR" dirty="0"/>
              <a:t>&gt;</a:t>
            </a:r>
            <a:r>
              <a:rPr lang="ko-KR" altLang="en-US" dirty="0"/>
              <a:t>단일 사진으로 보기를 지원합니다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단일 사진 보기에서는</a:t>
            </a:r>
            <a:endParaRPr lang="en-US" altLang="ko-KR" dirty="0"/>
          </a:p>
          <a:p>
            <a:r>
              <a:rPr lang="ko-KR" altLang="en-US" dirty="0"/>
              <a:t>좌우 드래그로 만들게 되면 미묘한 차이를 눈으로 확인하기 힘들기 때문에</a:t>
            </a:r>
            <a:endParaRPr lang="en-US" altLang="ko-KR" dirty="0"/>
          </a:p>
          <a:p>
            <a:r>
              <a:rPr lang="ko-KR" altLang="en-US" dirty="0"/>
              <a:t>드래그를 지양하고 바로바로 변화를 확인할 수 있게</a:t>
            </a:r>
            <a:endParaRPr lang="en-US" altLang="ko-KR" dirty="0"/>
          </a:p>
          <a:p>
            <a:r>
              <a:rPr lang="ko-KR" altLang="en-US" dirty="0"/>
              <a:t>버튼식으로 구성할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촬영한 사진들을 가지고 주차별로 또는 설정기간 별로 </a:t>
            </a:r>
            <a:r>
              <a:rPr lang="en-US" altLang="ko-KR" dirty="0" err="1"/>
              <a:t>Before&amp;After</a:t>
            </a:r>
            <a:r>
              <a:rPr lang="en-US" altLang="ko-KR" dirty="0"/>
              <a:t> </a:t>
            </a:r>
            <a:r>
              <a:rPr lang="ko-KR" altLang="en-US" dirty="0"/>
              <a:t>사진같이 콜라주나 </a:t>
            </a:r>
            <a:r>
              <a:rPr lang="en-US" altLang="ko-KR" dirty="0"/>
              <a:t>gif</a:t>
            </a:r>
            <a:r>
              <a:rPr lang="ko-KR" altLang="en-US" dirty="0"/>
              <a:t>로 변환해주는 기능을 지원하고</a:t>
            </a:r>
            <a:endParaRPr lang="en-US" altLang="ko-KR" dirty="0"/>
          </a:p>
          <a:p>
            <a:r>
              <a:rPr lang="ko-KR" altLang="en-US" dirty="0"/>
              <a:t>설정에서 비밀번호 찾기 등 여러 기능들을 제공해주는 것이 목표입니다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035E1-B2EF-41D3-B315-F324FCA861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정리하자면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 설정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비밀번호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신체 사진 촬영하고</a:t>
            </a:r>
            <a:endParaRPr lang="en-US" altLang="ko-KR" dirty="0"/>
          </a:p>
          <a:p>
            <a:r>
              <a:rPr lang="ko-KR" altLang="en-US" dirty="0"/>
              <a:t>사진을 해당 앱에서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사진을 콜라주하기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콜라주한 사진을 저장하기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푸시 알림 설정하기</a:t>
            </a:r>
            <a:endParaRPr lang="en-US" altLang="ko-KR" dirty="0"/>
          </a:p>
          <a:p>
            <a:r>
              <a:rPr lang="ko-KR" altLang="en-US" dirty="0"/>
              <a:t>목표 재설정하기</a:t>
            </a:r>
            <a:endParaRPr lang="en-US" altLang="ko-KR" dirty="0"/>
          </a:p>
          <a:p>
            <a:r>
              <a:rPr lang="ko-KR" altLang="en-US" dirty="0"/>
              <a:t>비밀번호 찾기</a:t>
            </a:r>
            <a:endParaRPr lang="en-US" altLang="ko-KR" dirty="0"/>
          </a:p>
          <a:p>
            <a:r>
              <a:rPr lang="ko-KR" altLang="en-US" dirty="0"/>
              <a:t>변경하기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여기까지가</a:t>
            </a:r>
            <a:r>
              <a:rPr lang="ko-KR" altLang="en-US" dirty="0"/>
              <a:t> 저희가 구현하고자 하는 핵심 기능입니다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035E1-B2EF-41D3-B315-F324FCA861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4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콘티에서 설명한 것과 거의 비슷한데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세부적으로 들어가자면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실행에서 비밀번호를 설정할 때 힌트를 입력하게 해서</a:t>
            </a:r>
            <a:endParaRPr lang="en-US" altLang="ko-KR" dirty="0"/>
          </a:p>
          <a:p>
            <a:r>
              <a:rPr lang="ko-KR" altLang="en-US" dirty="0"/>
              <a:t>찾기나 변경 시 활용하고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주기적인 사진기록을 위해 푸시 알람을 통해 알림을 제공할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035E1-B2EF-41D3-B315-F324FCA861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6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효율적이고 체계적인 프로젝트 관리를 위해 </a:t>
            </a:r>
            <a:r>
              <a:rPr lang="en-US" altLang="ko-KR" dirty="0"/>
              <a:t>git-hub</a:t>
            </a:r>
            <a:r>
              <a:rPr lang="ko-KR" altLang="en-US" dirty="0"/>
              <a:t> 저장소를 구성하였습니다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035E1-B2EF-41D3-B315-F324FCA861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8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질문예상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잠금 방법</a:t>
            </a:r>
            <a:endParaRPr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간단하게는 확장자만 바꿔도 되고</a:t>
            </a:r>
            <a:r>
              <a:rPr lang="en-US" altLang="ko-KR" dirty="0"/>
              <a:t>, </a:t>
            </a:r>
            <a:r>
              <a:rPr lang="ko-KR" altLang="en-US" dirty="0"/>
              <a:t>그림을 바이트 스트림으로 불러 들어와 </a:t>
            </a:r>
            <a:r>
              <a:rPr lang="en-US" altLang="ko-KR" dirty="0"/>
              <a:t>AES,</a:t>
            </a:r>
            <a:r>
              <a:rPr lang="ko-KR" altLang="en-US" dirty="0"/>
              <a:t> </a:t>
            </a:r>
            <a:r>
              <a:rPr lang="en-US" altLang="ko-KR" dirty="0"/>
              <a:t>RSA </a:t>
            </a:r>
            <a:r>
              <a:rPr lang="ko-KR" altLang="en-US" dirty="0"/>
              <a:t>등 공개된 암호기법을 활용하여 암호화</a:t>
            </a:r>
            <a:r>
              <a:rPr lang="en-US" altLang="ko-KR" dirty="0"/>
              <a:t>/</a:t>
            </a:r>
            <a:r>
              <a:rPr lang="ko-KR" altLang="en-US" dirty="0"/>
              <a:t>복호화 하는 방법을 생각 중에 있음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2. </a:t>
            </a:r>
            <a:r>
              <a:rPr lang="ko-KR" altLang="en-US" dirty="0"/>
              <a:t>백업 방법</a:t>
            </a:r>
            <a:endParaRPr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자체서버를 사용하기보단 구글 드라이브같은 타사의 클라우드 서비스를 사용해 백업할 계획입니다</a:t>
            </a:r>
            <a:endParaRPr lang="en-US" altLang="ko-KR" dirty="0"/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035E1-B2EF-41D3-B315-F324FCA861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7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2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4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15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6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43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2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37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4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9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6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6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FE5D-8052-4BAA-A4D9-15DB8494DF65}" type="datetimeFigureOut">
              <a:rPr lang="ko-KR" altLang="en-US" smtClean="0"/>
              <a:t>2017-09-01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842712-81A9-41D1-875A-6A88AC9D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yeBody/EyeBod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21296-762A-4BC6-B9A9-19C480A1E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74565"/>
            <a:ext cx="7766936" cy="1646302"/>
          </a:xfrm>
        </p:spPr>
        <p:txBody>
          <a:bodyPr/>
          <a:lstStyle/>
          <a:p>
            <a:pPr algn="l"/>
            <a:r>
              <a:rPr lang="ko-KR" altLang="en-US" sz="66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눈바디</a:t>
            </a:r>
            <a:endParaRPr lang="ko-KR" altLang="en-US" sz="6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C2C39-56D9-423C-9931-7A0FE59E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20867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눈으로 확인하는 신체 변화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B23A9B2-513B-426F-8712-5DE1D59DFBAC}"/>
              </a:ext>
            </a:extLst>
          </p:cNvPr>
          <p:cNvSpPr txBox="1">
            <a:spLocks/>
          </p:cNvSpPr>
          <p:nvPr/>
        </p:nvSpPr>
        <p:spPr>
          <a:xfrm>
            <a:off x="1507067" y="437602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문 예 지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2015125031</a:t>
            </a:r>
          </a:p>
          <a:p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양 태 웅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2016125037</a:t>
            </a:r>
          </a:p>
          <a:p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윤 명 근 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2013122178</a:t>
            </a:r>
          </a:p>
        </p:txBody>
      </p:sp>
    </p:spTree>
    <p:extLst>
      <p:ext uri="{BB962C8B-B14F-4D97-AF65-F5344CB8AC3E}">
        <p14:creationId xmlns:p14="http://schemas.microsoft.com/office/powerpoint/2010/main" val="169172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40072-787A-4B1D-B10F-2900DB2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</a:rPr>
              <a:t>눈바디란</a:t>
            </a:r>
            <a:r>
              <a:rPr lang="en-US" altLang="ko-KR" dirty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E4CC87-9AD9-4B44-BEC7-777F229D7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2" y="2160588"/>
            <a:ext cx="5234574" cy="3881437"/>
          </a:xfrm>
        </p:spPr>
      </p:pic>
    </p:spTree>
    <p:extLst>
      <p:ext uri="{BB962C8B-B14F-4D97-AF65-F5344CB8AC3E}">
        <p14:creationId xmlns:p14="http://schemas.microsoft.com/office/powerpoint/2010/main" val="385895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A6084-75F1-47BE-9B1D-E3D46B04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브레인스토밍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03CDDF-7EB9-4D96-8868-0C97D0BD1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03" y="1383987"/>
            <a:ext cx="7539530" cy="5474013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5A380F6-91A7-4D81-A423-2E7659EA96E0}"/>
              </a:ext>
            </a:extLst>
          </p:cNvPr>
          <p:cNvGrpSpPr/>
          <p:nvPr/>
        </p:nvGrpSpPr>
        <p:grpSpPr>
          <a:xfrm>
            <a:off x="3141198" y="2761059"/>
            <a:ext cx="5169424" cy="2667468"/>
            <a:chOff x="3141198" y="2761059"/>
            <a:chExt cx="5169424" cy="266746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AC1555B-22F2-4632-8DAF-22E015F9594F}"/>
                </a:ext>
              </a:extLst>
            </p:cNvPr>
            <p:cNvGrpSpPr/>
            <p:nvPr/>
          </p:nvGrpSpPr>
          <p:grpSpPr>
            <a:xfrm>
              <a:off x="3141198" y="2761059"/>
              <a:ext cx="3088152" cy="1825009"/>
              <a:chOff x="3141198" y="2761059"/>
              <a:chExt cx="3088152" cy="1825009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898E879-9471-43DC-B6FE-186DBEF14631}"/>
                  </a:ext>
                </a:extLst>
              </p:cNvPr>
              <p:cNvSpPr/>
              <p:nvPr/>
            </p:nvSpPr>
            <p:spPr>
              <a:xfrm>
                <a:off x="5295900" y="2761059"/>
                <a:ext cx="933450" cy="55245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3168578-73A7-418E-A02F-535E48C1F75A}"/>
                  </a:ext>
                </a:extLst>
              </p:cNvPr>
              <p:cNvSpPr/>
              <p:nvPr/>
            </p:nvSpPr>
            <p:spPr>
              <a:xfrm>
                <a:off x="3141198" y="3418449"/>
                <a:ext cx="558605" cy="43609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93472C4-E4DC-4A79-95D5-3082FF730417}"/>
                  </a:ext>
                </a:extLst>
              </p:cNvPr>
              <p:cNvSpPr/>
              <p:nvPr/>
            </p:nvSpPr>
            <p:spPr>
              <a:xfrm>
                <a:off x="5309969" y="4116032"/>
                <a:ext cx="542192" cy="4700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B08CADB-B865-41EA-8D2A-45345451A748}"/>
                </a:ext>
              </a:extLst>
            </p:cNvPr>
            <p:cNvSpPr/>
            <p:nvPr/>
          </p:nvSpPr>
          <p:spPr>
            <a:xfrm>
              <a:off x="7419372" y="4620792"/>
              <a:ext cx="891250" cy="80773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1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F6A1F-124A-4D4A-A151-F445C6B8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8963FF-7E52-4F61-B0D9-CE507E6C6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60" y="1270000"/>
            <a:ext cx="6962416" cy="5072618"/>
          </a:xfrm>
        </p:spPr>
      </p:pic>
    </p:spTree>
    <p:extLst>
      <p:ext uri="{BB962C8B-B14F-4D97-AF65-F5344CB8AC3E}">
        <p14:creationId xmlns:p14="http://schemas.microsoft.com/office/powerpoint/2010/main" val="9575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E31F5-CDA6-42D4-A58E-5B0A76A5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188C2-C7FB-47EA-93C3-889C6EC0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851"/>
            <a:ext cx="8596668" cy="4574512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기간 목표를 설정한다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갤러리 비밀번호를 설정한다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자신의 신체 사진을 찍는다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갤러리에서 사진을 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사진을 콜라주 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콜라주한 사진을 저장한다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푸시 알림을 설정한다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목표를 재설정한다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비밀번호를 찾는다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비밀번호를 변경한다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1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E31F5-CDA6-42D4-A58E-5B0A76A5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188C2-C7FB-47EA-93C3-889C6EC0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851"/>
            <a:ext cx="9228666" cy="4574512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</a:t>
            </a:r>
            <a:r>
              <a:rPr lang="ko-KR" altLang="en-US" sz="2400" dirty="0">
                <a:solidFill>
                  <a:schemeClr val="accent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첫 실행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기간 목표를 설정한다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푸시 알림을 설정한다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갤러리 비밀번호를 설정한다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비밀번호 찾기 힌트를 입력한다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자신의 신체 사진을 찍는다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갤러리에서 사진을 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</a:t>
            </a:r>
            <a:r>
              <a:rPr lang="ko-KR" altLang="en-US" sz="2400" dirty="0">
                <a:solidFill>
                  <a:schemeClr val="accent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푸시 알림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사용자에게 푸시 알림이 온다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사진을 찍는다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갤러리에서 사진을 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</a:t>
            </a:r>
            <a:r>
              <a:rPr lang="ko-KR" altLang="en-US" sz="2400" dirty="0">
                <a:solidFill>
                  <a:schemeClr val="accent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사진 콜라주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갤러리에서 사진을 선택한다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원하는 콜라주 형태를 고른다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콜라주한 사진을 저장한다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98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E31F5-CDA6-42D4-A58E-5B0A76A5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188C2-C7FB-47EA-93C3-889C6EC0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851"/>
            <a:ext cx="9228666" cy="457451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chemeClr val="accent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2400" b="1" dirty="0">
                <a:solidFill>
                  <a:schemeClr val="accent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완료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Android Studio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설치 및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코틀린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프로젝트 생성해보기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GitHub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저장소 구성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hlinkClick r:id="rId3"/>
              </a:rPr>
              <a:t>https://github.com/EyeBody/EyeBody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2400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진행중</a:t>
            </a:r>
            <a:endParaRPr lang="en-US" altLang="ko-KR" sz="2400" b="1" dirty="0">
              <a:solidFill>
                <a:srgbClr val="FFC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안드로이드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코틀린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학습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sz="2400" b="1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앱 개발 시작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05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E31F5-CDA6-42D4-A58E-5B0A76A5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188C2-C7FB-47EA-93C3-889C6EC0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601" y="2994708"/>
            <a:ext cx="4299780" cy="952258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en-US" altLang="ko-KR" sz="5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  <a:endParaRPr lang="ko-KR" altLang="en-US" sz="5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57947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616</Words>
  <Application>Microsoft Office PowerPoint</Application>
  <PresentationFormat>와이드스크린</PresentationFormat>
  <Paragraphs>142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HY그래픽M</vt:lpstr>
      <vt:lpstr>나눔명조</vt:lpstr>
      <vt:lpstr>나눔바른펜</vt:lpstr>
      <vt:lpstr>맑은 고딕</vt:lpstr>
      <vt:lpstr>Arial</vt:lpstr>
      <vt:lpstr>Trebuchet MS</vt:lpstr>
      <vt:lpstr>Wingdings 3</vt:lpstr>
      <vt:lpstr>패싯</vt:lpstr>
      <vt:lpstr>눈바디</vt:lpstr>
      <vt:lpstr>눈바디란?</vt:lpstr>
      <vt:lpstr>브레인스토밍</vt:lpstr>
      <vt:lpstr>콘티</vt:lpstr>
      <vt:lpstr>용례</vt:lpstr>
      <vt:lpstr>시나리오</vt:lpstr>
      <vt:lpstr>진행사항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눈바디</dc:title>
  <dc:creator>Yeji Moon</dc:creator>
  <cp:lastModifiedBy>윤명근(소프트웨어학과(학부))</cp:lastModifiedBy>
  <cp:revision>36</cp:revision>
  <dcterms:created xsi:type="dcterms:W3CDTF">2017-08-31T06:52:09Z</dcterms:created>
  <dcterms:modified xsi:type="dcterms:W3CDTF">2017-09-01T08:21:53Z</dcterms:modified>
</cp:coreProperties>
</file>