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7" r:id="rId6"/>
    <p:sldId id="268" r:id="rId7"/>
    <p:sldId id="269" r:id="rId8"/>
    <p:sldId id="270" r:id="rId9"/>
    <p:sldId id="271" r:id="rId10"/>
    <p:sldId id="278" r:id="rId11"/>
    <p:sldId id="279" r:id="rId12"/>
    <p:sldId id="264" r:id="rId13"/>
    <p:sldId id="280" r:id="rId14"/>
    <p:sldId id="273" r:id="rId15"/>
    <p:sldId id="277" r:id="rId16"/>
    <p:sldId id="276" r:id="rId17"/>
    <p:sldId id="275" r:id="rId18"/>
    <p:sldId id="274" r:id="rId19"/>
    <p:sldId id="265" r:id="rId20"/>
    <p:sldId id="262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CDCDCD"/>
    <a:srgbClr val="FE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8792" y="3077904"/>
            <a:ext cx="28264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Eye Make It!!</a:t>
            </a:r>
          </a:p>
          <a:p>
            <a:pPr algn="ctr"/>
            <a:r>
              <a:rPr lang="en-US" altLang="ko-KR" sz="2000" i="1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_EMI</a:t>
            </a:r>
            <a:endParaRPr lang="en-US" altLang="ko-KR" sz="2800" i="1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5184" y="1800562"/>
            <a:ext cx="38077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이승환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김이삭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심드보라</a:t>
            </a:r>
            <a:r>
              <a:rPr lang="en-US" altLang="ko-KR" sz="1400" spc="640" dirty="0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400" spc="64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곽성은</a:t>
            </a:r>
            <a:endParaRPr lang="ko-KR" altLang="en-US" sz="1400" spc="640" dirty="0">
              <a:solidFill>
                <a:schemeClr val="bg1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5614" y="477577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지체팀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14008" y="4901180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키보드가 모든 프로그램의 최상위에 위치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214008" y="2122998"/>
            <a:ext cx="4958078" cy="1671332"/>
            <a:chOff x="2431535" y="2699777"/>
            <a:chExt cx="4958078" cy="1671332"/>
          </a:xfrm>
        </p:grpSpPr>
        <p:sp>
          <p:nvSpPr>
            <p:cNvPr id="9" name="평행 사변형 8"/>
            <p:cNvSpPr/>
            <p:nvPr/>
          </p:nvSpPr>
          <p:spPr>
            <a:xfrm>
              <a:off x="2431535" y="3221182"/>
              <a:ext cx="1829669" cy="1149927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2524367" y="2960479"/>
              <a:ext cx="1829669" cy="1149927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2629898" y="2699777"/>
              <a:ext cx="1829669" cy="1149927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346369" y="3849704"/>
              <a:ext cx="4043244" cy="369332"/>
              <a:chOff x="2000276" y="1659167"/>
              <a:chExt cx="4043244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190128" y="1659167"/>
                <a:ext cx="185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인터넷 브라우저</a:t>
                </a:r>
              </a:p>
            </p:txBody>
          </p:sp>
          <p:cxnSp>
            <p:nvCxnSpPr>
              <p:cNvPr id="30" name="직선 연결선 29"/>
              <p:cNvCxnSpPr>
                <a:endCxn id="29" idx="1"/>
              </p:cNvCxnSpPr>
              <p:nvPr/>
            </p:nvCxnSpPr>
            <p:spPr>
              <a:xfrm>
                <a:off x="2000276" y="1711711"/>
                <a:ext cx="2189852" cy="132122"/>
              </a:xfrm>
              <a:prstGeom prst="line">
                <a:avLst/>
              </a:prstGeom>
              <a:ln w="38100">
                <a:solidFill>
                  <a:srgbClr val="7D7D7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544732" y="3268927"/>
              <a:ext cx="2911952" cy="369332"/>
              <a:chOff x="1962066" y="1426941"/>
              <a:chExt cx="2911952" cy="36933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996855" y="142694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메모장</a:t>
                </a:r>
              </a:p>
            </p:txBody>
          </p:sp>
          <p:cxnSp>
            <p:nvCxnSpPr>
              <p:cNvPr id="37" name="직선 연결선 36"/>
              <p:cNvCxnSpPr>
                <a:endCxn id="36" idx="1"/>
              </p:cNvCxnSpPr>
              <p:nvPr/>
            </p:nvCxnSpPr>
            <p:spPr>
              <a:xfrm flipV="1">
                <a:off x="1962066" y="1611607"/>
                <a:ext cx="2034789" cy="135408"/>
              </a:xfrm>
              <a:prstGeom prst="line">
                <a:avLst/>
              </a:prstGeom>
              <a:ln w="38100">
                <a:solidFill>
                  <a:srgbClr val="CDCDC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544732" y="2718593"/>
              <a:ext cx="2965551" cy="550334"/>
              <a:chOff x="1759335" y="1577879"/>
              <a:chExt cx="2965551" cy="55033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847723" y="157787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키보드</a:t>
                </a:r>
              </a:p>
            </p:txBody>
          </p:sp>
          <p:cxnSp>
            <p:nvCxnSpPr>
              <p:cNvPr id="43" name="직선 연결선 42"/>
              <p:cNvCxnSpPr>
                <a:endCxn id="41" idx="1"/>
              </p:cNvCxnSpPr>
              <p:nvPr/>
            </p:nvCxnSpPr>
            <p:spPr>
              <a:xfrm flipV="1">
                <a:off x="1759335" y="1762545"/>
                <a:ext cx="2088388" cy="365668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97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564" y="2534574"/>
            <a:ext cx="1143675" cy="11141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86" y="1723520"/>
            <a:ext cx="3592214" cy="24822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89" t="10616" r="31003" b="13627"/>
          <a:stretch/>
        </p:blipFill>
        <p:spPr>
          <a:xfrm>
            <a:off x="5201588" y="2592018"/>
            <a:ext cx="2839937" cy="285917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V="1">
            <a:off x="1844839" y="2891667"/>
            <a:ext cx="607811" cy="1459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07614" y="2660202"/>
            <a:ext cx="1716844" cy="6510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4086" y="365712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exe </a:t>
            </a:r>
            <a:r>
              <a:rPr lang="ko-KR" altLang="en-US" sz="2000" spc="-15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파일 연결</a:t>
            </a:r>
          </a:p>
        </p:txBody>
      </p:sp>
    </p:spTree>
    <p:extLst>
      <p:ext uri="{BB962C8B-B14F-4D97-AF65-F5344CB8AC3E}">
        <p14:creationId xmlns:p14="http://schemas.microsoft.com/office/powerpoint/2010/main" val="305885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416283"/>
            <a:ext cx="1935151" cy="901249"/>
            <a:chOff x="290813" y="213083"/>
            <a:chExt cx="1935151" cy="901249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213083"/>
              <a:ext cx="1935151" cy="646331"/>
              <a:chOff x="791785" y="2954674"/>
              <a:chExt cx="1935151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29522" y="2954674"/>
                <a:ext cx="18596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Feedback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93515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929266" y="74500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~</a:t>
              </a:r>
              <a:r>
                <a:rPr lang="en-US" altLang="ko-KR" dirty="0" err="1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ing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98" y="1633105"/>
            <a:ext cx="5581100" cy="4185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026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87984" y="3352031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원형 키보드 </a:t>
            </a:r>
            <a:r>
              <a:rPr lang="en-US" altLang="ko-KR" sz="1600" spc="-15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600" spc="-150" dirty="0">
                <a:solidFill>
                  <a:schemeClr val="bg1"/>
                </a:solidFill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</a:rPr>
              <a:t>쿼티</a:t>
            </a:r>
            <a:r>
              <a:rPr lang="ko-KR" altLang="en-US" sz="1600" spc="-150" dirty="0">
                <a:solidFill>
                  <a:schemeClr val="bg1"/>
                </a:solidFill>
              </a:rPr>
              <a:t> 키보드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842065" y="1925059"/>
            <a:ext cx="31694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400" spc="-150">
                <a:solidFill>
                  <a:schemeClr val="bg1"/>
                </a:solidFill>
              </a:rPr>
              <a:t>컴퓨터 접근방식의 확장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02711" y="294304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마우스 기능 추가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3178" y="239424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278" y="2809397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7984" y="3727775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err="1">
                <a:solidFill>
                  <a:schemeClr val="bg1"/>
                </a:solidFill>
              </a:rPr>
              <a:t>응시점</a:t>
            </a:r>
            <a:r>
              <a:rPr lang="ko-KR" altLang="en-US" sz="1600" spc="-150" dirty="0">
                <a:solidFill>
                  <a:schemeClr val="bg1"/>
                </a:solidFill>
              </a:rPr>
              <a:t> 조정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3178" y="3253284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984" y="248896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err="1">
                <a:solidFill>
                  <a:schemeClr val="bg1"/>
                </a:solidFill>
              </a:rPr>
              <a:t>툴바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3278" y="3668436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7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2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8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2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5377" r="3809"/>
          <a:stretch/>
        </p:blipFill>
        <p:spPr>
          <a:xfrm>
            <a:off x="3057597" y="1332806"/>
            <a:ext cx="1076563" cy="417510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844839" y="2242768"/>
            <a:ext cx="1331894" cy="1956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6709" y="5578504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6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3125" b="5331"/>
          <a:stretch/>
        </p:blipFill>
        <p:spPr>
          <a:xfrm>
            <a:off x="2680789" y="2446049"/>
            <a:ext cx="5474397" cy="28175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8619" y="557850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75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4021" r="3307" b="2353"/>
          <a:stretch/>
        </p:blipFill>
        <p:spPr>
          <a:xfrm>
            <a:off x="1013099" y="1871371"/>
            <a:ext cx="847779" cy="426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312" b="4842"/>
          <a:stretch/>
        </p:blipFill>
        <p:spPr>
          <a:xfrm>
            <a:off x="2674880" y="2446049"/>
            <a:ext cx="5456442" cy="2817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3125" b="5331"/>
          <a:stretch/>
        </p:blipFill>
        <p:spPr>
          <a:xfrm>
            <a:off x="2680789" y="2446049"/>
            <a:ext cx="5474397" cy="2817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3125" b="5331"/>
          <a:stretch/>
        </p:blipFill>
        <p:spPr>
          <a:xfrm>
            <a:off x="2674880" y="2446049"/>
            <a:ext cx="5480306" cy="28206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98619" y="5578504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특수기호</a:t>
            </a:r>
          </a:p>
        </p:txBody>
      </p:sp>
      <p:cxnSp>
        <p:nvCxnSpPr>
          <p:cNvPr id="10" name="직선 연결선 9"/>
          <p:cNvCxnSpPr>
            <a:stCxn id="3" idx="3"/>
            <a:endCxn id="7" idx="1"/>
          </p:cNvCxnSpPr>
          <p:nvPr/>
        </p:nvCxnSpPr>
        <p:spPr>
          <a:xfrm flipV="1">
            <a:off x="1860878" y="3856363"/>
            <a:ext cx="814002" cy="14593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3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38534" y="2938022"/>
                <a:ext cx="1223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To Do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523183" y="760274"/>
              <a:ext cx="1093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next week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88928" y="1750528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>
                <a:solidFill>
                  <a:schemeClr val="bg1"/>
                </a:solidFill>
              </a:rPr>
              <a:t>한</a:t>
            </a:r>
            <a:r>
              <a:rPr lang="ko-KR" altLang="en-US" sz="2000" spc="-150">
                <a:solidFill>
                  <a:schemeClr val="bg1"/>
                </a:solidFill>
              </a:rPr>
              <a:t>글</a:t>
            </a:r>
            <a:r>
              <a:rPr lang="ko-KR" altLang="en-US" sz="2000" spc="-150">
                <a:solidFill>
                  <a:schemeClr val="bg1"/>
                </a:solidFill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</a:rPr>
              <a:t>조합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91040" y="2512528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</a:rPr>
              <a:t>키보드 상의 문자열 출력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2640" y="3274528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>
                <a:solidFill>
                  <a:schemeClr val="bg1"/>
                </a:solidFill>
              </a:rPr>
              <a:t>외부 프로그램으로 문자열 전달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2640" y="395322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</a:rPr>
              <a:t>음성 인식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8271" y="1683868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8271" y="240932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8271" y="3188972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8271" y="3968619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2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5652" y="2285278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CONTENTS</a:t>
            </a:r>
            <a:endParaRPr lang="ko-KR" altLang="en-US" sz="3600" i="1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515" y="1909482"/>
            <a:ext cx="7256426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597011" y="3307405"/>
            <a:ext cx="1452426" cy="933175"/>
            <a:chOff x="290813" y="196431"/>
            <a:chExt cx="1452426" cy="933175"/>
          </a:xfrm>
        </p:grpSpPr>
        <p:grpSp>
          <p:nvGrpSpPr>
            <p:cNvPr id="47" name="그룹 46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549736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845787" y="3307405"/>
            <a:ext cx="1452426" cy="933175"/>
            <a:chOff x="290813" y="196431"/>
            <a:chExt cx="1452426" cy="933175"/>
          </a:xfrm>
        </p:grpSpPr>
        <p:grpSp>
          <p:nvGrpSpPr>
            <p:cNvPr id="52" name="그룹 51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4711" y="2938022"/>
                <a:ext cx="11623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After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570519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94563" y="3307405"/>
            <a:ext cx="1452426" cy="933175"/>
            <a:chOff x="290813" y="196431"/>
            <a:chExt cx="1452426" cy="933175"/>
          </a:xfrm>
        </p:grpSpPr>
        <p:grpSp>
          <p:nvGrpSpPr>
            <p:cNvPr id="57" name="그룹 56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38534" y="2938022"/>
                <a:ext cx="1223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To Do</a:t>
                </a: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23183" y="760274"/>
              <a:ext cx="1093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next week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09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21870" y="3025679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Q &amp; A</a:t>
            </a:r>
            <a:endParaRPr lang="ko-KR" altLang="en-US" sz="4800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7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07" y="316739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THANK YOU!</a:t>
            </a:r>
            <a:endParaRPr lang="ko-KR" altLang="en-US" sz="2800" spc="3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6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9029" y="1506903"/>
            <a:ext cx="254428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이미지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MFC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버튼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9029" y="2874751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영어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한글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특수문자 확장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69029" y="2204682"/>
            <a:ext cx="232146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 err="1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응시점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sym typeface="Wingdings" panose="05000000000000000000" pitchFamily="2" charset="2"/>
              </a:rPr>
              <a:t>안구 마우스</a:t>
            </a:r>
            <a:endParaRPr lang="ko-KR" altLang="en-US" sz="2000" spc="-150" dirty="0">
              <a:solidFill>
                <a:schemeClr val="bg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27465" y="1462195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27465" y="2142892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27465" y="2823589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69029" y="3600240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키보드가 모든 프로그램의 최상위에 위치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38462" y="3504286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69029" y="422578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exe </a:t>
            </a:r>
            <a:r>
              <a:rPr lang="ko-KR" altLang="en-US" sz="2000" spc="-15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파일 연결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47273" y="4184984"/>
            <a:ext cx="22955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89" t="10616" r="31003" b="13627"/>
          <a:stretch/>
        </p:blipFill>
        <p:spPr>
          <a:xfrm>
            <a:off x="5297714" y="1962725"/>
            <a:ext cx="3469711" cy="34932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629" r="851"/>
          <a:stretch/>
        </p:blipFill>
        <p:spPr>
          <a:xfrm>
            <a:off x="457409" y="1919949"/>
            <a:ext cx="3621106" cy="403919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110552" y="2615554"/>
            <a:ext cx="521874" cy="521874"/>
          </a:xfrm>
          <a:prstGeom prst="ellipse">
            <a:avLst/>
          </a:prstGeom>
          <a:solidFill>
            <a:srgbClr val="FECA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71489" y="1285269"/>
            <a:ext cx="1032645" cy="1493236"/>
            <a:chOff x="3371489" y="1285269"/>
            <a:chExt cx="1032645" cy="1493236"/>
          </a:xfrm>
        </p:grpSpPr>
        <p:sp>
          <p:nvSpPr>
            <p:cNvPr id="15" name="TextBox 14"/>
            <p:cNvSpPr txBox="1"/>
            <p:nvPr/>
          </p:nvSpPr>
          <p:spPr>
            <a:xfrm>
              <a:off x="3526971" y="12852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응시점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3371489" y="1654601"/>
              <a:ext cx="416740" cy="1123904"/>
            </a:xfrm>
            <a:prstGeom prst="line">
              <a:avLst/>
            </a:prstGeom>
            <a:ln w="381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375697" y="1278767"/>
            <a:ext cx="1391728" cy="1499738"/>
            <a:chOff x="7375697" y="1278767"/>
            <a:chExt cx="1391728" cy="1499738"/>
          </a:xfrm>
        </p:grpSpPr>
        <p:sp>
          <p:nvSpPr>
            <p:cNvPr id="33" name="TextBox 32"/>
            <p:cNvSpPr txBox="1"/>
            <p:nvPr/>
          </p:nvSpPr>
          <p:spPr>
            <a:xfrm>
              <a:off x="7375697" y="1278767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안구 마우스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21600" y="1654601"/>
              <a:ext cx="464457" cy="1123904"/>
              <a:chOff x="7721600" y="1654601"/>
              <a:chExt cx="464457" cy="1123904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V="1">
                <a:off x="7964662" y="1654601"/>
                <a:ext cx="0" cy="642635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타원 33"/>
              <p:cNvSpPr/>
              <p:nvPr/>
            </p:nvSpPr>
            <p:spPr>
              <a:xfrm>
                <a:off x="7721600" y="2297236"/>
                <a:ext cx="464457" cy="481269"/>
              </a:xfrm>
              <a:prstGeom prst="ellips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/>
          <p:cNvCxnSpPr/>
          <p:nvPr/>
        </p:nvCxnSpPr>
        <p:spPr>
          <a:xfrm>
            <a:off x="4317049" y="3596401"/>
            <a:ext cx="733924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8241" y="593584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API </a:t>
            </a:r>
            <a:r>
              <a:rPr lang="ko-KR" altLang="en-US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9546" y="5959141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MFC </a:t>
            </a:r>
            <a:r>
              <a:rPr lang="ko-KR" altLang="en-US" dirty="0">
                <a:solidFill>
                  <a:schemeClr val="bg1"/>
                </a:solidFill>
              </a:rPr>
              <a:t>버튼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43" t="2108" r="912" b="1084"/>
          <a:stretch/>
        </p:blipFill>
        <p:spPr>
          <a:xfrm>
            <a:off x="2205837" y="986773"/>
            <a:ext cx="4499763" cy="44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74" t="1311" r="2745" b="1499"/>
          <a:stretch/>
        </p:blipFill>
        <p:spPr>
          <a:xfrm>
            <a:off x="2232734" y="963474"/>
            <a:ext cx="4414810" cy="45374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1"/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2398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430" b="1945"/>
          <a:stretch/>
        </p:blipFill>
        <p:spPr>
          <a:xfrm>
            <a:off x="2127435" y="901879"/>
            <a:ext cx="4532502" cy="457000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34786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5" t="1581" r="2561" b="1426"/>
          <a:stretch/>
        </p:blipFill>
        <p:spPr>
          <a:xfrm>
            <a:off x="2205837" y="986774"/>
            <a:ext cx="4427192" cy="449962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숫자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1061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0" r="596" b="1503"/>
          <a:stretch/>
        </p:blipFill>
        <p:spPr>
          <a:xfrm>
            <a:off x="2205836" y="917023"/>
            <a:ext cx="4533093" cy="456937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2413" y="399631"/>
            <a:ext cx="1452426" cy="933175"/>
            <a:chOff x="290813" y="196431"/>
            <a:chExt cx="1452426" cy="933175"/>
          </a:xfrm>
        </p:grpSpPr>
        <p:grpSp>
          <p:nvGrpSpPr>
            <p:cNvPr id="19" name="그룹 18"/>
            <p:cNvGrpSpPr/>
            <p:nvPr/>
          </p:nvGrpSpPr>
          <p:grpSpPr>
            <a:xfrm>
              <a:off x="290813" y="196431"/>
              <a:ext cx="1452426" cy="646331"/>
              <a:chOff x="791785" y="2938022"/>
              <a:chExt cx="1452426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56780" y="2938022"/>
                <a:ext cx="1387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bg1"/>
                    </a:solidFill>
                    <a:latin typeface="Graphite Std" panose="03020502040602020204" pitchFamily="66" charset="0"/>
                    <a:ea typeface="210 맨발의청춘 L" panose="02020603020101020101" pitchFamily="18" charset="-127"/>
                  </a:rPr>
                  <a:t>Before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791785" y="3525165"/>
                <a:ext cx="145242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3703" y="760274"/>
              <a:ext cx="972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Graphite Std" panose="03020502040602020204" pitchFamily="66" charset="0"/>
                  <a:ea typeface="DX경필고딕B" panose="02010606000101010101" pitchFamily="2" charset="-127"/>
                </a:rPr>
                <a:t>feedback</a:t>
              </a:r>
              <a:endParaRPr lang="ko-KR" altLang="en-US" dirty="0">
                <a:solidFill>
                  <a:schemeClr val="bg1"/>
                </a:solidFill>
                <a:latin typeface="Graphite Std" panose="03020502040602020204" pitchFamily="66" charset="0"/>
                <a:ea typeface="DX경필고딕B" panose="02010606000101010101" pitchFamily="2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35159" y="5765535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25000"/>
                  </a:schemeClr>
                </a:solidFill>
              </a:rPr>
              <a:t>쌍자음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sz="2000" spc="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spc="3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2000" spc="300" dirty="0">
                <a:solidFill>
                  <a:schemeClr val="bg1"/>
                </a:solidFill>
              </a:rPr>
              <a:t> </a:t>
            </a:r>
            <a:r>
              <a:rPr lang="ko-KR" altLang="en-US" sz="2000" spc="300" dirty="0">
                <a:solidFill>
                  <a:schemeClr val="bg1"/>
                </a:solidFill>
              </a:rPr>
              <a:t>특수기호</a:t>
            </a:r>
          </a:p>
        </p:txBody>
      </p:sp>
    </p:spTree>
    <p:extLst>
      <p:ext uri="{BB962C8B-B14F-4D97-AF65-F5344CB8AC3E}">
        <p14:creationId xmlns:p14="http://schemas.microsoft.com/office/powerpoint/2010/main" val="40531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178</Words>
  <Application>Microsoft Office PowerPoint</Application>
  <PresentationFormat>화면 슬라이드 쇼(4:3)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210 맨발의청춘 L</vt:lpstr>
      <vt:lpstr>DX경필고딕B</vt:lpstr>
      <vt:lpstr>맑은 고딕</vt:lpstr>
      <vt:lpstr>포천 오성과 한음 Regular</vt:lpstr>
      <vt:lpstr>휴먼옛체</vt:lpstr>
      <vt:lpstr>Arial</vt:lpstr>
      <vt:lpstr>Calibri</vt:lpstr>
      <vt:lpstr>Calibri Light</vt:lpstr>
      <vt:lpstr>Graphite Std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심드보라</cp:lastModifiedBy>
  <cp:revision>89</cp:revision>
  <dcterms:created xsi:type="dcterms:W3CDTF">2015-12-13T09:47:08Z</dcterms:created>
  <dcterms:modified xsi:type="dcterms:W3CDTF">2016-07-29T11:18:09Z</dcterms:modified>
</cp:coreProperties>
</file>