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67" r:id="rId6"/>
    <p:sldId id="268" r:id="rId7"/>
    <p:sldId id="269" r:id="rId8"/>
    <p:sldId id="270" r:id="rId9"/>
    <p:sldId id="271" r:id="rId10"/>
    <p:sldId id="278" r:id="rId11"/>
    <p:sldId id="279" r:id="rId12"/>
    <p:sldId id="264" r:id="rId13"/>
    <p:sldId id="273" r:id="rId14"/>
    <p:sldId id="277" r:id="rId15"/>
    <p:sldId id="276" r:id="rId16"/>
    <p:sldId id="275" r:id="rId17"/>
    <p:sldId id="274" r:id="rId18"/>
    <p:sldId id="265" r:id="rId19"/>
    <p:sldId id="262" r:id="rId20"/>
    <p:sldId id="26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7D7D"/>
    <a:srgbClr val="CDCDCD"/>
    <a:srgbClr val="FEC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30" y="60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2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8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3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9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07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7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9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79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4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78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69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7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60009" y="2124636"/>
            <a:ext cx="3623982" cy="26087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58792" y="3077904"/>
            <a:ext cx="282641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spc="300" dirty="0">
                <a:solidFill>
                  <a:schemeClr val="bg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Eye Make It!!</a:t>
            </a:r>
          </a:p>
          <a:p>
            <a:pPr algn="ctr"/>
            <a:r>
              <a:rPr lang="en-US" altLang="ko-KR" sz="2000" i="1" spc="300" dirty="0">
                <a:solidFill>
                  <a:schemeClr val="bg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_EMI</a:t>
            </a:r>
            <a:endParaRPr lang="en-US" altLang="ko-KR" sz="2800" i="1" spc="300" dirty="0">
              <a:solidFill>
                <a:schemeClr val="bg1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5184" y="1800562"/>
            <a:ext cx="380777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spc="640" dirty="0">
                <a:solidFill>
                  <a:schemeClr val="bg1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이승환</a:t>
            </a:r>
            <a:r>
              <a:rPr lang="en-US" altLang="ko-KR" sz="1400" spc="640" dirty="0">
                <a:solidFill>
                  <a:schemeClr val="bg1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ko-KR" altLang="en-US" sz="1400" spc="640" dirty="0" err="1">
                <a:solidFill>
                  <a:schemeClr val="bg1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김이삭</a:t>
            </a:r>
            <a:r>
              <a:rPr lang="en-US" altLang="ko-KR" sz="1400" spc="640" dirty="0">
                <a:solidFill>
                  <a:schemeClr val="bg1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ko-KR" altLang="en-US" sz="1400" spc="640" dirty="0">
                <a:solidFill>
                  <a:schemeClr val="bg1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심드보라</a:t>
            </a:r>
            <a:r>
              <a:rPr lang="en-US" altLang="ko-KR" sz="1400" spc="640" dirty="0">
                <a:solidFill>
                  <a:schemeClr val="bg1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ko-KR" altLang="en-US" sz="1400" spc="640" dirty="0" err="1">
                <a:solidFill>
                  <a:schemeClr val="bg1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곽성은</a:t>
            </a:r>
            <a:endParaRPr lang="ko-KR" altLang="en-US" sz="1400" spc="640" dirty="0">
              <a:solidFill>
                <a:schemeClr val="bg1">
                  <a:lumMod val="7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5614" y="4775777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지체팀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228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856780" y="2938022"/>
                <a:ext cx="13874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Before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37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214008" y="4901180"/>
            <a:ext cx="409439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키보드가 모든 프로그램의 최상위에 위치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2214008" y="2122998"/>
            <a:ext cx="4958078" cy="1671332"/>
            <a:chOff x="2431535" y="2699777"/>
            <a:chExt cx="4958078" cy="1671332"/>
          </a:xfrm>
        </p:grpSpPr>
        <p:sp>
          <p:nvSpPr>
            <p:cNvPr id="9" name="평행 사변형 8"/>
            <p:cNvSpPr/>
            <p:nvPr/>
          </p:nvSpPr>
          <p:spPr>
            <a:xfrm>
              <a:off x="2431535" y="3221182"/>
              <a:ext cx="1829669" cy="1149927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평행 사변형 25"/>
            <p:cNvSpPr/>
            <p:nvPr/>
          </p:nvSpPr>
          <p:spPr>
            <a:xfrm>
              <a:off x="2524367" y="2960479"/>
              <a:ext cx="1829669" cy="1149927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평행 사변형 26"/>
            <p:cNvSpPr/>
            <p:nvPr/>
          </p:nvSpPr>
          <p:spPr>
            <a:xfrm>
              <a:off x="2629898" y="2699777"/>
              <a:ext cx="1829669" cy="1149927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3346369" y="3849704"/>
              <a:ext cx="4043244" cy="369332"/>
              <a:chOff x="2000276" y="1659167"/>
              <a:chExt cx="4043244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190128" y="1659167"/>
                <a:ext cx="1853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인터넷 브라우저</a:t>
                </a:r>
              </a:p>
            </p:txBody>
          </p:sp>
          <p:cxnSp>
            <p:nvCxnSpPr>
              <p:cNvPr id="30" name="직선 연결선 29"/>
              <p:cNvCxnSpPr>
                <a:endCxn id="29" idx="1"/>
              </p:cNvCxnSpPr>
              <p:nvPr/>
            </p:nvCxnSpPr>
            <p:spPr>
              <a:xfrm>
                <a:off x="2000276" y="1711711"/>
                <a:ext cx="2189852" cy="132122"/>
              </a:xfrm>
              <a:prstGeom prst="line">
                <a:avLst/>
              </a:prstGeom>
              <a:ln w="38100">
                <a:solidFill>
                  <a:srgbClr val="7D7D7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/>
            <p:cNvGrpSpPr/>
            <p:nvPr/>
          </p:nvGrpSpPr>
          <p:grpSpPr>
            <a:xfrm>
              <a:off x="3544732" y="3268927"/>
              <a:ext cx="2911952" cy="369332"/>
              <a:chOff x="1962066" y="1426941"/>
              <a:chExt cx="2911952" cy="36933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996855" y="142694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메모장</a:t>
                </a:r>
              </a:p>
            </p:txBody>
          </p:sp>
          <p:cxnSp>
            <p:nvCxnSpPr>
              <p:cNvPr id="37" name="직선 연결선 36"/>
              <p:cNvCxnSpPr>
                <a:endCxn id="36" idx="1"/>
              </p:cNvCxnSpPr>
              <p:nvPr/>
            </p:nvCxnSpPr>
            <p:spPr>
              <a:xfrm flipV="1">
                <a:off x="1962066" y="1611607"/>
                <a:ext cx="2034789" cy="135408"/>
              </a:xfrm>
              <a:prstGeom prst="line">
                <a:avLst/>
              </a:prstGeom>
              <a:ln w="38100">
                <a:solidFill>
                  <a:srgbClr val="CDCDC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/>
          </p:nvGrpSpPr>
          <p:grpSpPr>
            <a:xfrm>
              <a:off x="3544732" y="2718593"/>
              <a:ext cx="2965551" cy="550334"/>
              <a:chOff x="1759335" y="1577879"/>
              <a:chExt cx="2965551" cy="55033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847723" y="1577879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키보드</a:t>
                </a:r>
              </a:p>
            </p:txBody>
          </p:sp>
          <p:cxnSp>
            <p:nvCxnSpPr>
              <p:cNvPr id="43" name="직선 연결선 42"/>
              <p:cNvCxnSpPr>
                <a:endCxn id="41" idx="1"/>
              </p:cNvCxnSpPr>
              <p:nvPr/>
            </p:nvCxnSpPr>
            <p:spPr>
              <a:xfrm flipV="1">
                <a:off x="1759335" y="1762545"/>
                <a:ext cx="2088388" cy="365668"/>
              </a:xfrm>
              <a:prstGeom prst="line">
                <a:avLst/>
              </a:prstGeom>
              <a:ln w="38100">
                <a:solidFill>
                  <a:schemeClr val="bg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7970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856780" y="2938022"/>
                <a:ext cx="13874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Before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37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564" y="2534574"/>
            <a:ext cx="1143675" cy="11141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486" y="1723520"/>
            <a:ext cx="3592214" cy="248222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689" t="10616" r="31003" b="13627"/>
          <a:stretch/>
        </p:blipFill>
        <p:spPr>
          <a:xfrm>
            <a:off x="5201588" y="2592018"/>
            <a:ext cx="2839937" cy="2859172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 flipV="1">
            <a:off x="1844839" y="2891667"/>
            <a:ext cx="607811" cy="14593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07614" y="2660202"/>
            <a:ext cx="1716844" cy="65103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74086" y="3657125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exe </a:t>
            </a:r>
            <a:r>
              <a:rPr lang="ko-KR" altLang="en-US" sz="2000" spc="-15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파일 연결</a:t>
            </a:r>
          </a:p>
        </p:txBody>
      </p:sp>
    </p:spTree>
    <p:extLst>
      <p:ext uri="{BB962C8B-B14F-4D97-AF65-F5344CB8AC3E}">
        <p14:creationId xmlns:p14="http://schemas.microsoft.com/office/powerpoint/2010/main" val="305885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94711" y="2938022"/>
                <a:ext cx="11623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After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675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387984" y="2901904"/>
            <a:ext cx="233429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spc="-150" dirty="0">
                <a:solidFill>
                  <a:schemeClr val="bg1"/>
                </a:solidFill>
              </a:rPr>
              <a:t>원형 키보드 </a:t>
            </a:r>
            <a:r>
              <a:rPr lang="en-US" altLang="ko-KR" sz="1600" spc="-15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600" spc="-150" dirty="0">
                <a:solidFill>
                  <a:schemeClr val="bg1"/>
                </a:solidFill>
              </a:rPr>
              <a:t> </a:t>
            </a:r>
            <a:r>
              <a:rPr lang="ko-KR" altLang="en-US" sz="1600" spc="-150" dirty="0" err="1">
                <a:solidFill>
                  <a:schemeClr val="bg1"/>
                </a:solidFill>
              </a:rPr>
              <a:t>쿼티</a:t>
            </a:r>
            <a:r>
              <a:rPr lang="ko-KR" altLang="en-US" sz="1600" spc="-150" dirty="0">
                <a:solidFill>
                  <a:schemeClr val="bg1"/>
                </a:solidFill>
              </a:rPr>
              <a:t> 키보드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42065" y="1925059"/>
            <a:ext cx="3169458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400" spc="-150">
                <a:solidFill>
                  <a:schemeClr val="bg1"/>
                </a:solidFill>
              </a:rPr>
              <a:t>컴퓨터 접근방식의 확장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87984" y="3314840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spc="-150" dirty="0">
                <a:solidFill>
                  <a:schemeClr val="bg1"/>
                </a:solidFill>
              </a:rPr>
              <a:t>마우스 기능 추가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3178" y="2394245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3278" y="2809397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87984" y="3727775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spc="-150" dirty="0" err="1">
                <a:solidFill>
                  <a:schemeClr val="bg1"/>
                </a:solidFill>
              </a:rPr>
              <a:t>응시점</a:t>
            </a:r>
            <a:r>
              <a:rPr lang="ko-KR" altLang="en-US" sz="1600" spc="-150" dirty="0">
                <a:solidFill>
                  <a:schemeClr val="bg1"/>
                </a:solidFill>
              </a:rPr>
              <a:t> 조정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13178" y="3253284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984" y="2488968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spc="-150" dirty="0" err="1">
                <a:solidFill>
                  <a:schemeClr val="bg1"/>
                </a:solidFill>
              </a:rPr>
              <a:t>툴바</a:t>
            </a:r>
            <a:endParaRPr lang="ko-KR" altLang="en-US" sz="1600" spc="-15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3278" y="3668436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6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2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94711" y="2938022"/>
                <a:ext cx="11623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After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675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" t="4021" r="3307" b="2353"/>
          <a:stretch/>
        </p:blipFill>
        <p:spPr>
          <a:xfrm>
            <a:off x="1013099" y="1871371"/>
            <a:ext cx="847779" cy="4261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897148" y="5788529"/>
            <a:ext cx="65915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150" dirty="0" err="1">
                <a:solidFill>
                  <a:schemeClr val="bg1"/>
                </a:solidFill>
              </a:rPr>
              <a:t>툴바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1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2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94711" y="2938022"/>
                <a:ext cx="11623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After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675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" t="4021" r="3307" b="2353"/>
          <a:stretch/>
        </p:blipFill>
        <p:spPr>
          <a:xfrm>
            <a:off x="1013099" y="1871371"/>
            <a:ext cx="847779" cy="42618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517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94711" y="2938022"/>
                <a:ext cx="11623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After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675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" t="4021" r="3307" b="2353"/>
          <a:stretch/>
        </p:blipFill>
        <p:spPr>
          <a:xfrm>
            <a:off x="1013099" y="1871371"/>
            <a:ext cx="847779" cy="4261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3312" b="4842"/>
          <a:stretch/>
        </p:blipFill>
        <p:spPr>
          <a:xfrm>
            <a:off x="2674880" y="2446049"/>
            <a:ext cx="5456442" cy="28175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46709" y="5578504"/>
            <a:ext cx="273664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300" dirty="0">
                <a:solidFill>
                  <a:schemeClr val="bg1"/>
                </a:solidFill>
              </a:rPr>
              <a:t>한글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영어</a:t>
            </a:r>
            <a:r>
              <a:rPr lang="en-US" altLang="ko-KR" sz="2000" spc="300" dirty="0">
                <a:solidFill>
                  <a:schemeClr val="bg1"/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특수기호</a:t>
            </a:r>
          </a:p>
        </p:txBody>
      </p:sp>
      <p:cxnSp>
        <p:nvCxnSpPr>
          <p:cNvPr id="10" name="직선 연결선 9"/>
          <p:cNvCxnSpPr>
            <a:stCxn id="3" idx="3"/>
          </p:cNvCxnSpPr>
          <p:nvPr/>
        </p:nvCxnSpPr>
        <p:spPr>
          <a:xfrm flipV="1">
            <a:off x="1860878" y="3856363"/>
            <a:ext cx="814002" cy="145932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6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94711" y="2938022"/>
                <a:ext cx="11623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After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675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" t="4021" r="3307" b="2353"/>
          <a:stretch/>
        </p:blipFill>
        <p:spPr>
          <a:xfrm>
            <a:off x="1013099" y="1871371"/>
            <a:ext cx="847779" cy="4261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3312" b="4842"/>
          <a:stretch/>
        </p:blipFill>
        <p:spPr>
          <a:xfrm>
            <a:off x="2674880" y="2446049"/>
            <a:ext cx="5456442" cy="28175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3125" b="5331"/>
          <a:stretch/>
        </p:blipFill>
        <p:spPr>
          <a:xfrm>
            <a:off x="2680789" y="2446049"/>
            <a:ext cx="5474397" cy="28175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98619" y="5578504"/>
            <a:ext cx="283282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한글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1"/>
                </a:solidFill>
              </a:rPr>
              <a:t>영어</a:t>
            </a:r>
            <a:r>
              <a:rPr lang="en-US" altLang="ko-KR" sz="2000" spc="300" dirty="0">
                <a:solidFill>
                  <a:schemeClr val="bg1"/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특수기호</a:t>
            </a:r>
          </a:p>
        </p:txBody>
      </p:sp>
      <p:cxnSp>
        <p:nvCxnSpPr>
          <p:cNvPr id="10" name="직선 연결선 9"/>
          <p:cNvCxnSpPr>
            <a:stCxn id="3" idx="3"/>
          </p:cNvCxnSpPr>
          <p:nvPr/>
        </p:nvCxnSpPr>
        <p:spPr>
          <a:xfrm flipV="1">
            <a:off x="1860878" y="3856363"/>
            <a:ext cx="814002" cy="145932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2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94711" y="2938022"/>
                <a:ext cx="11623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After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675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" t="4021" r="3307" b="2353"/>
          <a:stretch/>
        </p:blipFill>
        <p:spPr>
          <a:xfrm>
            <a:off x="1013099" y="1871371"/>
            <a:ext cx="847779" cy="4261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3312" b="4842"/>
          <a:stretch/>
        </p:blipFill>
        <p:spPr>
          <a:xfrm>
            <a:off x="2674880" y="2446049"/>
            <a:ext cx="5456442" cy="28175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3125" b="5331"/>
          <a:stretch/>
        </p:blipFill>
        <p:spPr>
          <a:xfrm>
            <a:off x="2680789" y="2446049"/>
            <a:ext cx="5474397" cy="28175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3125" b="5331"/>
          <a:stretch/>
        </p:blipFill>
        <p:spPr>
          <a:xfrm>
            <a:off x="2674880" y="2446049"/>
            <a:ext cx="5480306" cy="28206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98619" y="5578504"/>
            <a:ext cx="283282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한글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영어</a:t>
            </a:r>
            <a:r>
              <a:rPr lang="en-US" altLang="ko-KR" sz="2000" spc="300" dirty="0">
                <a:solidFill>
                  <a:schemeClr val="bg1"/>
                </a:solidFill>
              </a:rPr>
              <a:t> </a:t>
            </a:r>
            <a:r>
              <a:rPr lang="ko-KR" altLang="en-US" sz="2000" spc="300" dirty="0">
                <a:solidFill>
                  <a:schemeClr val="bg1"/>
                </a:solidFill>
              </a:rPr>
              <a:t>특수기호</a:t>
            </a:r>
          </a:p>
        </p:txBody>
      </p:sp>
      <p:cxnSp>
        <p:nvCxnSpPr>
          <p:cNvPr id="10" name="직선 연결선 9"/>
          <p:cNvCxnSpPr>
            <a:stCxn id="3" idx="3"/>
            <a:endCxn id="7" idx="1"/>
          </p:cNvCxnSpPr>
          <p:nvPr/>
        </p:nvCxnSpPr>
        <p:spPr>
          <a:xfrm flipV="1">
            <a:off x="1860878" y="3856363"/>
            <a:ext cx="814002" cy="145932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538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38534" y="2938022"/>
                <a:ext cx="1223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To Do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523183" y="760274"/>
              <a:ext cx="1093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next week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162640" y="1750528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</a:rPr>
              <a:t>한국어 조합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62640" y="2512528"/>
            <a:ext cx="239681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</a:rPr>
              <a:t>키보드 상의 문자출력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62640" y="3274528"/>
            <a:ext cx="338426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150">
                <a:solidFill>
                  <a:schemeClr val="bg1"/>
                </a:solidFill>
              </a:rPr>
              <a:t>외부 프로그램으로 문자열 전달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62640" y="3953220"/>
            <a:ext cx="117211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</a:rPr>
              <a:t>음성 인식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58271" y="1683868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58271" y="2409325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58271" y="3188972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8271" y="3968619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621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4" name="직사각형 3"/>
          <p:cNvSpPr/>
          <p:nvPr/>
        </p:nvSpPr>
        <p:spPr>
          <a:xfrm>
            <a:off x="2760009" y="2124636"/>
            <a:ext cx="3623982" cy="26087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21870" y="3025679"/>
            <a:ext cx="210025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800" spc="300" dirty="0">
                <a:solidFill>
                  <a:schemeClr val="bg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Q &amp; A</a:t>
            </a:r>
            <a:endParaRPr lang="ko-KR" altLang="en-US" sz="4800" spc="300" dirty="0">
              <a:solidFill>
                <a:schemeClr val="bg1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77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05652" y="2285278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3600" i="1" dirty="0">
                <a:solidFill>
                  <a:schemeClr val="bg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CONTENTS</a:t>
            </a:r>
            <a:endParaRPr lang="ko-KR" altLang="en-US" sz="3600" i="1" dirty="0">
              <a:solidFill>
                <a:schemeClr val="bg1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13515" y="1909482"/>
            <a:ext cx="7256426" cy="314661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1597011" y="3307405"/>
            <a:ext cx="1452426" cy="933175"/>
            <a:chOff x="290813" y="196431"/>
            <a:chExt cx="1452426" cy="933175"/>
          </a:xfrm>
        </p:grpSpPr>
        <p:grpSp>
          <p:nvGrpSpPr>
            <p:cNvPr id="47" name="그룹 46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856780" y="2938022"/>
                <a:ext cx="13874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Before</a:t>
                </a: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549736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845787" y="3307405"/>
            <a:ext cx="1452426" cy="933175"/>
            <a:chOff x="290813" y="196431"/>
            <a:chExt cx="1452426" cy="933175"/>
          </a:xfrm>
        </p:grpSpPr>
        <p:grpSp>
          <p:nvGrpSpPr>
            <p:cNvPr id="52" name="그룹 51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994711" y="2938022"/>
                <a:ext cx="11623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After</a:t>
                </a:r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570519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094563" y="3307405"/>
            <a:ext cx="1452426" cy="933175"/>
            <a:chOff x="290813" y="196431"/>
            <a:chExt cx="1452426" cy="933175"/>
          </a:xfrm>
        </p:grpSpPr>
        <p:grpSp>
          <p:nvGrpSpPr>
            <p:cNvPr id="57" name="그룹 56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938534" y="2938022"/>
                <a:ext cx="1223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To Do</a:t>
                </a:r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523183" y="760274"/>
              <a:ext cx="1093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next week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094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60009" y="2124636"/>
            <a:ext cx="3623982" cy="26087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75807" y="316739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spc="300" dirty="0">
                <a:solidFill>
                  <a:schemeClr val="bg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THANK YOU!</a:t>
            </a:r>
            <a:endParaRPr lang="ko-KR" altLang="en-US" sz="2800" spc="300" dirty="0">
              <a:solidFill>
                <a:schemeClr val="bg1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66168" y="3886699"/>
            <a:ext cx="1811657" cy="33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67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856780" y="2938022"/>
                <a:ext cx="13874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Before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37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869029" y="1506903"/>
            <a:ext cx="254428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이미지</a:t>
            </a:r>
            <a:r>
              <a:rPr lang="en-US" altLang="ko-KR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en-US" altLang="ko-KR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sym typeface="Wingdings" panose="05000000000000000000" pitchFamily="2" charset="2"/>
              </a:rPr>
              <a:t> MFC </a:t>
            </a:r>
            <a:r>
              <a:rPr lang="ko-KR" altLang="en-US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sym typeface="Wingdings" panose="05000000000000000000" pitchFamily="2" charset="2"/>
              </a:rPr>
              <a:t>버튼</a:t>
            </a:r>
            <a:endParaRPr lang="ko-KR" altLang="en-US" sz="2000" spc="-150" dirty="0">
              <a:solidFill>
                <a:schemeClr val="bg1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69029" y="2874751"/>
            <a:ext cx="286328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영어 </a:t>
            </a:r>
            <a:r>
              <a:rPr lang="en-US" altLang="ko-KR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sym typeface="Wingdings" panose="05000000000000000000" pitchFamily="2" charset="2"/>
              </a:rPr>
              <a:t>한글</a:t>
            </a:r>
            <a:r>
              <a:rPr lang="en-US" altLang="ko-KR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sym typeface="Wingdings" panose="05000000000000000000" pitchFamily="2" charset="2"/>
              </a:rPr>
              <a:t>특수문자 확장</a:t>
            </a:r>
            <a:endParaRPr lang="ko-KR" altLang="en-US" sz="2000" spc="-150" dirty="0">
              <a:solidFill>
                <a:schemeClr val="bg1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69029" y="2204682"/>
            <a:ext cx="232146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150" dirty="0" err="1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응시점</a:t>
            </a:r>
            <a:r>
              <a:rPr lang="ko-KR" altLang="en-US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en-US" altLang="ko-KR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sym typeface="Wingdings" panose="05000000000000000000" pitchFamily="2" charset="2"/>
              </a:rPr>
              <a:t>안구 마우스</a:t>
            </a:r>
            <a:endParaRPr lang="ko-KR" altLang="en-US" sz="2000" spc="-150" dirty="0">
              <a:solidFill>
                <a:schemeClr val="bg1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27465" y="1462195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27465" y="2142892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27465" y="2823589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69029" y="3600240"/>
            <a:ext cx="409439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키보드가 모든 프로그램의 최상위에 위치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38462" y="3504286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69029" y="4225788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exe </a:t>
            </a:r>
            <a:r>
              <a:rPr lang="ko-KR" altLang="en-US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파일 연결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447273" y="4184984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7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856780" y="2938022"/>
                <a:ext cx="13874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Before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37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689" t="10616" r="31003" b="13627"/>
          <a:stretch/>
        </p:blipFill>
        <p:spPr>
          <a:xfrm>
            <a:off x="5297714" y="1962725"/>
            <a:ext cx="3469711" cy="349321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" t="1629" r="851"/>
          <a:stretch/>
        </p:blipFill>
        <p:spPr>
          <a:xfrm>
            <a:off x="457409" y="1919949"/>
            <a:ext cx="3621106" cy="4039192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3110552" y="2615554"/>
            <a:ext cx="521874" cy="521874"/>
          </a:xfrm>
          <a:prstGeom prst="ellipse">
            <a:avLst/>
          </a:prstGeom>
          <a:solidFill>
            <a:srgbClr val="FECA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371489" y="1285269"/>
            <a:ext cx="1032645" cy="1493236"/>
            <a:chOff x="3371489" y="1285269"/>
            <a:chExt cx="1032645" cy="1493236"/>
          </a:xfrm>
        </p:grpSpPr>
        <p:sp>
          <p:nvSpPr>
            <p:cNvPr id="15" name="TextBox 14"/>
            <p:cNvSpPr txBox="1"/>
            <p:nvPr/>
          </p:nvSpPr>
          <p:spPr>
            <a:xfrm>
              <a:off x="3526971" y="12852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</a:rPr>
                <a:t>응시점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3371489" y="1654601"/>
              <a:ext cx="416740" cy="1123904"/>
            </a:xfrm>
            <a:prstGeom prst="line">
              <a:avLst/>
            </a:prstGeom>
            <a:ln w="38100">
              <a:solidFill>
                <a:schemeClr val="accent4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375697" y="1278767"/>
            <a:ext cx="1391728" cy="1499738"/>
            <a:chOff x="7375697" y="1278767"/>
            <a:chExt cx="1391728" cy="1499738"/>
          </a:xfrm>
        </p:grpSpPr>
        <p:sp>
          <p:nvSpPr>
            <p:cNvPr id="33" name="TextBox 32"/>
            <p:cNvSpPr txBox="1"/>
            <p:nvPr/>
          </p:nvSpPr>
          <p:spPr>
            <a:xfrm>
              <a:off x="7375697" y="1278767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안구 마우스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721600" y="1654601"/>
              <a:ext cx="464457" cy="1123904"/>
              <a:chOff x="7721600" y="1654601"/>
              <a:chExt cx="464457" cy="1123904"/>
            </a:xfrm>
          </p:grpSpPr>
          <p:cxnSp>
            <p:nvCxnSpPr>
              <p:cNvPr id="39" name="직선 연결선 38"/>
              <p:cNvCxnSpPr/>
              <p:nvPr/>
            </p:nvCxnSpPr>
            <p:spPr>
              <a:xfrm flipV="1">
                <a:off x="7964662" y="1654601"/>
                <a:ext cx="0" cy="642635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타원 33"/>
              <p:cNvSpPr/>
              <p:nvPr/>
            </p:nvSpPr>
            <p:spPr>
              <a:xfrm>
                <a:off x="7721600" y="2297236"/>
                <a:ext cx="464457" cy="481269"/>
              </a:xfrm>
              <a:prstGeom prst="ellipse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" name="직선 화살표 연결선 3"/>
          <p:cNvCxnSpPr/>
          <p:nvPr/>
        </p:nvCxnSpPr>
        <p:spPr>
          <a:xfrm>
            <a:off x="4317049" y="3596401"/>
            <a:ext cx="733924" cy="0"/>
          </a:xfrm>
          <a:prstGeom prst="straightConnector1">
            <a:avLst/>
          </a:prstGeom>
          <a:ln w="762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48241" y="593584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API </a:t>
            </a:r>
            <a:r>
              <a:rPr lang="ko-KR" altLang="en-US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99546" y="5959141"/>
            <a:ext cx="112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MFC </a:t>
            </a:r>
            <a:r>
              <a:rPr lang="ko-KR" altLang="en-US" dirty="0">
                <a:solidFill>
                  <a:schemeClr val="bg1"/>
                </a:solidFill>
              </a:rPr>
              <a:t>버튼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3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856780" y="2938022"/>
                <a:ext cx="13874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Before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37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335159" y="5765535"/>
            <a:ext cx="440377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300" dirty="0">
                <a:solidFill>
                  <a:schemeClr val="bg1"/>
                </a:solidFill>
              </a:rPr>
              <a:t>한글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 err="1">
                <a:solidFill>
                  <a:schemeClr val="bg2">
                    <a:lumMod val="25000"/>
                  </a:schemeClr>
                </a:solidFill>
              </a:rPr>
              <a:t>쌍자음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영어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숫자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특수기호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43" t="2108" r="912" b="1084"/>
          <a:stretch/>
        </p:blipFill>
        <p:spPr>
          <a:xfrm>
            <a:off x="2205837" y="986773"/>
            <a:ext cx="4499763" cy="449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6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74" t="1311" r="2745" b="1499"/>
          <a:stretch/>
        </p:blipFill>
        <p:spPr>
          <a:xfrm>
            <a:off x="2232734" y="963474"/>
            <a:ext cx="4414810" cy="453744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856780" y="2938022"/>
                <a:ext cx="13874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Before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37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335159" y="5765535"/>
            <a:ext cx="440377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한글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 err="1">
                <a:solidFill>
                  <a:schemeClr val="bg1"/>
                </a:solidFill>
              </a:rPr>
              <a:t>쌍자음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영어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숫자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특수기호</a:t>
            </a:r>
          </a:p>
        </p:txBody>
      </p:sp>
    </p:spTree>
    <p:extLst>
      <p:ext uri="{BB962C8B-B14F-4D97-AF65-F5344CB8AC3E}">
        <p14:creationId xmlns:p14="http://schemas.microsoft.com/office/powerpoint/2010/main" val="42398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430" b="1945"/>
          <a:stretch/>
        </p:blipFill>
        <p:spPr>
          <a:xfrm>
            <a:off x="2127435" y="901879"/>
            <a:ext cx="4532502" cy="4570008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856780" y="2938022"/>
                <a:ext cx="13874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Before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37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335159" y="5765535"/>
            <a:ext cx="440377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한글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 err="1">
                <a:solidFill>
                  <a:schemeClr val="bg2">
                    <a:lumMod val="25000"/>
                  </a:schemeClr>
                </a:solidFill>
              </a:rPr>
              <a:t>쌍자음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1"/>
                </a:solidFill>
              </a:rPr>
              <a:t>영어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숫자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특수기호</a:t>
            </a:r>
          </a:p>
        </p:txBody>
      </p:sp>
    </p:spTree>
    <p:extLst>
      <p:ext uri="{BB962C8B-B14F-4D97-AF65-F5344CB8AC3E}">
        <p14:creationId xmlns:p14="http://schemas.microsoft.com/office/powerpoint/2010/main" val="347866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5" t="1581" r="2561" b="1426"/>
          <a:stretch/>
        </p:blipFill>
        <p:spPr>
          <a:xfrm>
            <a:off x="2205837" y="986774"/>
            <a:ext cx="4427192" cy="449962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856780" y="2938022"/>
                <a:ext cx="13874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Before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37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335159" y="5765535"/>
            <a:ext cx="440377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한글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 err="1">
                <a:solidFill>
                  <a:schemeClr val="bg2">
                    <a:lumMod val="25000"/>
                  </a:schemeClr>
                </a:solidFill>
              </a:rPr>
              <a:t>쌍자음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영어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1"/>
                </a:solidFill>
              </a:rPr>
              <a:t>숫자</a:t>
            </a:r>
            <a:r>
              <a:rPr lang="en-US" altLang="ko-KR" sz="2000" spc="300" dirty="0">
                <a:solidFill>
                  <a:schemeClr val="bg1"/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특수기호</a:t>
            </a:r>
          </a:p>
        </p:txBody>
      </p:sp>
    </p:spTree>
    <p:extLst>
      <p:ext uri="{BB962C8B-B14F-4D97-AF65-F5344CB8AC3E}">
        <p14:creationId xmlns:p14="http://schemas.microsoft.com/office/powerpoint/2010/main" val="41061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0" r="596" b="1503"/>
          <a:stretch/>
        </p:blipFill>
        <p:spPr>
          <a:xfrm>
            <a:off x="2205836" y="917023"/>
            <a:ext cx="4533093" cy="4569377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856780" y="2938022"/>
                <a:ext cx="13874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Before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37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335159" y="5765535"/>
            <a:ext cx="440377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한글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 err="1">
                <a:solidFill>
                  <a:schemeClr val="bg2">
                    <a:lumMod val="25000"/>
                  </a:schemeClr>
                </a:solidFill>
              </a:rPr>
              <a:t>쌍자음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영어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숫자</a:t>
            </a:r>
            <a:r>
              <a:rPr lang="en-US" altLang="ko-KR" sz="2000" spc="300" dirty="0">
                <a:solidFill>
                  <a:schemeClr val="bg1"/>
                </a:solidFill>
              </a:rPr>
              <a:t> </a:t>
            </a:r>
            <a:r>
              <a:rPr lang="ko-KR" altLang="en-US" sz="2000" spc="300" dirty="0">
                <a:solidFill>
                  <a:schemeClr val="bg1"/>
                </a:solidFill>
              </a:rPr>
              <a:t>특수기호</a:t>
            </a:r>
          </a:p>
        </p:txBody>
      </p:sp>
    </p:spTree>
    <p:extLst>
      <p:ext uri="{BB962C8B-B14F-4D97-AF65-F5344CB8AC3E}">
        <p14:creationId xmlns:p14="http://schemas.microsoft.com/office/powerpoint/2010/main" val="405317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175</Words>
  <Application>Microsoft Office PowerPoint</Application>
  <PresentationFormat>화면 슬라이드 쇼(4:3)</PresentationFormat>
  <Paragraphs>90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210 맨발의청춘 L</vt:lpstr>
      <vt:lpstr>DX경필고딕B</vt:lpstr>
      <vt:lpstr>포천 오성과 한음 Regular</vt:lpstr>
      <vt:lpstr>휴먼옛체</vt:lpstr>
      <vt:lpstr>Arial</vt:lpstr>
      <vt:lpstr>Calibri</vt:lpstr>
      <vt:lpstr>Calibri Light</vt:lpstr>
      <vt:lpstr>Graphite Std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심드보라</cp:lastModifiedBy>
  <cp:revision>83</cp:revision>
  <dcterms:created xsi:type="dcterms:W3CDTF">2015-12-13T09:47:08Z</dcterms:created>
  <dcterms:modified xsi:type="dcterms:W3CDTF">2016-07-29T10:44:12Z</dcterms:modified>
</cp:coreProperties>
</file>