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3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249-8826-4EBE-A9C8-7C6671A9CAC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7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64913" y="2694906"/>
            <a:ext cx="2814168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ADVERTISING</a:t>
            </a:r>
          </a:p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MANAGEMENT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168" y="3886699"/>
            <a:ext cx="1811657" cy="332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62695" y="3880729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600" spc="-300" dirty="0" smtClean="0"/>
              <a:t>20120763 </a:t>
            </a:r>
            <a:r>
              <a:rPr lang="ko-KR" altLang="en-US" sz="1600" spc="-300" dirty="0" smtClean="0"/>
              <a:t>홍길동</a:t>
            </a:r>
            <a:endParaRPr lang="ko-KR" altLang="en-US" sz="1600" spc="-300" dirty="0"/>
          </a:p>
        </p:txBody>
      </p:sp>
    </p:spTree>
    <p:extLst>
      <p:ext uri="{BB962C8B-B14F-4D97-AF65-F5344CB8AC3E}">
        <p14:creationId xmlns:p14="http://schemas.microsoft.com/office/powerpoint/2010/main" val="12192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34629" y="2330998"/>
            <a:ext cx="221419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i="1" dirty="0" smtClean="0">
                <a:solidFill>
                  <a:schemeClr val="bg1"/>
                </a:solidFill>
              </a:rPr>
              <a:t>CONTENTS</a:t>
            </a:r>
            <a:endParaRPr lang="ko-KR" altLang="en-US" sz="3600" i="1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492392" y="3447540"/>
            <a:ext cx="1146468" cy="984885"/>
            <a:chOff x="1013515" y="2869322"/>
            <a:chExt cx="1146468" cy="984885"/>
          </a:xfrm>
        </p:grpSpPr>
        <p:sp>
          <p:nvSpPr>
            <p:cNvPr id="5" name="TextBox 4"/>
            <p:cNvSpPr txBox="1"/>
            <p:nvPr/>
          </p:nvSpPr>
          <p:spPr>
            <a:xfrm>
              <a:off x="1013515" y="2869322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204268" y="3447542"/>
            <a:ext cx="1146468" cy="984885"/>
            <a:chOff x="3011150" y="2869321"/>
            <a:chExt cx="1146468" cy="984885"/>
          </a:xfrm>
        </p:grpSpPr>
        <p:sp>
          <p:nvSpPr>
            <p:cNvPr id="9" name="TextBox 8"/>
            <p:cNvSpPr txBox="1"/>
            <p:nvPr/>
          </p:nvSpPr>
          <p:spPr>
            <a:xfrm>
              <a:off x="3011150" y="2869321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2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176488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916144" y="3447540"/>
            <a:ext cx="1146468" cy="984885"/>
            <a:chOff x="5008785" y="2869321"/>
            <a:chExt cx="1146468" cy="984885"/>
          </a:xfrm>
        </p:grpSpPr>
        <p:sp>
          <p:nvSpPr>
            <p:cNvPr id="10" name="TextBox 9"/>
            <p:cNvSpPr txBox="1"/>
            <p:nvPr/>
          </p:nvSpPr>
          <p:spPr>
            <a:xfrm>
              <a:off x="5008785" y="2869321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3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174123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6628019" y="3447540"/>
            <a:ext cx="1146468" cy="984885"/>
            <a:chOff x="7006421" y="2869320"/>
            <a:chExt cx="1146468" cy="984885"/>
          </a:xfrm>
        </p:grpSpPr>
        <p:sp>
          <p:nvSpPr>
            <p:cNvPr id="11" name="TextBox 10"/>
            <p:cNvSpPr txBox="1"/>
            <p:nvPr/>
          </p:nvSpPr>
          <p:spPr>
            <a:xfrm>
              <a:off x="7006421" y="2869320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4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171759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1013515" y="1909482"/>
            <a:ext cx="7256426" cy="31466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03181" y="368163"/>
            <a:ext cx="1146468" cy="984885"/>
            <a:chOff x="1013515" y="2869322"/>
            <a:chExt cx="1146468" cy="984885"/>
          </a:xfrm>
        </p:grpSpPr>
        <p:sp>
          <p:nvSpPr>
            <p:cNvPr id="22" name="TextBox 21"/>
            <p:cNvSpPr txBox="1"/>
            <p:nvPr/>
          </p:nvSpPr>
          <p:spPr>
            <a:xfrm>
              <a:off x="1013515" y="2869322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305382" y="35677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</a:rPr>
              <a:t>입력해주세요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7026" y="4267774"/>
            <a:ext cx="1989647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이곳에 설명을 적어주세요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폰트는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맑은고딕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 폰트에 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글자 간격을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</a:rPr>
              <a:t>‘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좁음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으로 설정했어요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87" y="2208464"/>
            <a:ext cx="919775" cy="919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54" y="2290496"/>
            <a:ext cx="837743" cy="83774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lum brigh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36" y="2258653"/>
            <a:ext cx="901429" cy="90142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71545" y="35677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</a:rPr>
              <a:t>입력해주세요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3038" y="4375350"/>
            <a:ext cx="2149948" cy="73866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아이콘은 주제에 맞는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아이콘을 갖다가 붙여주세요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위에 아이콘은 예시입니다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37708" y="35677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</a:rPr>
              <a:t>입력해주세요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9352" y="4267774"/>
            <a:ext cx="1989647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이곳에 설명을 적어주세요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폰트는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맑은고딕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 폰트에 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글자 간격을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</a:rPr>
              <a:t>‘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좁음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으로 설정했어요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129553" y="4101353"/>
            <a:ext cx="1761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742765" y="4101353"/>
            <a:ext cx="1761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48401" y="4101353"/>
            <a:ext cx="1761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03181" y="368163"/>
            <a:ext cx="1146468" cy="984885"/>
            <a:chOff x="1013515" y="2869322"/>
            <a:chExt cx="1146468" cy="984885"/>
          </a:xfrm>
        </p:grpSpPr>
        <p:sp>
          <p:nvSpPr>
            <p:cNvPr id="22" name="TextBox 21"/>
            <p:cNvSpPr txBox="1"/>
            <p:nvPr/>
          </p:nvSpPr>
          <p:spPr>
            <a:xfrm>
              <a:off x="1013515" y="2869322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2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275882" y="337752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</a:rPr>
              <a:t>입력해 주세요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922" y="3162795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000" spc="-150" dirty="0" smtClean="0">
                <a:solidFill>
                  <a:schemeClr val="bg1"/>
                </a:solidFill>
              </a:rPr>
              <a:t>1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55895" y="367062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37164" y="337752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</a:rPr>
              <a:t>입력해 주세요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82204" y="3162795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</a:rPr>
              <a:t>2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17177" y="367062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43535" y="337752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</a:rPr>
              <a:t>입력해 주세요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88575" y="3162795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</a:rPr>
              <a:t>3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23548" y="367062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03181" y="368163"/>
            <a:ext cx="1146468" cy="984885"/>
            <a:chOff x="1013515" y="2869322"/>
            <a:chExt cx="1146468" cy="984885"/>
          </a:xfrm>
        </p:grpSpPr>
        <p:sp>
          <p:nvSpPr>
            <p:cNvPr id="22" name="TextBox 21"/>
            <p:cNvSpPr txBox="1"/>
            <p:nvPr/>
          </p:nvSpPr>
          <p:spPr>
            <a:xfrm>
              <a:off x="1013515" y="2869322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207297" y="3716100"/>
            <a:ext cx="2151551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800" spc="-300" dirty="0" smtClean="0">
                <a:solidFill>
                  <a:schemeClr val="bg1"/>
                </a:solidFill>
              </a:rPr>
              <a:t>@@</a:t>
            </a:r>
            <a:r>
              <a:rPr lang="ko-KR" altLang="en-US" sz="2800" spc="-300" dirty="0" smtClean="0">
                <a:solidFill>
                  <a:schemeClr val="bg1"/>
                </a:solidFill>
              </a:rPr>
              <a:t>제품을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r>
              <a:rPr lang="ko-KR" altLang="en-US" sz="2800" spc="-300" dirty="0" smtClean="0">
                <a:solidFill>
                  <a:schemeClr val="bg1"/>
                </a:solidFill>
              </a:rPr>
              <a:t>사용하는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r>
              <a:rPr lang="ko-KR" altLang="en-US" sz="2800" spc="-300" dirty="0" smtClean="0">
                <a:solidFill>
                  <a:schemeClr val="bg1"/>
                </a:solidFill>
              </a:rPr>
              <a:t>사람들의 비율</a:t>
            </a:r>
            <a:endParaRPr lang="en-US" altLang="ko-KR" sz="2800" spc="-3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85" b="-1381"/>
          <a:stretch/>
        </p:blipFill>
        <p:spPr>
          <a:xfrm>
            <a:off x="1334259" y="2403867"/>
            <a:ext cx="873038" cy="269722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2" t="-1" r="28150" b="691"/>
          <a:stretch/>
        </p:blipFill>
        <p:spPr>
          <a:xfrm>
            <a:off x="6933691" y="2580601"/>
            <a:ext cx="1040180" cy="26232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85085" y="2732490"/>
            <a:ext cx="1590500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600" i="1" spc="-150" dirty="0" smtClean="0">
                <a:solidFill>
                  <a:schemeClr val="accent4">
                    <a:lumMod val="75000"/>
                  </a:schemeClr>
                </a:solidFill>
              </a:rPr>
              <a:t>48%</a:t>
            </a:r>
            <a:endParaRPr lang="ko-KR" altLang="en-US" sz="6600" i="1" spc="-1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140" y="3716099"/>
            <a:ext cx="2151551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en-US" altLang="ko-KR" sz="2800" spc="-300" dirty="0" smtClean="0">
                <a:solidFill>
                  <a:schemeClr val="bg1"/>
                </a:solidFill>
              </a:rPr>
              <a:t>**</a:t>
            </a:r>
            <a:r>
              <a:rPr lang="ko-KR" altLang="en-US" sz="2800" spc="-300" dirty="0" smtClean="0">
                <a:solidFill>
                  <a:schemeClr val="bg1"/>
                </a:solidFill>
              </a:rPr>
              <a:t>제품을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800" spc="-300" dirty="0" smtClean="0">
                <a:solidFill>
                  <a:schemeClr val="bg1"/>
                </a:solidFill>
              </a:rPr>
              <a:t>사용하는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800" spc="-300" dirty="0" smtClean="0">
                <a:solidFill>
                  <a:schemeClr val="bg1"/>
                </a:solidFill>
              </a:rPr>
              <a:t>사람들의 비율</a:t>
            </a:r>
            <a:endParaRPr lang="en-US" altLang="ko-KR" sz="2800" spc="-3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3191" y="2727117"/>
            <a:ext cx="1590500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600" i="1" spc="-150" dirty="0" smtClean="0">
                <a:solidFill>
                  <a:schemeClr val="accent4">
                    <a:lumMod val="75000"/>
                  </a:schemeClr>
                </a:solidFill>
              </a:rPr>
              <a:t>52%</a:t>
            </a:r>
            <a:endParaRPr lang="ko-KR" altLang="en-US" sz="6600" i="1" spc="-15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03181" y="368163"/>
            <a:ext cx="1146468" cy="984885"/>
            <a:chOff x="1013515" y="2869322"/>
            <a:chExt cx="1146468" cy="984885"/>
          </a:xfrm>
        </p:grpSpPr>
        <p:sp>
          <p:nvSpPr>
            <p:cNvPr id="22" name="TextBox 21"/>
            <p:cNvSpPr txBox="1"/>
            <p:nvPr/>
          </p:nvSpPr>
          <p:spPr>
            <a:xfrm>
              <a:off x="1013515" y="2869322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4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도넛 2"/>
          <p:cNvSpPr/>
          <p:nvPr/>
        </p:nvSpPr>
        <p:spPr>
          <a:xfrm>
            <a:off x="2662518" y="3455895"/>
            <a:ext cx="1910218" cy="1910218"/>
          </a:xfrm>
          <a:prstGeom prst="donu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도넛 18"/>
          <p:cNvSpPr/>
          <p:nvPr/>
        </p:nvSpPr>
        <p:spPr>
          <a:xfrm>
            <a:off x="4544370" y="3455895"/>
            <a:ext cx="1910218" cy="1910218"/>
          </a:xfrm>
          <a:prstGeom prst="donu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도넛 19"/>
          <p:cNvSpPr/>
          <p:nvPr/>
        </p:nvSpPr>
        <p:spPr>
          <a:xfrm>
            <a:off x="3604180" y="1860177"/>
            <a:ext cx="1910218" cy="1910218"/>
          </a:xfrm>
          <a:prstGeom prst="donu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8931" y="237641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i="1" spc="-150" dirty="0" smtClean="0">
                <a:solidFill>
                  <a:schemeClr val="bg1"/>
                </a:solidFill>
              </a:rPr>
              <a:t>다양성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58931" y="27765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lum brigh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65" y="2373104"/>
            <a:ext cx="884363" cy="88436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727740" y="2409483"/>
            <a:ext cx="126000" cy="688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5109" y="410772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i="1" spc="-150" dirty="0" smtClean="0">
                <a:solidFill>
                  <a:schemeClr val="bg1"/>
                </a:solidFill>
              </a:rPr>
              <a:t>간편성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5109" y="450783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43918" y="4140793"/>
            <a:ext cx="126000" cy="688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1541" y="40949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i="1" spc="-150" dirty="0" smtClean="0">
                <a:solidFill>
                  <a:schemeClr val="bg1"/>
                </a:solidFill>
              </a:rPr>
              <a:t>편의성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4366" y="4457170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52479" y="4107723"/>
            <a:ext cx="126000" cy="688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lum brigh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17" y="4029208"/>
            <a:ext cx="832820" cy="8328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lum brigh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31" y="4058563"/>
            <a:ext cx="774109" cy="7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9309" y="3025679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300" dirty="0" smtClean="0">
                <a:solidFill>
                  <a:schemeClr val="bg1"/>
                </a:solidFill>
              </a:rPr>
              <a:t>Q &amp; A</a:t>
            </a:r>
            <a:endParaRPr lang="ko-KR" altLang="en-US" sz="48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9211" y="3025679"/>
            <a:ext cx="25455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THANK YOU !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168" y="3886699"/>
            <a:ext cx="1811657" cy="332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62695" y="3880729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600" spc="-300" dirty="0" smtClean="0"/>
              <a:t>20120763 </a:t>
            </a:r>
            <a:r>
              <a:rPr lang="ko-KR" altLang="en-US" sz="1600" spc="-300" dirty="0" smtClean="0"/>
              <a:t>홍길동</a:t>
            </a:r>
            <a:endParaRPr lang="ko-KR" altLang="en-US" sz="1600" spc="-300" dirty="0"/>
          </a:p>
        </p:txBody>
      </p:sp>
    </p:spTree>
    <p:extLst>
      <p:ext uri="{BB962C8B-B14F-4D97-AF65-F5344CB8AC3E}">
        <p14:creationId xmlns:p14="http://schemas.microsoft.com/office/powerpoint/2010/main" val="11936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105</Words>
  <Application>Microsoft Office PowerPoint</Application>
  <PresentationFormat>화면 슬라이드 쇼(4:3)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2015-12-13T09:47:08Z</dcterms:created>
  <dcterms:modified xsi:type="dcterms:W3CDTF">2015-12-13T13:34:04Z</dcterms:modified>
</cp:coreProperties>
</file>