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-912" y="-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35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98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613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4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70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63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21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7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03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27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96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4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54563" y="2694906"/>
            <a:ext cx="2603340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Eye Make It!!</a:t>
            </a:r>
          </a:p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-EMI-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84098" y="3886699"/>
            <a:ext cx="1811657" cy="332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22680" y="388072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300" dirty="0" smtClean="0"/>
              <a:t>지체 팀</a:t>
            </a:r>
            <a:endParaRPr lang="ko-KR" altLang="en-US" sz="1600" spc="-300" dirty="0"/>
          </a:p>
        </p:txBody>
      </p:sp>
    </p:spTree>
    <p:extLst>
      <p:ext uri="{BB962C8B-B14F-4D97-AF65-F5344CB8AC3E}">
        <p14:creationId xmlns:p14="http://schemas.microsoft.com/office/powerpoint/2010/main" xmlns="" val="12192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34629" y="2330998"/>
            <a:ext cx="221419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i="1" dirty="0" smtClean="0">
                <a:solidFill>
                  <a:schemeClr val="bg1"/>
                </a:solidFill>
              </a:rPr>
              <a:t>CONTENTS</a:t>
            </a:r>
            <a:endParaRPr lang="ko-KR" altLang="en-US" sz="3600" i="1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57731" y="3447540"/>
            <a:ext cx="815791" cy="984885"/>
            <a:chOff x="1178854" y="2869322"/>
            <a:chExt cx="815791" cy="984885"/>
          </a:xfrm>
        </p:grpSpPr>
        <p:sp>
          <p:nvSpPr>
            <p:cNvPr id="5" name="TextBox 4"/>
            <p:cNvSpPr txBox="1"/>
            <p:nvPr/>
          </p:nvSpPr>
          <p:spPr>
            <a:xfrm>
              <a:off x="1201780" y="2869322"/>
              <a:ext cx="67678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1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369606" y="3447542"/>
            <a:ext cx="815791" cy="984885"/>
            <a:chOff x="3176488" y="2869321"/>
            <a:chExt cx="815791" cy="984885"/>
          </a:xfrm>
        </p:grpSpPr>
        <p:sp>
          <p:nvSpPr>
            <p:cNvPr id="9" name="TextBox 8"/>
            <p:cNvSpPr txBox="1"/>
            <p:nvPr/>
          </p:nvSpPr>
          <p:spPr>
            <a:xfrm>
              <a:off x="3226310" y="2869321"/>
              <a:ext cx="67678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2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2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176488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077514" y="3447540"/>
            <a:ext cx="819759" cy="984885"/>
            <a:chOff x="5170155" y="2869321"/>
            <a:chExt cx="819759" cy="984885"/>
          </a:xfrm>
        </p:grpSpPr>
        <p:sp>
          <p:nvSpPr>
            <p:cNvPr id="10" name="TextBox 9"/>
            <p:cNvSpPr txBox="1"/>
            <p:nvPr/>
          </p:nvSpPr>
          <p:spPr>
            <a:xfrm>
              <a:off x="5170155" y="2869321"/>
              <a:ext cx="676787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3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3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174123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6793357" y="3447540"/>
            <a:ext cx="815791" cy="984885"/>
            <a:chOff x="7171759" y="2869320"/>
            <a:chExt cx="815791" cy="984885"/>
          </a:xfrm>
        </p:grpSpPr>
        <p:sp>
          <p:nvSpPr>
            <p:cNvPr id="11" name="TextBox 10"/>
            <p:cNvSpPr txBox="1"/>
            <p:nvPr/>
          </p:nvSpPr>
          <p:spPr>
            <a:xfrm>
              <a:off x="7176756" y="2869320"/>
              <a:ext cx="691215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4 </a:t>
              </a: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 4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171759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1013515" y="1909482"/>
            <a:ext cx="7256426" cy="31466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10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5382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7026" y="4267774"/>
            <a:ext cx="198964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이곳에 설명을 적어주세요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폰트는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맑은고딕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 폰트에 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글자 간격을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‘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좁음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으로 설정했어요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6887" y="2208464"/>
            <a:ext cx="919775" cy="919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854" y="2290496"/>
            <a:ext cx="837743" cy="83774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lum bright="9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1136" y="2222793"/>
            <a:ext cx="901429" cy="90142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71545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3038" y="4375350"/>
            <a:ext cx="2149948" cy="73866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아이콘은 주제에 맞는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아이콘을 갖다가 붙여주세요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위에 아이콘은 예시입니다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37708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9352" y="4267774"/>
            <a:ext cx="198964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이곳에 설명을 적어주세요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폰트는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맑은고딕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 폰트에 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글자 간격을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‘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좁음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으로 설정했어요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129553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742765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48401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30955" y="318858"/>
            <a:ext cx="815791" cy="984885"/>
            <a:chOff x="1178854" y="2869322"/>
            <a:chExt cx="815791" cy="984885"/>
          </a:xfrm>
        </p:grpSpPr>
        <p:sp>
          <p:nvSpPr>
            <p:cNvPr id="24" name="TextBox 23"/>
            <p:cNvSpPr txBox="1"/>
            <p:nvPr/>
          </p:nvSpPr>
          <p:spPr>
            <a:xfrm>
              <a:off x="1201780" y="2869322"/>
              <a:ext cx="67678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1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634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75882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922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 smtClean="0">
                <a:solidFill>
                  <a:schemeClr val="bg1"/>
                </a:solidFill>
              </a:rPr>
              <a:t>1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55895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37164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82204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</a:rPr>
              <a:t>2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17177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43535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8575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</a:rPr>
              <a:t>3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3548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94712" y="327825"/>
            <a:ext cx="815791" cy="984885"/>
            <a:chOff x="3176488" y="2869321"/>
            <a:chExt cx="815791" cy="984885"/>
          </a:xfrm>
        </p:grpSpPr>
        <p:sp>
          <p:nvSpPr>
            <p:cNvPr id="18" name="TextBox 17"/>
            <p:cNvSpPr txBox="1"/>
            <p:nvPr/>
          </p:nvSpPr>
          <p:spPr>
            <a:xfrm>
              <a:off x="3226310" y="2869321"/>
              <a:ext cx="67678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2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2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176488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020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207297" y="3716100"/>
            <a:ext cx="2151551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800" spc="-300" dirty="0" smtClean="0">
                <a:solidFill>
                  <a:schemeClr val="bg1"/>
                </a:solidFill>
              </a:rPr>
              <a:t>@@</a:t>
            </a:r>
            <a:r>
              <a:rPr lang="ko-KR" altLang="en-US" sz="2800" spc="-300" dirty="0" smtClean="0">
                <a:solidFill>
                  <a:schemeClr val="bg1"/>
                </a:solidFill>
              </a:rPr>
              <a:t>제품을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r>
              <a:rPr lang="ko-KR" altLang="en-US" sz="2800" spc="-300" dirty="0" smtClean="0">
                <a:solidFill>
                  <a:schemeClr val="bg1"/>
                </a:solidFill>
              </a:rPr>
              <a:t>사용하는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r>
              <a:rPr lang="ko-KR" altLang="en-US" sz="2800" spc="-300" dirty="0" smtClean="0">
                <a:solidFill>
                  <a:schemeClr val="bg1"/>
                </a:solidFill>
              </a:rPr>
              <a:t>사람들의 비율</a:t>
            </a:r>
            <a:endParaRPr lang="en-US" altLang="ko-KR" sz="2800" spc="-3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9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7185" b="-1381"/>
          <a:stretch/>
        </p:blipFill>
        <p:spPr>
          <a:xfrm>
            <a:off x="1334259" y="2403867"/>
            <a:ext cx="873038" cy="269722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9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472" t="-1" r="28150" b="691"/>
          <a:stretch/>
        </p:blipFill>
        <p:spPr>
          <a:xfrm>
            <a:off x="6933691" y="2580601"/>
            <a:ext cx="1040180" cy="26232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85085" y="2732490"/>
            <a:ext cx="159050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600" i="1" spc="-150" dirty="0" smtClean="0">
                <a:solidFill>
                  <a:schemeClr val="accent4">
                    <a:lumMod val="75000"/>
                  </a:schemeClr>
                </a:solidFill>
              </a:rPr>
              <a:t>48%</a:t>
            </a:r>
            <a:endParaRPr lang="ko-KR" altLang="en-US" sz="6600" i="1" spc="-1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140" y="3716099"/>
            <a:ext cx="2151551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en-US" altLang="ko-KR" sz="2800" spc="-300" dirty="0" smtClean="0">
                <a:solidFill>
                  <a:schemeClr val="bg1"/>
                </a:solidFill>
              </a:rPr>
              <a:t>**</a:t>
            </a:r>
            <a:r>
              <a:rPr lang="ko-KR" altLang="en-US" sz="2800" spc="-300" dirty="0" smtClean="0">
                <a:solidFill>
                  <a:schemeClr val="bg1"/>
                </a:solidFill>
              </a:rPr>
              <a:t>제품을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800" spc="-300" dirty="0" smtClean="0">
                <a:solidFill>
                  <a:schemeClr val="bg1"/>
                </a:solidFill>
              </a:rPr>
              <a:t>사용하는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800" spc="-300" dirty="0" smtClean="0">
                <a:solidFill>
                  <a:schemeClr val="bg1"/>
                </a:solidFill>
              </a:rPr>
              <a:t>사람들의 비율</a:t>
            </a:r>
            <a:endParaRPr lang="en-US" altLang="ko-KR" sz="2800" spc="-3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3191" y="2727117"/>
            <a:ext cx="159050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600" i="1" spc="-150" dirty="0" smtClean="0">
                <a:solidFill>
                  <a:schemeClr val="accent4">
                    <a:lumMod val="75000"/>
                  </a:schemeClr>
                </a:solidFill>
              </a:rPr>
              <a:t>52%</a:t>
            </a:r>
            <a:endParaRPr lang="ko-KR" altLang="en-US" sz="6600" i="1" spc="-15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6902" y="408505"/>
            <a:ext cx="819759" cy="984885"/>
            <a:chOff x="5170155" y="2869321"/>
            <a:chExt cx="819759" cy="984885"/>
          </a:xfrm>
        </p:grpSpPr>
        <p:sp>
          <p:nvSpPr>
            <p:cNvPr id="14" name="TextBox 13"/>
            <p:cNvSpPr txBox="1"/>
            <p:nvPr/>
          </p:nvSpPr>
          <p:spPr>
            <a:xfrm>
              <a:off x="5170155" y="2869321"/>
              <a:ext cx="676787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3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3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174123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449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도넛 2"/>
          <p:cNvSpPr/>
          <p:nvPr/>
        </p:nvSpPr>
        <p:spPr>
          <a:xfrm>
            <a:off x="2662518" y="3455895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도넛 18"/>
          <p:cNvSpPr/>
          <p:nvPr/>
        </p:nvSpPr>
        <p:spPr>
          <a:xfrm>
            <a:off x="4544370" y="3455895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도넛 19"/>
          <p:cNvSpPr/>
          <p:nvPr/>
        </p:nvSpPr>
        <p:spPr>
          <a:xfrm>
            <a:off x="3604180" y="1860177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8931" y="237641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다양성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8931" y="27765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lum bright="8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6365" y="2373104"/>
            <a:ext cx="884363" cy="88436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727740" y="240948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5109" y="410772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간편성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5109" y="450783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43918" y="414079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1541" y="40949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편의성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4366" y="445717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52479" y="410772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lum bright="9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1217" y="4029208"/>
            <a:ext cx="832820" cy="832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lum bright="9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631" y="4058563"/>
            <a:ext cx="774109" cy="774109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10487" y="390575"/>
            <a:ext cx="815791" cy="984885"/>
            <a:chOff x="7171759" y="2869320"/>
            <a:chExt cx="815791" cy="984885"/>
          </a:xfrm>
        </p:grpSpPr>
        <p:sp>
          <p:nvSpPr>
            <p:cNvPr id="26" name="TextBox 25"/>
            <p:cNvSpPr txBox="1"/>
            <p:nvPr/>
          </p:nvSpPr>
          <p:spPr>
            <a:xfrm>
              <a:off x="7176756" y="2869320"/>
              <a:ext cx="691215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4 </a:t>
              </a: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 4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7171759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395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9309" y="3025679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300" dirty="0" smtClean="0">
                <a:solidFill>
                  <a:schemeClr val="bg1"/>
                </a:solidFill>
              </a:rPr>
              <a:t>Q &amp; A</a:t>
            </a:r>
            <a:endParaRPr lang="ko-KR" altLang="en-US" sz="48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07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9211" y="2998784"/>
            <a:ext cx="25455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THANK YOU !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168" y="3886699"/>
            <a:ext cx="1811657" cy="332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6470" y="3880729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600" dirty="0" smtClean="0"/>
              <a:t>EMI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936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126</Words>
  <Application>Microsoft Office PowerPoint</Application>
  <PresentationFormat>화면 슬라이드 쇼(4:3)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이승환</cp:lastModifiedBy>
  <cp:revision>24</cp:revision>
  <dcterms:created xsi:type="dcterms:W3CDTF">2015-12-13T09:47:08Z</dcterms:created>
  <dcterms:modified xsi:type="dcterms:W3CDTF">2016-07-29T07:06:47Z</dcterms:modified>
</cp:coreProperties>
</file>