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4"/>
  </p:sldMasterIdLst>
  <p:notesMasterIdLst>
    <p:notesMasterId r:id="rId23"/>
  </p:notesMasterIdLst>
  <p:sldIdLst>
    <p:sldId id="365" r:id="rId5"/>
    <p:sldId id="258" r:id="rId6"/>
    <p:sldId id="325" r:id="rId7"/>
    <p:sldId id="366" r:id="rId8"/>
    <p:sldId id="346" r:id="rId9"/>
    <p:sldId id="372" r:id="rId10"/>
    <p:sldId id="373" r:id="rId11"/>
    <p:sldId id="374" r:id="rId12"/>
    <p:sldId id="361" r:id="rId13"/>
    <p:sldId id="344" r:id="rId14"/>
    <p:sldId id="362" r:id="rId15"/>
    <p:sldId id="339" r:id="rId16"/>
    <p:sldId id="367" r:id="rId17"/>
    <p:sldId id="368" r:id="rId18"/>
    <p:sldId id="371" r:id="rId19"/>
    <p:sldId id="370" r:id="rId20"/>
    <p:sldId id="369" r:id="rId21"/>
    <p:sldId id="353" r:id="rId22"/>
  </p:sldIdLst>
  <p:sldSz cx="9144000" cy="5143500" type="screen16x9"/>
  <p:notesSz cx="6858000" cy="9144000"/>
  <p:embeddedFontLst>
    <p:embeddedFont>
      <p:font typeface="Proxima Nova" panose="020B0604020202020204"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Roboto Light" panose="02000000000000000000" pitchFamily="2" charset="0"/>
      <p:regular r:id="rId32"/>
      <p:bold r:id="rId33"/>
      <p:italic r:id="rId34"/>
      <p:boldItalic r:id="rId35"/>
    </p:embeddedFont>
    <p:embeddedFont>
      <p:font typeface="Roboto Thin"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ssman, David" initials="WD" lastIdx="1" clrIdx="0">
    <p:extLst>
      <p:ext uri="{19B8F6BF-5375-455C-9EA6-DF929625EA0E}">
        <p15:presenceInfo xmlns:p15="http://schemas.microsoft.com/office/powerpoint/2012/main" userId="S::wessman.d@buas.nl::4a6d21cd-d10a-45b9-a619-373daf21118e" providerId="AD"/>
      </p:ext>
    </p:extLst>
  </p:cmAuthor>
  <p:cmAuthor id="2" name="Schunselaar, Yvette" initials="SY" lastIdx="5" clrIdx="1">
    <p:extLst>
      <p:ext uri="{19B8F6BF-5375-455C-9EA6-DF929625EA0E}">
        <p15:presenceInfo xmlns:p15="http://schemas.microsoft.com/office/powerpoint/2012/main" userId="S::schunselaar.y@buas.nl::7bf33772-6f02-4542-91dc-6c4afbf6a5b6" providerId="AD"/>
      </p:ext>
    </p:extLst>
  </p:cmAuthor>
  <p:cmAuthor id="3" name="Franken, Ronny" initials="FR" lastIdx="17" clrIdx="2">
    <p:extLst>
      <p:ext uri="{19B8F6BF-5375-455C-9EA6-DF929625EA0E}">
        <p15:presenceInfo xmlns:p15="http://schemas.microsoft.com/office/powerpoint/2012/main" userId="S::franken.r@buas.nl::a71de399-2f51-49c8-ab7c-0e070ce0625c" providerId="AD"/>
      </p:ext>
    </p:extLst>
  </p:cmAuthor>
  <p:cmAuthor id="4" name="Stoop, Angelique" initials="SA" lastIdx="2" clrIdx="3">
    <p:extLst>
      <p:ext uri="{19B8F6BF-5375-455C-9EA6-DF929625EA0E}">
        <p15:presenceInfo xmlns:p15="http://schemas.microsoft.com/office/powerpoint/2012/main" userId="S::stoop.a@buas.nl::4c5029de-588b-4c42-92be-51dde9db7357" providerId="AD"/>
      </p:ext>
    </p:extLst>
  </p:cmAuthor>
  <p:cmAuthor id="5" name="Grigg, Robert" initials="GR" lastIdx="11" clrIdx="4">
    <p:extLst>
      <p:ext uri="{19B8F6BF-5375-455C-9EA6-DF929625EA0E}">
        <p15:presenceInfo xmlns:p15="http://schemas.microsoft.com/office/powerpoint/2012/main" userId="S::Grigg.R@buas.nl::79e9ec68-1eba-48b8-a643-47c89f962195" providerId="AD"/>
      </p:ext>
    </p:extLst>
  </p:cmAuthor>
  <p:cmAuthor id="6" name="Peters, Frank" initials="PF" lastIdx="2" clrIdx="5">
    <p:extLst>
      <p:ext uri="{19B8F6BF-5375-455C-9EA6-DF929625EA0E}">
        <p15:presenceInfo xmlns:p15="http://schemas.microsoft.com/office/powerpoint/2012/main" userId="S::peters.f@buas.nl::83881516-8280-42ba-bd77-d92170263971" providerId="AD"/>
      </p:ext>
    </p:extLst>
  </p:cmAuthor>
  <p:cmAuthor id="7" name="Morris, Steve" initials="MS" lastIdx="2" clrIdx="6">
    <p:extLst>
      <p:ext uri="{19B8F6BF-5375-455C-9EA6-DF929625EA0E}">
        <p15:presenceInfo xmlns:p15="http://schemas.microsoft.com/office/powerpoint/2012/main" userId="S::morris.s@buas.nl::f5ac4d87-0132-42dc-9c3a-56412c504c2b" providerId="AD"/>
      </p:ext>
    </p:extLst>
  </p:cmAuthor>
  <p:cmAuthor id="8" name="Bonewald, Ard" initials="BA" lastIdx="4" clrIdx="7">
    <p:extLst>
      <p:ext uri="{19B8F6BF-5375-455C-9EA6-DF929625EA0E}">
        <p15:presenceInfo xmlns:p15="http://schemas.microsoft.com/office/powerpoint/2012/main" userId="S::Bonewald.a@buas.nl::02a97fbc-2d7e-4209-91f8-81b1529750b0" providerId="AD"/>
      </p:ext>
    </p:extLst>
  </p:cmAuthor>
  <p:cmAuthor id="9" name="Endrovski, Bojan" initials="EB" lastIdx="1" clrIdx="8">
    <p:extLst>
      <p:ext uri="{19B8F6BF-5375-455C-9EA6-DF929625EA0E}">
        <p15:presenceInfo xmlns:p15="http://schemas.microsoft.com/office/powerpoint/2012/main" userId="Endrovski, Bojan" providerId="None"/>
      </p:ext>
    </p:extLst>
  </p:cmAuthor>
  <p:cmAuthor id="10" name="Horchner, David" initials="HD" lastIdx="2" clrIdx="9">
    <p:extLst>
      <p:ext uri="{19B8F6BF-5375-455C-9EA6-DF929625EA0E}">
        <p15:presenceInfo xmlns:p15="http://schemas.microsoft.com/office/powerpoint/2012/main" userId="S::Horchner.D@buas.nl::97e13d9a-785a-4d04-9a7d-980f078fb141" providerId="AD"/>
      </p:ext>
    </p:extLst>
  </p:cmAuthor>
  <p:cmAuthor id="11" name="Akker, Fabian" initials="AF" lastIdx="2" clrIdx="10">
    <p:extLst>
      <p:ext uri="{19B8F6BF-5375-455C-9EA6-DF929625EA0E}">
        <p15:presenceInfo xmlns:p15="http://schemas.microsoft.com/office/powerpoint/2012/main" userId="S::akker.f@buas.nl::69d2f9bd-7e4f-4dbc-99fc-9d1c41808218" providerId="AD"/>
      </p:ext>
    </p:extLst>
  </p:cmAuthor>
  <p:cmAuthor id="12" name="Derks, Rene" initials="DR" lastIdx="1" clrIdx="11">
    <p:extLst>
      <p:ext uri="{19B8F6BF-5375-455C-9EA6-DF929625EA0E}">
        <p15:presenceInfo xmlns:p15="http://schemas.microsoft.com/office/powerpoint/2012/main" userId="S::Derks.R@buas.nl::d5221b73-b8a9-4334-9da9-29e81a4c4059" providerId="AD"/>
      </p:ext>
    </p:extLst>
  </p:cmAuthor>
  <p:cmAuthor id="13" name="Rothwell, Chris" initials="RC" lastIdx="5" clrIdx="12">
    <p:extLst>
      <p:ext uri="{19B8F6BF-5375-455C-9EA6-DF929625EA0E}">
        <p15:presenceInfo xmlns:p15="http://schemas.microsoft.com/office/powerpoint/2012/main" userId="S::Rothwell.C@buas.nl::b1073d51-a613-401c-b6c6-f391bcd4ec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F00"/>
    <a:srgbClr val="FFFFFF"/>
    <a:srgbClr val="FFD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D34B5-0591-4B89-B924-8FC2AAAA78A6}" v="236" dt="2022-09-08T09:00:19.724"/>
    <p1510:client id="{2D927097-ACA3-44CA-AB8F-4721BD51B891}" v="76" dt="2022-09-30T09:04:52.331"/>
    <p1510:client id="{5C9A66BC-605E-4FF7-8335-58035E080F71}" vWet="4" dt="2022-10-03T08:23:45.067"/>
    <p1510:client id="{89358E69-855F-4500-A9C7-05705A4F6652}" v="3" dt="2022-10-03T08:22:25.873"/>
    <p1510:client id="{915F4EFC-9FBC-4A0C-8095-7469989D715D}" v="62" dt="2022-09-30T13:07:22.785"/>
    <p1510:client id="{C5669162-65FD-4304-915D-E7F88BD39FCD}" v="29" dt="2022-09-30T07:51:11.701"/>
    <p1510:client id="{FE7C1B3F-D3B7-4B7A-BE0E-D04C4FD2E582}" v="38" dt="2022-10-03T07:19:27.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576" y="2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7.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ker, Fabian" userId="S::akker.f@buas.nl::69d2f9bd-7e4f-4dbc-99fc-9d1c41808218" providerId="AD" clId="Web-{C5669162-65FD-4304-915D-E7F88BD39FCD}"/>
    <pc:docChg chg="modSld">
      <pc:chgData name="Akker, Fabian" userId="S::akker.f@buas.nl::69d2f9bd-7e4f-4dbc-99fc-9d1c41808218" providerId="AD" clId="Web-{C5669162-65FD-4304-915D-E7F88BD39FCD}" dt="2022-09-30T07:51:11.701" v="26" actId="14100"/>
      <pc:docMkLst>
        <pc:docMk/>
      </pc:docMkLst>
      <pc:sldChg chg="modSp">
        <pc:chgData name="Akker, Fabian" userId="S::akker.f@buas.nl::69d2f9bd-7e4f-4dbc-99fc-9d1c41808218" providerId="AD" clId="Web-{C5669162-65FD-4304-915D-E7F88BD39FCD}" dt="2022-09-30T07:51:11.701" v="26" actId="14100"/>
        <pc:sldMkLst>
          <pc:docMk/>
          <pc:sldMk cId="2762038761" sldId="346"/>
        </pc:sldMkLst>
        <pc:spChg chg="mod">
          <ac:chgData name="Akker, Fabian" userId="S::akker.f@buas.nl::69d2f9bd-7e4f-4dbc-99fc-9d1c41808218" providerId="AD" clId="Web-{C5669162-65FD-4304-915D-E7F88BD39FCD}" dt="2022-09-30T07:51:05.530" v="25" actId="20577"/>
          <ac:spMkLst>
            <pc:docMk/>
            <pc:sldMk cId="2762038761" sldId="346"/>
            <ac:spMk id="3" creationId="{64BB9E3D-A7C0-883B-2752-BA7B28F29C15}"/>
          </ac:spMkLst>
        </pc:spChg>
        <pc:spChg chg="mod">
          <ac:chgData name="Akker, Fabian" userId="S::akker.f@buas.nl::69d2f9bd-7e4f-4dbc-99fc-9d1c41808218" providerId="AD" clId="Web-{C5669162-65FD-4304-915D-E7F88BD39FCD}" dt="2022-09-30T07:51:11.701" v="26" actId="14100"/>
          <ac:spMkLst>
            <pc:docMk/>
            <pc:sldMk cId="2762038761" sldId="346"/>
            <ac:spMk id="133" creationId="{00000000-0000-0000-0000-000000000000}"/>
          </ac:spMkLst>
        </pc:spChg>
      </pc:sldChg>
    </pc:docChg>
  </pc:docChgLst>
  <pc:docChgLst>
    <pc:chgData name="Bonewald, Ard" userId="02a97fbc-2d7e-4209-91f8-81b1529750b0" providerId="ADAL" clId="{C57338AC-FC5D-454A-A256-2ACC5ABCDF2E}"/>
    <pc:docChg chg="undo custSel addSld modSld modSection">
      <pc:chgData name="Bonewald, Ard" userId="02a97fbc-2d7e-4209-91f8-81b1529750b0" providerId="ADAL" clId="{C57338AC-FC5D-454A-A256-2ACC5ABCDF2E}" dt="2020-09-30T14:40:00.218" v="1536" actId="20577"/>
      <pc:docMkLst>
        <pc:docMk/>
      </pc:docMkLst>
      <pc:sldChg chg="modSp mod">
        <pc:chgData name="Bonewald, Ard" userId="02a97fbc-2d7e-4209-91f8-81b1529750b0" providerId="ADAL" clId="{C57338AC-FC5D-454A-A256-2ACC5ABCDF2E}" dt="2020-09-30T14:40:00.218" v="1536" actId="20577"/>
        <pc:sldMkLst>
          <pc:docMk/>
          <pc:sldMk cId="3689754943" sldId="344"/>
        </pc:sldMkLst>
        <pc:spChg chg="mod">
          <ac:chgData name="Bonewald, Ard" userId="02a97fbc-2d7e-4209-91f8-81b1529750b0" providerId="ADAL" clId="{C57338AC-FC5D-454A-A256-2ACC5ABCDF2E}" dt="2020-09-30T08:43:49.053" v="227" actId="6549"/>
          <ac:spMkLst>
            <pc:docMk/>
            <pc:sldMk cId="3689754943" sldId="344"/>
            <ac:spMk id="130" creationId="{00000000-0000-0000-0000-000000000000}"/>
          </ac:spMkLst>
        </pc:spChg>
        <pc:spChg chg="mod">
          <ac:chgData name="Bonewald, Ard" userId="02a97fbc-2d7e-4209-91f8-81b1529750b0" providerId="ADAL" clId="{C57338AC-FC5D-454A-A256-2ACC5ABCDF2E}" dt="2020-09-30T08:54:56.356" v="1082" actId="6549"/>
          <ac:spMkLst>
            <pc:docMk/>
            <pc:sldMk cId="3689754943" sldId="344"/>
            <ac:spMk id="131" creationId="{00000000-0000-0000-0000-000000000000}"/>
          </ac:spMkLst>
        </pc:spChg>
        <pc:spChg chg="mod">
          <ac:chgData name="Bonewald, Ard" userId="02a97fbc-2d7e-4209-91f8-81b1529750b0" providerId="ADAL" clId="{C57338AC-FC5D-454A-A256-2ACC5ABCDF2E}" dt="2020-09-30T14:40:00.218" v="1536" actId="20577"/>
          <ac:spMkLst>
            <pc:docMk/>
            <pc:sldMk cId="3689754943" sldId="344"/>
            <ac:spMk id="133" creationId="{00000000-0000-0000-0000-000000000000}"/>
          </ac:spMkLst>
        </pc:spChg>
      </pc:sldChg>
      <pc:sldChg chg="modSp mod">
        <pc:chgData name="Bonewald, Ard" userId="02a97fbc-2d7e-4209-91f8-81b1529750b0" providerId="ADAL" clId="{C57338AC-FC5D-454A-A256-2ACC5ABCDF2E}" dt="2020-09-30T14:36:07.280" v="1328" actId="114"/>
        <pc:sldMkLst>
          <pc:docMk/>
          <pc:sldMk cId="2762038761" sldId="346"/>
        </pc:sldMkLst>
        <pc:spChg chg="mod">
          <ac:chgData name="Bonewald, Ard" userId="02a97fbc-2d7e-4209-91f8-81b1529750b0" providerId="ADAL" clId="{C57338AC-FC5D-454A-A256-2ACC5ABCDF2E}" dt="2020-09-30T08:43:43.985" v="226" actId="6549"/>
          <ac:spMkLst>
            <pc:docMk/>
            <pc:sldMk cId="2762038761" sldId="346"/>
            <ac:spMk id="130" creationId="{00000000-0000-0000-0000-000000000000}"/>
          </ac:spMkLst>
        </pc:spChg>
        <pc:spChg chg="mod">
          <ac:chgData name="Bonewald, Ard" userId="02a97fbc-2d7e-4209-91f8-81b1529750b0" providerId="ADAL" clId="{C57338AC-FC5D-454A-A256-2ACC5ABCDF2E}" dt="2020-09-30T08:54:45.967" v="1076" actId="6549"/>
          <ac:spMkLst>
            <pc:docMk/>
            <pc:sldMk cId="2762038761" sldId="346"/>
            <ac:spMk id="131" creationId="{00000000-0000-0000-0000-000000000000}"/>
          </ac:spMkLst>
        </pc:spChg>
        <pc:spChg chg="mod">
          <ac:chgData name="Bonewald, Ard" userId="02a97fbc-2d7e-4209-91f8-81b1529750b0" providerId="ADAL" clId="{C57338AC-FC5D-454A-A256-2ACC5ABCDF2E}" dt="2020-09-30T14:36:07.280" v="1328" actId="114"/>
          <ac:spMkLst>
            <pc:docMk/>
            <pc:sldMk cId="2762038761" sldId="346"/>
            <ac:spMk id="133" creationId="{00000000-0000-0000-0000-000000000000}"/>
          </ac:spMkLst>
        </pc:spChg>
      </pc:sldChg>
      <pc:sldChg chg="modSp add mod">
        <pc:chgData name="Bonewald, Ard" userId="02a97fbc-2d7e-4209-91f8-81b1529750b0" providerId="ADAL" clId="{C57338AC-FC5D-454A-A256-2ACC5ABCDF2E}" dt="2020-09-30T08:57:46.779" v="1210" actId="6549"/>
        <pc:sldMkLst>
          <pc:docMk/>
          <pc:sldMk cId="1587988885" sldId="361"/>
        </pc:sldMkLst>
        <pc:spChg chg="mod">
          <ac:chgData name="Bonewald, Ard" userId="02a97fbc-2d7e-4209-91f8-81b1529750b0" providerId="ADAL" clId="{C57338AC-FC5D-454A-A256-2ACC5ABCDF2E}" dt="2020-09-30T08:55:03.252" v="1084" actId="20577"/>
          <ac:spMkLst>
            <pc:docMk/>
            <pc:sldMk cId="1587988885" sldId="361"/>
            <ac:spMk id="131" creationId="{00000000-0000-0000-0000-000000000000}"/>
          </ac:spMkLst>
        </pc:spChg>
        <pc:spChg chg="mod">
          <ac:chgData name="Bonewald, Ard" userId="02a97fbc-2d7e-4209-91f8-81b1529750b0" providerId="ADAL" clId="{C57338AC-FC5D-454A-A256-2ACC5ABCDF2E}" dt="2020-09-30T08:57:46.779" v="1210" actId="6549"/>
          <ac:spMkLst>
            <pc:docMk/>
            <pc:sldMk cId="1587988885" sldId="361"/>
            <ac:spMk id="133" creationId="{00000000-0000-0000-0000-000000000000}"/>
          </ac:spMkLst>
        </pc:spChg>
      </pc:sldChg>
      <pc:sldChg chg="modSp add mod">
        <pc:chgData name="Bonewald, Ard" userId="02a97fbc-2d7e-4209-91f8-81b1529750b0" providerId="ADAL" clId="{C57338AC-FC5D-454A-A256-2ACC5ABCDF2E}" dt="2020-09-30T09:00:21.605" v="1323" actId="20577"/>
        <pc:sldMkLst>
          <pc:docMk/>
          <pc:sldMk cId="1370208105" sldId="362"/>
        </pc:sldMkLst>
        <pc:spChg chg="mod">
          <ac:chgData name="Bonewald, Ard" userId="02a97fbc-2d7e-4209-91f8-81b1529750b0" providerId="ADAL" clId="{C57338AC-FC5D-454A-A256-2ACC5ABCDF2E}" dt="2020-09-30T08:55:10.699" v="1090" actId="20577"/>
          <ac:spMkLst>
            <pc:docMk/>
            <pc:sldMk cId="1370208105" sldId="362"/>
            <ac:spMk id="131" creationId="{00000000-0000-0000-0000-000000000000}"/>
          </ac:spMkLst>
        </pc:spChg>
        <pc:spChg chg="mod">
          <ac:chgData name="Bonewald, Ard" userId="02a97fbc-2d7e-4209-91f8-81b1529750b0" providerId="ADAL" clId="{C57338AC-FC5D-454A-A256-2ACC5ABCDF2E}" dt="2020-09-30T09:00:21.605" v="1323" actId="20577"/>
          <ac:spMkLst>
            <pc:docMk/>
            <pc:sldMk cId="1370208105" sldId="362"/>
            <ac:spMk id="133" creationId="{00000000-0000-0000-0000-000000000000}"/>
          </ac:spMkLst>
        </pc:spChg>
      </pc:sldChg>
    </pc:docChg>
  </pc:docChgLst>
  <pc:docChgLst>
    <pc:chgData name="Derks, Rene" userId="S::derks.r@buas.nl::d5221b73-b8a9-4334-9da9-29e81a4c4059" providerId="AD" clId="Web-{87FA9675-C752-9D45-965C-49A068883DDA}"/>
    <pc:docChg chg="">
      <pc:chgData name="Derks, Rene" userId="S::derks.r@buas.nl::d5221b73-b8a9-4334-9da9-29e81a4c4059" providerId="AD" clId="Web-{87FA9675-C752-9D45-965C-49A068883DDA}" dt="2021-09-29T08:52:54.168" v="0"/>
      <pc:docMkLst>
        <pc:docMk/>
      </pc:docMkLst>
      <pc:sldChg chg="delCm">
        <pc:chgData name="Derks, Rene" userId="S::derks.r@buas.nl::d5221b73-b8a9-4334-9da9-29e81a4c4059" providerId="AD" clId="Web-{87FA9675-C752-9D45-965C-49A068883DDA}" dt="2021-09-29T08:52:54.168" v="0"/>
        <pc:sldMkLst>
          <pc:docMk/>
          <pc:sldMk cId="3689754943" sldId="344"/>
        </pc:sldMkLst>
      </pc:sldChg>
    </pc:docChg>
  </pc:docChgLst>
  <pc:docChgLst>
    <pc:chgData name="Horchner, David" userId="97e13d9a-785a-4d04-9a7d-980f078fb141" providerId="ADAL" clId="{CC76E4E6-A334-486D-884F-114B16CA6A71}"/>
    <pc:docChg chg="custSel modSld">
      <pc:chgData name="Horchner, David" userId="97e13d9a-785a-4d04-9a7d-980f078fb141" providerId="ADAL" clId="{CC76E4E6-A334-486D-884F-114B16CA6A71}" dt="2021-09-29T07:08:59.504" v="4"/>
      <pc:docMkLst>
        <pc:docMk/>
      </pc:docMkLst>
      <pc:sldChg chg="addCm modCm">
        <pc:chgData name="Horchner, David" userId="97e13d9a-785a-4d04-9a7d-980f078fb141" providerId="ADAL" clId="{CC76E4E6-A334-486D-884F-114B16CA6A71}" dt="2021-09-29T07:06:07.027" v="1"/>
        <pc:sldMkLst>
          <pc:docMk/>
          <pc:sldMk cId="0" sldId="259"/>
        </pc:sldMkLst>
      </pc:sldChg>
      <pc:sldChg chg="addCm modCm">
        <pc:chgData name="Horchner, David" userId="97e13d9a-785a-4d04-9a7d-980f078fb141" providerId="ADAL" clId="{CC76E4E6-A334-486D-884F-114B16CA6A71}" dt="2021-09-29T07:08:59.504" v="4"/>
        <pc:sldMkLst>
          <pc:docMk/>
          <pc:sldMk cId="380777882" sldId="369"/>
        </pc:sldMkLst>
      </pc:sldChg>
    </pc:docChg>
  </pc:docChgLst>
  <pc:docChgLst>
    <pc:chgData name="Akker, Fabian" userId="S::akker.f@buas.nl::69d2f9bd-7e4f-4dbc-99fc-9d1c41808218" providerId="AD" clId="Web-{95315C60-2199-4E9B-B954-26E20CB81007}"/>
    <pc:docChg chg="delSld modSld">
      <pc:chgData name="Akker, Fabian" userId="S::akker.f@buas.nl::69d2f9bd-7e4f-4dbc-99fc-9d1c41808218" providerId="AD" clId="Web-{95315C60-2199-4E9B-B954-26E20CB81007}" dt="2022-05-27T12:44:50.321" v="25" actId="20577"/>
      <pc:docMkLst>
        <pc:docMk/>
      </pc:docMkLst>
      <pc:sldChg chg="modSp">
        <pc:chgData name="Akker, Fabian" userId="S::akker.f@buas.nl::69d2f9bd-7e4f-4dbc-99fc-9d1c41808218" providerId="AD" clId="Web-{95315C60-2199-4E9B-B954-26E20CB81007}" dt="2022-05-27T12:42:50.819" v="3" actId="20577"/>
        <pc:sldMkLst>
          <pc:docMk/>
          <pc:sldMk cId="0" sldId="259"/>
        </pc:sldMkLst>
        <pc:spChg chg="mod">
          <ac:chgData name="Akker, Fabian" userId="S::akker.f@buas.nl::69d2f9bd-7e4f-4dbc-99fc-9d1c41808218" providerId="AD" clId="Web-{95315C60-2199-4E9B-B954-26E20CB81007}" dt="2022-05-27T12:42:50.819" v="3" actId="20577"/>
          <ac:spMkLst>
            <pc:docMk/>
            <pc:sldMk cId="0" sldId="259"/>
            <ac:spMk id="118" creationId="{00000000-0000-0000-0000-000000000000}"/>
          </ac:spMkLst>
        </pc:spChg>
      </pc:sldChg>
      <pc:sldChg chg="del">
        <pc:chgData name="Akker, Fabian" userId="S::akker.f@buas.nl::69d2f9bd-7e4f-4dbc-99fc-9d1c41808218" providerId="AD" clId="Web-{95315C60-2199-4E9B-B954-26E20CB81007}" dt="2022-05-27T12:42:56.147" v="4"/>
        <pc:sldMkLst>
          <pc:docMk/>
          <pc:sldMk cId="0" sldId="260"/>
        </pc:sldMkLst>
      </pc:sldChg>
      <pc:sldChg chg="del">
        <pc:chgData name="Akker, Fabian" userId="S::akker.f@buas.nl::69d2f9bd-7e4f-4dbc-99fc-9d1c41808218" providerId="AD" clId="Web-{95315C60-2199-4E9B-B954-26E20CB81007}" dt="2022-05-27T12:42:57.881" v="6"/>
        <pc:sldMkLst>
          <pc:docMk/>
          <pc:sldMk cId="0" sldId="284"/>
        </pc:sldMkLst>
      </pc:sldChg>
      <pc:sldChg chg="modSp">
        <pc:chgData name="Akker, Fabian" userId="S::akker.f@buas.nl::69d2f9bd-7e4f-4dbc-99fc-9d1c41808218" providerId="AD" clId="Web-{95315C60-2199-4E9B-B954-26E20CB81007}" dt="2022-05-27T12:44:13.711" v="15" actId="20577"/>
        <pc:sldMkLst>
          <pc:docMk/>
          <pc:sldMk cId="890858174" sldId="325"/>
        </pc:sldMkLst>
        <pc:spChg chg="mod">
          <ac:chgData name="Akker, Fabian" userId="S::akker.f@buas.nl::69d2f9bd-7e4f-4dbc-99fc-9d1c41808218" providerId="AD" clId="Web-{95315C60-2199-4E9B-B954-26E20CB81007}" dt="2022-05-27T12:43:19.741" v="9" actId="20577"/>
          <ac:spMkLst>
            <pc:docMk/>
            <pc:sldMk cId="890858174" sldId="325"/>
            <ac:spMk id="359" creationId="{00000000-0000-0000-0000-000000000000}"/>
          </ac:spMkLst>
        </pc:spChg>
        <pc:spChg chg="mod">
          <ac:chgData name="Akker, Fabian" userId="S::akker.f@buas.nl::69d2f9bd-7e4f-4dbc-99fc-9d1c41808218" providerId="AD" clId="Web-{95315C60-2199-4E9B-B954-26E20CB81007}" dt="2022-05-27T12:43:24.882" v="10" actId="20577"/>
          <ac:spMkLst>
            <pc:docMk/>
            <pc:sldMk cId="890858174" sldId="325"/>
            <ac:spMk id="360" creationId="{00000000-0000-0000-0000-000000000000}"/>
          </ac:spMkLst>
        </pc:spChg>
        <pc:spChg chg="mod">
          <ac:chgData name="Akker, Fabian" userId="S::akker.f@buas.nl::69d2f9bd-7e4f-4dbc-99fc-9d1c41808218" providerId="AD" clId="Web-{95315C60-2199-4E9B-B954-26E20CB81007}" dt="2022-05-27T12:44:13.711" v="15" actId="20577"/>
          <ac:spMkLst>
            <pc:docMk/>
            <pc:sldMk cId="890858174" sldId="325"/>
            <ac:spMk id="361" creationId="{00000000-0000-0000-0000-000000000000}"/>
          </ac:spMkLst>
        </pc:spChg>
      </pc:sldChg>
      <pc:sldChg chg="del">
        <pc:chgData name="Akker, Fabian" userId="S::akker.f@buas.nl::69d2f9bd-7e4f-4dbc-99fc-9d1c41808218" providerId="AD" clId="Web-{95315C60-2199-4E9B-B954-26E20CB81007}" dt="2022-05-27T12:42:56.725" v="5"/>
        <pc:sldMkLst>
          <pc:docMk/>
          <pc:sldMk cId="756155500" sldId="334"/>
        </pc:sldMkLst>
      </pc:sldChg>
      <pc:sldChg chg="modSp">
        <pc:chgData name="Akker, Fabian" userId="S::akker.f@buas.nl::69d2f9bd-7e4f-4dbc-99fc-9d1c41808218" providerId="AD" clId="Web-{95315C60-2199-4E9B-B954-26E20CB81007}" dt="2022-05-27T12:44:36.571" v="20" actId="20577"/>
        <pc:sldMkLst>
          <pc:docMk/>
          <pc:sldMk cId="3689754943" sldId="344"/>
        </pc:sldMkLst>
        <pc:spChg chg="mod">
          <ac:chgData name="Akker, Fabian" userId="S::akker.f@buas.nl::69d2f9bd-7e4f-4dbc-99fc-9d1c41808218" providerId="AD" clId="Web-{95315C60-2199-4E9B-B954-26E20CB81007}" dt="2022-05-27T12:44:36.571" v="20" actId="20577"/>
          <ac:spMkLst>
            <pc:docMk/>
            <pc:sldMk cId="3689754943" sldId="344"/>
            <ac:spMk id="130" creationId="{00000000-0000-0000-0000-000000000000}"/>
          </ac:spMkLst>
        </pc:spChg>
        <pc:spChg chg="mod">
          <ac:chgData name="Akker, Fabian" userId="S::akker.f@buas.nl::69d2f9bd-7e4f-4dbc-99fc-9d1c41808218" providerId="AD" clId="Web-{95315C60-2199-4E9B-B954-26E20CB81007}" dt="2022-05-27T12:44:34.383" v="19" actId="20577"/>
          <ac:spMkLst>
            <pc:docMk/>
            <pc:sldMk cId="3689754943" sldId="344"/>
            <ac:spMk id="132" creationId="{00000000-0000-0000-0000-000000000000}"/>
          </ac:spMkLst>
        </pc:spChg>
      </pc:sldChg>
      <pc:sldChg chg="modSp">
        <pc:chgData name="Akker, Fabian" userId="S::akker.f@buas.nl::69d2f9bd-7e4f-4dbc-99fc-9d1c41808218" providerId="AD" clId="Web-{95315C60-2199-4E9B-B954-26E20CB81007}" dt="2022-05-27T12:44:24.071" v="17" actId="20577"/>
        <pc:sldMkLst>
          <pc:docMk/>
          <pc:sldMk cId="2762038761" sldId="346"/>
        </pc:sldMkLst>
        <pc:spChg chg="mod">
          <ac:chgData name="Akker, Fabian" userId="S::akker.f@buas.nl::69d2f9bd-7e4f-4dbc-99fc-9d1c41808218" providerId="AD" clId="Web-{95315C60-2199-4E9B-B954-26E20CB81007}" dt="2022-05-27T12:43:35.773" v="11" actId="20577"/>
          <ac:spMkLst>
            <pc:docMk/>
            <pc:sldMk cId="2762038761" sldId="346"/>
            <ac:spMk id="130" creationId="{00000000-0000-0000-0000-000000000000}"/>
          </ac:spMkLst>
        </pc:spChg>
        <pc:spChg chg="mod">
          <ac:chgData name="Akker, Fabian" userId="S::akker.f@buas.nl::69d2f9bd-7e4f-4dbc-99fc-9d1c41808218" providerId="AD" clId="Web-{95315C60-2199-4E9B-B954-26E20CB81007}" dt="2022-05-27T12:44:24.071" v="17" actId="20577"/>
          <ac:spMkLst>
            <pc:docMk/>
            <pc:sldMk cId="2762038761" sldId="346"/>
            <ac:spMk id="132" creationId="{00000000-0000-0000-0000-000000000000}"/>
          </ac:spMkLst>
        </pc:spChg>
      </pc:sldChg>
      <pc:sldChg chg="del">
        <pc:chgData name="Akker, Fabian" userId="S::akker.f@buas.nl::69d2f9bd-7e4f-4dbc-99fc-9d1c41808218" providerId="AD" clId="Web-{95315C60-2199-4E9B-B954-26E20CB81007}" dt="2022-05-27T12:43:06.928" v="8"/>
        <pc:sldMkLst>
          <pc:docMk/>
          <pc:sldMk cId="1044487044" sldId="355"/>
        </pc:sldMkLst>
      </pc:sldChg>
      <pc:sldChg chg="modSp">
        <pc:chgData name="Akker, Fabian" userId="S::akker.f@buas.nl::69d2f9bd-7e4f-4dbc-99fc-9d1c41808218" providerId="AD" clId="Web-{95315C60-2199-4E9B-B954-26E20CB81007}" dt="2022-05-27T12:44:08.555" v="13" actId="20577"/>
        <pc:sldMkLst>
          <pc:docMk/>
          <pc:sldMk cId="1587988885" sldId="361"/>
        </pc:sldMkLst>
        <pc:spChg chg="mod">
          <ac:chgData name="Akker, Fabian" userId="S::akker.f@buas.nl::69d2f9bd-7e4f-4dbc-99fc-9d1c41808218" providerId="AD" clId="Web-{95315C60-2199-4E9B-B954-26E20CB81007}" dt="2022-05-27T12:44:03.945" v="12" actId="20577"/>
          <ac:spMkLst>
            <pc:docMk/>
            <pc:sldMk cId="1587988885" sldId="361"/>
            <ac:spMk id="130" creationId="{00000000-0000-0000-0000-000000000000}"/>
          </ac:spMkLst>
        </pc:spChg>
        <pc:spChg chg="mod">
          <ac:chgData name="Akker, Fabian" userId="S::akker.f@buas.nl::69d2f9bd-7e4f-4dbc-99fc-9d1c41808218" providerId="AD" clId="Web-{95315C60-2199-4E9B-B954-26E20CB81007}" dt="2022-05-27T12:44:08.555" v="13" actId="20577"/>
          <ac:spMkLst>
            <pc:docMk/>
            <pc:sldMk cId="1587988885" sldId="361"/>
            <ac:spMk id="132" creationId="{00000000-0000-0000-0000-000000000000}"/>
          </ac:spMkLst>
        </pc:spChg>
      </pc:sldChg>
      <pc:sldChg chg="modSp">
        <pc:chgData name="Akker, Fabian" userId="S::akker.f@buas.nl::69d2f9bd-7e4f-4dbc-99fc-9d1c41808218" providerId="AD" clId="Web-{95315C60-2199-4E9B-B954-26E20CB81007}" dt="2022-05-27T12:44:43.680" v="23" actId="20577"/>
        <pc:sldMkLst>
          <pc:docMk/>
          <pc:sldMk cId="1370208105" sldId="362"/>
        </pc:sldMkLst>
        <pc:spChg chg="mod">
          <ac:chgData name="Akker, Fabian" userId="S::akker.f@buas.nl::69d2f9bd-7e4f-4dbc-99fc-9d1c41808218" providerId="AD" clId="Web-{95315C60-2199-4E9B-B954-26E20CB81007}" dt="2022-05-27T12:44:43.680" v="23" actId="20577"/>
          <ac:spMkLst>
            <pc:docMk/>
            <pc:sldMk cId="1370208105" sldId="362"/>
            <ac:spMk id="130" creationId="{00000000-0000-0000-0000-000000000000}"/>
          </ac:spMkLst>
        </pc:spChg>
        <pc:spChg chg="mod">
          <ac:chgData name="Akker, Fabian" userId="S::akker.f@buas.nl::69d2f9bd-7e4f-4dbc-99fc-9d1c41808218" providerId="AD" clId="Web-{95315C60-2199-4E9B-B954-26E20CB81007}" dt="2022-05-27T12:44:41.477" v="22" actId="20577"/>
          <ac:spMkLst>
            <pc:docMk/>
            <pc:sldMk cId="1370208105" sldId="362"/>
            <ac:spMk id="132" creationId="{00000000-0000-0000-0000-000000000000}"/>
          </ac:spMkLst>
        </pc:spChg>
      </pc:sldChg>
      <pc:sldChg chg="del">
        <pc:chgData name="Akker, Fabian" userId="S::akker.f@buas.nl::69d2f9bd-7e4f-4dbc-99fc-9d1c41808218" providerId="AD" clId="Web-{95315C60-2199-4E9B-B954-26E20CB81007}" dt="2022-05-27T12:42:58.381" v="7"/>
        <pc:sldMkLst>
          <pc:docMk/>
          <pc:sldMk cId="380777882" sldId="369"/>
        </pc:sldMkLst>
      </pc:sldChg>
      <pc:sldChg chg="modSp">
        <pc:chgData name="Akker, Fabian" userId="S::akker.f@buas.nl::69d2f9bd-7e4f-4dbc-99fc-9d1c41808218" providerId="AD" clId="Web-{95315C60-2199-4E9B-B954-26E20CB81007}" dt="2022-05-27T12:44:50.321" v="25" actId="20577"/>
        <pc:sldMkLst>
          <pc:docMk/>
          <pc:sldMk cId="4119605781" sldId="370"/>
        </pc:sldMkLst>
        <pc:spChg chg="mod">
          <ac:chgData name="Akker, Fabian" userId="S::akker.f@buas.nl::69d2f9bd-7e4f-4dbc-99fc-9d1c41808218" providerId="AD" clId="Web-{95315C60-2199-4E9B-B954-26E20CB81007}" dt="2022-05-27T12:44:50.321" v="25" actId="20577"/>
          <ac:spMkLst>
            <pc:docMk/>
            <pc:sldMk cId="4119605781" sldId="370"/>
            <ac:spMk id="130" creationId="{00000000-0000-0000-0000-000000000000}"/>
          </ac:spMkLst>
        </pc:spChg>
        <pc:spChg chg="mod">
          <ac:chgData name="Akker, Fabian" userId="S::akker.f@buas.nl::69d2f9bd-7e4f-4dbc-99fc-9d1c41808218" providerId="AD" clId="Web-{95315C60-2199-4E9B-B954-26E20CB81007}" dt="2022-05-27T12:44:47.977" v="24" actId="20577"/>
          <ac:spMkLst>
            <pc:docMk/>
            <pc:sldMk cId="4119605781" sldId="370"/>
            <ac:spMk id="132" creationId="{00000000-0000-0000-0000-000000000000}"/>
          </ac:spMkLst>
        </pc:spChg>
      </pc:sldChg>
    </pc:docChg>
  </pc:docChgLst>
  <pc:docChgLst>
    <pc:chgData name="Morris, Steve" userId="S::morris.s@buas.nl::f5ac4d87-0132-42dc-9c3a-56412c504c2b" providerId="AD" clId="Web-{9D6E8DC5-63A7-6F47-0C4F-DA4591BB826F}"/>
    <pc:docChg chg="">
      <pc:chgData name="Morris, Steve" userId="S::morris.s@buas.nl::f5ac4d87-0132-42dc-9c3a-56412c504c2b" providerId="AD" clId="Web-{9D6E8DC5-63A7-6F47-0C4F-DA4591BB826F}" dt="2020-09-30T13:20:37.497" v="1"/>
      <pc:docMkLst>
        <pc:docMk/>
      </pc:docMkLst>
      <pc:sldChg chg="addCm">
        <pc:chgData name="Morris, Steve" userId="S::morris.s@buas.nl::f5ac4d87-0132-42dc-9c3a-56412c504c2b" providerId="AD" clId="Web-{9D6E8DC5-63A7-6F47-0C4F-DA4591BB826F}" dt="2020-09-30T13:18:55.292" v="0"/>
        <pc:sldMkLst>
          <pc:docMk/>
          <pc:sldMk cId="1326478860" sldId="320"/>
        </pc:sldMkLst>
      </pc:sldChg>
      <pc:sldChg chg="addCm">
        <pc:chgData name="Morris, Steve" userId="S::morris.s@buas.nl::f5ac4d87-0132-42dc-9c3a-56412c504c2b" providerId="AD" clId="Web-{9D6E8DC5-63A7-6F47-0C4F-DA4591BB826F}" dt="2020-09-30T13:20:37.497" v="1"/>
        <pc:sldMkLst>
          <pc:docMk/>
          <pc:sldMk cId="756155500" sldId="334"/>
        </pc:sldMkLst>
      </pc:sldChg>
    </pc:docChg>
  </pc:docChgLst>
  <pc:docChgLst>
    <pc:chgData name="Wessman, David" userId="4a6d21cd-d10a-45b9-a619-373daf21118e" providerId="ADAL" clId="{0F3D34B5-0591-4B89-B924-8FC2AAAA78A6}"/>
    <pc:docChg chg="undo custSel modSld modMainMaster">
      <pc:chgData name="Wessman, David" userId="4a6d21cd-d10a-45b9-a619-373daf21118e" providerId="ADAL" clId="{0F3D34B5-0591-4B89-B924-8FC2AAAA78A6}" dt="2022-09-08T09:00:19.724" v="235" actId="404"/>
      <pc:docMkLst>
        <pc:docMk/>
      </pc:docMkLst>
      <pc:sldChg chg="modSp mod">
        <pc:chgData name="Wessman, David" userId="4a6d21cd-d10a-45b9-a619-373daf21118e" providerId="ADAL" clId="{0F3D34B5-0591-4B89-B924-8FC2AAAA78A6}" dt="2022-09-08T08:59:23.563" v="229" actId="20577"/>
        <pc:sldMkLst>
          <pc:docMk/>
          <pc:sldMk cId="3783570192" sldId="339"/>
        </pc:sldMkLst>
        <pc:spChg chg="mod">
          <ac:chgData name="Wessman, David" userId="4a6d21cd-d10a-45b9-a619-373daf21118e" providerId="ADAL" clId="{0F3D34B5-0591-4B89-B924-8FC2AAAA78A6}" dt="2022-09-08T08:59:23.563" v="229" actId="20577"/>
          <ac:spMkLst>
            <pc:docMk/>
            <pc:sldMk cId="3783570192" sldId="339"/>
            <ac:spMk id="133" creationId="{00000000-0000-0000-0000-000000000000}"/>
          </ac:spMkLst>
        </pc:spChg>
      </pc:sldChg>
      <pc:sldChg chg="addSp modSp mod">
        <pc:chgData name="Wessman, David" userId="4a6d21cd-d10a-45b9-a619-373daf21118e" providerId="ADAL" clId="{0F3D34B5-0591-4B89-B924-8FC2AAAA78A6}" dt="2022-09-08T08:57:48.161" v="208" actId="114"/>
        <pc:sldMkLst>
          <pc:docMk/>
          <pc:sldMk cId="3689754943" sldId="344"/>
        </pc:sldMkLst>
        <pc:spChg chg="add mod">
          <ac:chgData name="Wessman, David" userId="4a6d21cd-d10a-45b9-a619-373daf21118e" providerId="ADAL" clId="{0F3D34B5-0591-4B89-B924-8FC2AAAA78A6}" dt="2022-09-08T08:57:38.751" v="206" actId="20577"/>
          <ac:spMkLst>
            <pc:docMk/>
            <pc:sldMk cId="3689754943" sldId="344"/>
            <ac:spMk id="2" creationId="{A1D8FEA5-0A98-0124-ED32-B51EF494C835}"/>
          </ac:spMkLst>
        </pc:spChg>
        <pc:spChg chg="mod">
          <ac:chgData name="Wessman, David" userId="4a6d21cd-d10a-45b9-a619-373daf21118e" providerId="ADAL" clId="{0F3D34B5-0591-4B89-B924-8FC2AAAA78A6}" dt="2022-09-08T08:57:48.161" v="208" actId="114"/>
          <ac:spMkLst>
            <pc:docMk/>
            <pc:sldMk cId="3689754943" sldId="344"/>
            <ac:spMk id="133" creationId="{00000000-0000-0000-0000-000000000000}"/>
          </ac:spMkLst>
        </pc:spChg>
      </pc:sldChg>
      <pc:sldChg chg="addSp modSp mod">
        <pc:chgData name="Wessman, David" userId="4a6d21cd-d10a-45b9-a619-373daf21118e" providerId="ADAL" clId="{0F3D34B5-0591-4B89-B924-8FC2AAAA78A6}" dt="2022-09-08T08:47:44.888" v="100" actId="14100"/>
        <pc:sldMkLst>
          <pc:docMk/>
          <pc:sldMk cId="2762038761" sldId="346"/>
        </pc:sldMkLst>
        <pc:spChg chg="add mod">
          <ac:chgData name="Wessman, David" userId="4a6d21cd-d10a-45b9-a619-373daf21118e" providerId="ADAL" clId="{0F3D34B5-0591-4B89-B924-8FC2AAAA78A6}" dt="2022-09-08T08:47:44.888" v="100" actId="14100"/>
          <ac:spMkLst>
            <pc:docMk/>
            <pc:sldMk cId="2762038761" sldId="346"/>
            <ac:spMk id="2" creationId="{6B394390-1431-A526-AA69-79EDA34CF3E2}"/>
          </ac:spMkLst>
        </pc:spChg>
        <pc:spChg chg="add mod">
          <ac:chgData name="Wessman, David" userId="4a6d21cd-d10a-45b9-a619-373daf21118e" providerId="ADAL" clId="{0F3D34B5-0591-4B89-B924-8FC2AAAA78A6}" dt="2022-09-08T08:47:13.686" v="96" actId="208"/>
          <ac:spMkLst>
            <pc:docMk/>
            <pc:sldMk cId="2762038761" sldId="346"/>
            <ac:spMk id="3" creationId="{64BB9E3D-A7C0-883B-2752-BA7B28F29C15}"/>
          </ac:spMkLst>
        </pc:spChg>
        <pc:spChg chg="mod">
          <ac:chgData name="Wessman, David" userId="4a6d21cd-d10a-45b9-a619-373daf21118e" providerId="ADAL" clId="{0F3D34B5-0591-4B89-B924-8FC2AAAA78A6}" dt="2022-09-08T08:47:27.747" v="97" actId="207"/>
          <ac:spMkLst>
            <pc:docMk/>
            <pc:sldMk cId="2762038761" sldId="346"/>
            <ac:spMk id="133" creationId="{00000000-0000-0000-0000-000000000000}"/>
          </ac:spMkLst>
        </pc:spChg>
      </pc:sldChg>
      <pc:sldChg chg="modSp mod">
        <pc:chgData name="Wessman, David" userId="4a6d21cd-d10a-45b9-a619-373daf21118e" providerId="ADAL" clId="{0F3D34B5-0591-4B89-B924-8FC2AAAA78A6}" dt="2022-09-08T09:00:19.724" v="235" actId="404"/>
        <pc:sldMkLst>
          <pc:docMk/>
          <pc:sldMk cId="634610309" sldId="353"/>
        </pc:sldMkLst>
        <pc:spChg chg="mod">
          <ac:chgData name="Wessman, David" userId="4a6d21cd-d10a-45b9-a619-373daf21118e" providerId="ADAL" clId="{0F3D34B5-0591-4B89-B924-8FC2AAAA78A6}" dt="2022-09-08T09:00:19.724" v="235" actId="404"/>
          <ac:spMkLst>
            <pc:docMk/>
            <pc:sldMk cId="634610309" sldId="353"/>
            <ac:spMk id="110" creationId="{00000000-0000-0000-0000-000000000000}"/>
          </ac:spMkLst>
        </pc:spChg>
      </pc:sldChg>
      <pc:sldChg chg="addSp modSp mod">
        <pc:chgData name="Wessman, David" userId="4a6d21cd-d10a-45b9-a619-373daf21118e" providerId="ADAL" clId="{0F3D34B5-0591-4B89-B924-8FC2AAAA78A6}" dt="2022-09-08T08:53:40.903" v="160" actId="14100"/>
        <pc:sldMkLst>
          <pc:docMk/>
          <pc:sldMk cId="1587988885" sldId="361"/>
        </pc:sldMkLst>
        <pc:spChg chg="add mod">
          <ac:chgData name="Wessman, David" userId="4a6d21cd-d10a-45b9-a619-373daf21118e" providerId="ADAL" clId="{0F3D34B5-0591-4B89-B924-8FC2AAAA78A6}" dt="2022-09-08T08:53:40.903" v="160" actId="14100"/>
          <ac:spMkLst>
            <pc:docMk/>
            <pc:sldMk cId="1587988885" sldId="361"/>
            <ac:spMk id="2" creationId="{53BE8A82-8267-08BB-36AA-EF37E605542B}"/>
          </ac:spMkLst>
        </pc:spChg>
        <pc:spChg chg="mod">
          <ac:chgData name="Wessman, David" userId="4a6d21cd-d10a-45b9-a619-373daf21118e" providerId="ADAL" clId="{0F3D34B5-0591-4B89-B924-8FC2AAAA78A6}" dt="2022-09-08T08:53:27.191" v="158" actId="14100"/>
          <ac:spMkLst>
            <pc:docMk/>
            <pc:sldMk cId="1587988885" sldId="361"/>
            <ac:spMk id="133" creationId="{00000000-0000-0000-0000-000000000000}"/>
          </ac:spMkLst>
        </pc:spChg>
      </pc:sldChg>
      <pc:sldChg chg="modSp mod">
        <pc:chgData name="Wessman, David" userId="4a6d21cd-d10a-45b9-a619-373daf21118e" providerId="ADAL" clId="{0F3D34B5-0591-4B89-B924-8FC2AAAA78A6}" dt="2022-09-08T08:58:59.556" v="225" actId="20577"/>
        <pc:sldMkLst>
          <pc:docMk/>
          <pc:sldMk cId="1370208105" sldId="362"/>
        </pc:sldMkLst>
        <pc:spChg chg="mod">
          <ac:chgData name="Wessman, David" userId="4a6d21cd-d10a-45b9-a619-373daf21118e" providerId="ADAL" clId="{0F3D34B5-0591-4B89-B924-8FC2AAAA78A6}" dt="2022-09-08T08:58:59.556" v="225" actId="20577"/>
          <ac:spMkLst>
            <pc:docMk/>
            <pc:sldMk cId="1370208105" sldId="362"/>
            <ac:spMk id="130" creationId="{00000000-0000-0000-0000-000000000000}"/>
          </ac:spMkLst>
        </pc:spChg>
        <pc:spChg chg="mod">
          <ac:chgData name="Wessman, David" userId="4a6d21cd-d10a-45b9-a619-373daf21118e" providerId="ADAL" clId="{0F3D34B5-0591-4B89-B924-8FC2AAAA78A6}" dt="2022-09-08T08:58:43.504" v="224" actId="255"/>
          <ac:spMkLst>
            <pc:docMk/>
            <pc:sldMk cId="1370208105" sldId="362"/>
            <ac:spMk id="133" creationId="{00000000-0000-0000-0000-000000000000}"/>
          </ac:spMkLst>
        </pc:spChg>
      </pc:sldChg>
      <pc:sldMasterChg chg="modSldLayout">
        <pc:chgData name="Wessman, David" userId="4a6d21cd-d10a-45b9-a619-373daf21118e" providerId="ADAL" clId="{0F3D34B5-0591-4B89-B924-8FC2AAAA78A6}" dt="2022-09-08T08:46:18.696" v="92" actId="14100"/>
        <pc:sldMasterMkLst>
          <pc:docMk/>
          <pc:sldMasterMk cId="0" sldId="2147483658"/>
        </pc:sldMasterMkLst>
        <pc:sldLayoutChg chg="modSp mod">
          <pc:chgData name="Wessman, David" userId="4a6d21cd-d10a-45b9-a619-373daf21118e" providerId="ADAL" clId="{0F3D34B5-0591-4B89-B924-8FC2AAAA78A6}" dt="2022-09-08T08:45:21.383" v="87" actId="207"/>
          <pc:sldLayoutMkLst>
            <pc:docMk/>
            <pc:sldMasterMk cId="0" sldId="2147483658"/>
            <pc:sldLayoutMk cId="0" sldId="2147483648"/>
          </pc:sldLayoutMkLst>
          <pc:spChg chg="mod">
            <ac:chgData name="Wessman, David" userId="4a6d21cd-d10a-45b9-a619-373daf21118e" providerId="ADAL" clId="{0F3D34B5-0591-4B89-B924-8FC2AAAA78A6}" dt="2022-09-08T08:45:21.383" v="87" actId="207"/>
            <ac:spMkLst>
              <pc:docMk/>
              <pc:sldMasterMk cId="0" sldId="2147483658"/>
              <pc:sldLayoutMk cId="0" sldId="2147483648"/>
              <ac:spMk id="10" creationId="{00000000-0000-0000-0000-000000000000}"/>
            </ac:spMkLst>
          </pc:spChg>
        </pc:sldLayoutChg>
        <pc:sldLayoutChg chg="setBg">
          <pc:chgData name="Wessman, David" userId="4a6d21cd-d10a-45b9-a619-373daf21118e" providerId="ADAL" clId="{0F3D34B5-0591-4B89-B924-8FC2AAAA78A6}" dt="2022-09-08T08:45:26.740" v="88"/>
          <pc:sldLayoutMkLst>
            <pc:docMk/>
            <pc:sldMasterMk cId="0" sldId="2147483658"/>
            <pc:sldLayoutMk cId="0" sldId="2147483649"/>
          </pc:sldLayoutMkLst>
        </pc:sldLayoutChg>
        <pc:sldLayoutChg chg="setBg">
          <pc:chgData name="Wessman, David" userId="4a6d21cd-d10a-45b9-a619-373daf21118e" providerId="ADAL" clId="{0F3D34B5-0591-4B89-B924-8FC2AAAA78A6}" dt="2022-09-08T08:45:14.380" v="86"/>
          <pc:sldLayoutMkLst>
            <pc:docMk/>
            <pc:sldMasterMk cId="0" sldId="2147483658"/>
            <pc:sldLayoutMk cId="0" sldId="2147483651"/>
          </pc:sldLayoutMkLst>
        </pc:sldLayoutChg>
        <pc:sldLayoutChg chg="setBg">
          <pc:chgData name="Wessman, David" userId="4a6d21cd-d10a-45b9-a619-373daf21118e" providerId="ADAL" clId="{0F3D34B5-0591-4B89-B924-8FC2AAAA78A6}" dt="2022-09-08T08:45:36.642" v="89"/>
          <pc:sldLayoutMkLst>
            <pc:docMk/>
            <pc:sldMasterMk cId="0" sldId="2147483658"/>
            <pc:sldLayoutMk cId="0" sldId="2147483654"/>
          </pc:sldLayoutMkLst>
        </pc:sldLayoutChg>
        <pc:sldLayoutChg chg="modSp mod setBg">
          <pc:chgData name="Wessman, David" userId="4a6d21cd-d10a-45b9-a619-373daf21118e" providerId="ADAL" clId="{0F3D34B5-0591-4B89-B924-8FC2AAAA78A6}" dt="2022-09-08T08:46:18.696" v="92" actId="14100"/>
          <pc:sldLayoutMkLst>
            <pc:docMk/>
            <pc:sldMasterMk cId="0" sldId="2147483658"/>
            <pc:sldLayoutMk cId="0" sldId="2147483657"/>
          </pc:sldLayoutMkLst>
          <pc:spChg chg="mod">
            <ac:chgData name="Wessman, David" userId="4a6d21cd-d10a-45b9-a619-373daf21118e" providerId="ADAL" clId="{0F3D34B5-0591-4B89-B924-8FC2AAAA78A6}" dt="2022-09-08T08:46:04.581" v="91" actId="207"/>
            <ac:spMkLst>
              <pc:docMk/>
              <pc:sldMasterMk cId="0" sldId="2147483658"/>
              <pc:sldLayoutMk cId="0" sldId="2147483657"/>
              <ac:spMk id="82" creationId="{00000000-0000-0000-0000-000000000000}"/>
            </ac:spMkLst>
          </pc:spChg>
          <pc:spChg chg="mod">
            <ac:chgData name="Wessman, David" userId="4a6d21cd-d10a-45b9-a619-373daf21118e" providerId="ADAL" clId="{0F3D34B5-0591-4B89-B924-8FC2AAAA78A6}" dt="2022-09-08T08:46:18.696" v="92" actId="14100"/>
            <ac:spMkLst>
              <pc:docMk/>
              <pc:sldMasterMk cId="0" sldId="2147483658"/>
              <pc:sldLayoutMk cId="0" sldId="2147483657"/>
              <ac:spMk id="83" creationId="{00000000-0000-0000-0000-000000000000}"/>
            </ac:spMkLst>
          </pc:spChg>
          <pc:spChg chg="mod">
            <ac:chgData name="Wessman, David" userId="4a6d21cd-d10a-45b9-a619-373daf21118e" providerId="ADAL" clId="{0F3D34B5-0591-4B89-B924-8FC2AAAA78A6}" dt="2022-09-08T08:46:18.696" v="92" actId="14100"/>
            <ac:spMkLst>
              <pc:docMk/>
              <pc:sldMasterMk cId="0" sldId="2147483658"/>
              <pc:sldLayoutMk cId="0" sldId="2147483657"/>
              <ac:spMk id="84" creationId="{00000000-0000-0000-0000-000000000000}"/>
            </ac:spMkLst>
          </pc:spChg>
        </pc:sldLayoutChg>
      </pc:sldMasterChg>
    </pc:docChg>
  </pc:docChgLst>
  <pc:docChgLst>
    <pc:chgData name="Oosten, Jeremiah van" userId="be71d5b5-f4a4-450d-820d-d7716b13317c" providerId="ADAL" clId="{E9C33BD9-77AA-44B4-964E-990738D69B07}"/>
    <pc:docChg chg="undo custSel modSld">
      <pc:chgData name="Oosten, Jeremiah van" userId="be71d5b5-f4a4-450d-820d-d7716b13317c" providerId="ADAL" clId="{E9C33BD9-77AA-44B4-964E-990738D69B07}" dt="2020-09-30T14:53:23.040" v="8" actId="1076"/>
      <pc:docMkLst>
        <pc:docMk/>
      </pc:docMkLst>
      <pc:sldChg chg="modSp mod">
        <pc:chgData name="Oosten, Jeremiah van" userId="be71d5b5-f4a4-450d-820d-d7716b13317c" providerId="ADAL" clId="{E9C33BD9-77AA-44B4-964E-990738D69B07}" dt="2020-09-30T14:53:23.040" v="8" actId="1076"/>
        <pc:sldMkLst>
          <pc:docMk/>
          <pc:sldMk cId="0" sldId="256"/>
        </pc:sldMkLst>
        <pc:spChg chg="mod">
          <ac:chgData name="Oosten, Jeremiah van" userId="be71d5b5-f4a4-450d-820d-d7716b13317c" providerId="ADAL" clId="{E9C33BD9-77AA-44B4-964E-990738D69B07}" dt="2020-09-30T14:53:23.040" v="8" actId="1076"/>
          <ac:spMkLst>
            <pc:docMk/>
            <pc:sldMk cId="0" sldId="256"/>
            <ac:spMk id="92" creationId="{00000000-0000-0000-0000-000000000000}"/>
          </ac:spMkLst>
        </pc:spChg>
      </pc:sldChg>
      <pc:sldChg chg="modSp mod">
        <pc:chgData name="Oosten, Jeremiah van" userId="be71d5b5-f4a4-450d-820d-d7716b13317c" providerId="ADAL" clId="{E9C33BD9-77AA-44B4-964E-990738D69B07}" dt="2020-09-30T13:26:41.823" v="6" actId="20577"/>
        <pc:sldMkLst>
          <pc:docMk/>
          <pc:sldMk cId="553188226" sldId="323"/>
        </pc:sldMkLst>
        <pc:spChg chg="mod">
          <ac:chgData name="Oosten, Jeremiah van" userId="be71d5b5-f4a4-450d-820d-d7716b13317c" providerId="ADAL" clId="{E9C33BD9-77AA-44B4-964E-990738D69B07}" dt="2020-09-30T13:26:41.823" v="6" actId="20577"/>
          <ac:spMkLst>
            <pc:docMk/>
            <pc:sldMk cId="553188226" sldId="323"/>
            <ac:spMk id="133" creationId="{00000000-0000-0000-0000-000000000000}"/>
          </ac:spMkLst>
        </pc:spChg>
      </pc:sldChg>
    </pc:docChg>
  </pc:docChgLst>
  <pc:docChgLst>
    <pc:chgData name="Akker, Fabian" userId="69d2f9bd-7e4f-4dbc-99fc-9d1c41808218" providerId="ADAL" clId="{C4D41278-A552-4FCA-896C-6E957DF6E4CA}"/>
    <pc:docChg chg="custSel delSld modSld">
      <pc:chgData name="Akker, Fabian" userId="69d2f9bd-7e4f-4dbc-99fc-9d1c41808218" providerId="ADAL" clId="{C4D41278-A552-4FCA-896C-6E957DF6E4CA}" dt="2022-05-27T14:03:22.014" v="1176" actId="20577"/>
      <pc:docMkLst>
        <pc:docMk/>
      </pc:docMkLst>
      <pc:sldChg chg="modSp mod">
        <pc:chgData name="Akker, Fabian" userId="69d2f9bd-7e4f-4dbc-99fc-9d1c41808218" providerId="ADAL" clId="{C4D41278-A552-4FCA-896C-6E957DF6E4CA}" dt="2022-05-27T13:55:07.596" v="911" actId="20577"/>
        <pc:sldMkLst>
          <pc:docMk/>
          <pc:sldMk cId="0" sldId="258"/>
        </pc:sldMkLst>
        <pc:spChg chg="mod">
          <ac:chgData name="Akker, Fabian" userId="69d2f9bd-7e4f-4dbc-99fc-9d1c41808218" providerId="ADAL" clId="{C4D41278-A552-4FCA-896C-6E957DF6E4CA}" dt="2022-05-27T13:55:07.596" v="911" actId="20577"/>
          <ac:spMkLst>
            <pc:docMk/>
            <pc:sldMk cId="0" sldId="258"/>
            <ac:spMk id="110" creationId="{00000000-0000-0000-0000-000000000000}"/>
          </ac:spMkLst>
        </pc:spChg>
      </pc:sldChg>
      <pc:sldChg chg="del">
        <pc:chgData name="Akker, Fabian" userId="69d2f9bd-7e4f-4dbc-99fc-9d1c41808218" providerId="ADAL" clId="{C4D41278-A552-4FCA-896C-6E957DF6E4CA}" dt="2022-05-27T12:53:58.357" v="3" actId="47"/>
        <pc:sldMkLst>
          <pc:docMk/>
          <pc:sldMk cId="0" sldId="259"/>
        </pc:sldMkLst>
      </pc:sldChg>
      <pc:sldChg chg="modSp mod">
        <pc:chgData name="Akker, Fabian" userId="69d2f9bd-7e4f-4dbc-99fc-9d1c41808218" providerId="ADAL" clId="{C4D41278-A552-4FCA-896C-6E957DF6E4CA}" dt="2022-05-27T12:52:07.459" v="1" actId="20577"/>
        <pc:sldMkLst>
          <pc:docMk/>
          <pc:sldMk cId="3783570192" sldId="339"/>
        </pc:sldMkLst>
        <pc:spChg chg="mod">
          <ac:chgData name="Akker, Fabian" userId="69d2f9bd-7e4f-4dbc-99fc-9d1c41808218" providerId="ADAL" clId="{C4D41278-A552-4FCA-896C-6E957DF6E4CA}" dt="2022-05-27T12:52:07.459" v="1" actId="20577"/>
          <ac:spMkLst>
            <pc:docMk/>
            <pc:sldMk cId="3783570192" sldId="339"/>
            <ac:spMk id="130" creationId="{00000000-0000-0000-0000-000000000000}"/>
          </ac:spMkLst>
        </pc:spChg>
        <pc:spChg chg="mod">
          <ac:chgData name="Akker, Fabian" userId="69d2f9bd-7e4f-4dbc-99fc-9d1c41808218" providerId="ADAL" clId="{C4D41278-A552-4FCA-896C-6E957DF6E4CA}" dt="2022-05-27T12:52:05.651" v="0" actId="20577"/>
          <ac:spMkLst>
            <pc:docMk/>
            <pc:sldMk cId="3783570192" sldId="339"/>
            <ac:spMk id="132" creationId="{00000000-0000-0000-0000-000000000000}"/>
          </ac:spMkLst>
        </pc:spChg>
      </pc:sldChg>
      <pc:sldChg chg="modSp mod">
        <pc:chgData name="Akker, Fabian" userId="69d2f9bd-7e4f-4dbc-99fc-9d1c41808218" providerId="ADAL" clId="{C4D41278-A552-4FCA-896C-6E957DF6E4CA}" dt="2022-05-27T14:03:22.014" v="1176" actId="20577"/>
        <pc:sldMkLst>
          <pc:docMk/>
          <pc:sldMk cId="2762038761" sldId="346"/>
        </pc:sldMkLst>
        <pc:spChg chg="mod">
          <ac:chgData name="Akker, Fabian" userId="69d2f9bd-7e4f-4dbc-99fc-9d1c41808218" providerId="ADAL" clId="{C4D41278-A552-4FCA-896C-6E957DF6E4CA}" dt="2022-05-27T14:03:22.014" v="1176" actId="20577"/>
          <ac:spMkLst>
            <pc:docMk/>
            <pc:sldMk cId="2762038761" sldId="346"/>
            <ac:spMk id="133" creationId="{00000000-0000-0000-0000-000000000000}"/>
          </ac:spMkLst>
        </pc:spChg>
      </pc:sldChg>
      <pc:sldChg chg="modSp mod">
        <pc:chgData name="Akker, Fabian" userId="69d2f9bd-7e4f-4dbc-99fc-9d1c41808218" providerId="ADAL" clId="{C4D41278-A552-4FCA-896C-6E957DF6E4CA}" dt="2022-05-27T12:58:32.167" v="5" actId="20577"/>
        <pc:sldMkLst>
          <pc:docMk/>
          <pc:sldMk cId="771387365" sldId="365"/>
        </pc:sldMkLst>
        <pc:spChg chg="mod">
          <ac:chgData name="Akker, Fabian" userId="69d2f9bd-7e4f-4dbc-99fc-9d1c41808218" providerId="ADAL" clId="{C4D41278-A552-4FCA-896C-6E957DF6E4CA}" dt="2022-05-27T12:58:32.167" v="5" actId="20577"/>
          <ac:spMkLst>
            <pc:docMk/>
            <pc:sldMk cId="771387365" sldId="365"/>
            <ac:spMk id="93" creationId="{00000000-0000-0000-0000-000000000000}"/>
          </ac:spMkLst>
        </pc:spChg>
      </pc:sldChg>
      <pc:sldChg chg="del">
        <pc:chgData name="Akker, Fabian" userId="69d2f9bd-7e4f-4dbc-99fc-9d1c41808218" providerId="ADAL" clId="{C4D41278-A552-4FCA-896C-6E957DF6E4CA}" dt="2022-05-27T12:53:06.917" v="2" actId="47"/>
        <pc:sldMkLst>
          <pc:docMk/>
          <pc:sldMk cId="4119605781" sldId="370"/>
        </pc:sldMkLst>
      </pc:sldChg>
    </pc:docChg>
  </pc:docChgLst>
  <pc:docChgLst>
    <pc:chgData name="Bonewald, Ard" userId="S::bonewald.a@buas.nl::02a97fbc-2d7e-4209-91f8-81b1529750b0" providerId="AD" clId="Web-{C02DFB8F-1694-8CA1-1165-ED84A3FC9DB6}"/>
    <pc:docChg chg="">
      <pc:chgData name="Bonewald, Ard" userId="S::bonewald.a@buas.nl::02a97fbc-2d7e-4209-91f8-81b1529750b0" providerId="AD" clId="Web-{C02DFB8F-1694-8CA1-1165-ED84A3FC9DB6}" dt="2021-09-30T07:18:07.429" v="0"/>
      <pc:docMkLst>
        <pc:docMk/>
      </pc:docMkLst>
      <pc:sldChg chg="addCm">
        <pc:chgData name="Bonewald, Ard" userId="S::bonewald.a@buas.nl::02a97fbc-2d7e-4209-91f8-81b1529750b0" providerId="AD" clId="Web-{C02DFB8F-1694-8CA1-1165-ED84A3FC9DB6}" dt="2021-09-30T07:18:07.429" v="0"/>
        <pc:sldMkLst>
          <pc:docMk/>
          <pc:sldMk cId="380777882" sldId="369"/>
        </pc:sldMkLst>
      </pc:sldChg>
    </pc:docChg>
  </pc:docChgLst>
  <pc:docChgLst>
    <pc:chgData name="Wessman, David" userId="S::wessman.d@buas.nl::4a6d21cd-d10a-45b9-a619-373daf21118e" providerId="AD" clId="Web-{0212971A-823F-70E3-C621-964B1413EEE2}"/>
    <pc:docChg chg="modSld">
      <pc:chgData name="Wessman, David" userId="S::wessman.d@buas.nl::4a6d21cd-d10a-45b9-a619-373daf21118e" providerId="AD" clId="Web-{0212971A-823F-70E3-C621-964B1413EEE2}" dt="2020-09-30T16:05:02.063" v="2"/>
      <pc:docMkLst>
        <pc:docMk/>
      </pc:docMkLst>
      <pc:sldChg chg="modSp">
        <pc:chgData name="Wessman, David" userId="S::wessman.d@buas.nl::4a6d21cd-d10a-45b9-a619-373daf21118e" providerId="AD" clId="Web-{0212971A-823F-70E3-C621-964B1413EEE2}" dt="2020-09-30T16:05:02.063" v="2"/>
        <pc:sldMkLst>
          <pc:docMk/>
          <pc:sldMk cId="0" sldId="256"/>
        </pc:sldMkLst>
        <pc:spChg chg="mod">
          <ac:chgData name="Wessman, David" userId="S::wessman.d@buas.nl::4a6d21cd-d10a-45b9-a619-373daf21118e" providerId="AD" clId="Web-{0212971A-823F-70E3-C621-964B1413EEE2}" dt="2020-09-30T16:05:02.063" v="2"/>
          <ac:spMkLst>
            <pc:docMk/>
            <pc:sldMk cId="0" sldId="256"/>
            <ac:spMk id="95" creationId="{00000000-0000-0000-0000-000000000000}"/>
          </ac:spMkLst>
        </pc:spChg>
      </pc:sldChg>
    </pc:docChg>
  </pc:docChgLst>
  <pc:docChgLst>
    <pc:chgData name="Derks, Rene" userId="d5221b73-b8a9-4334-9da9-29e81a4c4059" providerId="ADAL" clId="{59CC7B15-F36D-43F2-88CF-BA8D34BF056E}"/>
    <pc:docChg chg="custSel modSld">
      <pc:chgData name="Derks, Rene" userId="d5221b73-b8a9-4334-9da9-29e81a4c4059" providerId="ADAL" clId="{59CC7B15-F36D-43F2-88CF-BA8D34BF056E}" dt="2021-09-29T07:59:58.746" v="1"/>
      <pc:docMkLst>
        <pc:docMk/>
      </pc:docMkLst>
      <pc:sldChg chg="addCm modCm">
        <pc:chgData name="Derks, Rene" userId="d5221b73-b8a9-4334-9da9-29e81a4c4059" providerId="ADAL" clId="{59CC7B15-F36D-43F2-88CF-BA8D34BF056E}" dt="2021-09-29T07:59:58.746" v="1"/>
        <pc:sldMkLst>
          <pc:docMk/>
          <pc:sldMk cId="3689754943" sldId="344"/>
        </pc:sldMkLst>
      </pc:sldChg>
    </pc:docChg>
  </pc:docChgLst>
  <pc:docChgLst>
    <pc:chgData name="Akker, Fabian" userId="S::akker.f@buas.nl::69d2f9bd-7e4f-4dbc-99fc-9d1c41808218" providerId="AD" clId="Web-{89358E69-855F-4500-A9C7-05705A4F6652}"/>
    <pc:docChg chg="modSld">
      <pc:chgData name="Akker, Fabian" userId="S::akker.f@buas.nl::69d2f9bd-7e4f-4dbc-99fc-9d1c41808218" providerId="AD" clId="Web-{89358E69-855F-4500-A9C7-05705A4F6652}" dt="2022-10-03T08:22:25.873" v="2" actId="20577"/>
      <pc:docMkLst>
        <pc:docMk/>
      </pc:docMkLst>
      <pc:sldChg chg="modSp">
        <pc:chgData name="Akker, Fabian" userId="S::akker.f@buas.nl::69d2f9bd-7e4f-4dbc-99fc-9d1c41808218" providerId="AD" clId="Web-{89358E69-855F-4500-A9C7-05705A4F6652}" dt="2022-10-03T08:22:25.873" v="2" actId="20577"/>
        <pc:sldMkLst>
          <pc:docMk/>
          <pc:sldMk cId="2708496913" sldId="366"/>
        </pc:sldMkLst>
        <pc:spChg chg="mod">
          <ac:chgData name="Akker, Fabian" userId="S::akker.f@buas.nl::69d2f9bd-7e4f-4dbc-99fc-9d1c41808218" providerId="AD" clId="Web-{89358E69-855F-4500-A9C7-05705A4F6652}" dt="2022-10-03T08:22:25.873" v="2" actId="20577"/>
          <ac:spMkLst>
            <pc:docMk/>
            <pc:sldMk cId="2708496913" sldId="366"/>
            <ac:spMk id="133" creationId="{00000000-0000-0000-0000-000000000000}"/>
          </ac:spMkLst>
        </pc:spChg>
      </pc:sldChg>
    </pc:docChg>
  </pc:docChgLst>
  <pc:docChgLst>
    <pc:chgData name="Rothwell, Chris" userId="b1073d51-a613-401c-b6c6-f391bcd4ece4" providerId="ADAL" clId="{9D2AC20F-6693-465D-B778-3D6BECA88EE7}"/>
    <pc:docChg chg="undo custSel addSld delSld modSld modSection">
      <pc:chgData name="Rothwell, Chris" userId="b1073d51-a613-401c-b6c6-f391bcd4ece4" providerId="ADAL" clId="{9D2AC20F-6693-465D-B778-3D6BECA88EE7}" dt="2021-10-01T10:57:40.144" v="542" actId="20577"/>
      <pc:docMkLst>
        <pc:docMk/>
      </pc:docMkLst>
      <pc:sldChg chg="modSp mod addCm modCm">
        <pc:chgData name="Rothwell, Chris" userId="b1073d51-a613-401c-b6c6-f391bcd4ece4" providerId="ADAL" clId="{9D2AC20F-6693-465D-B778-3D6BECA88EE7}" dt="2021-10-01T10:57:40.144" v="542" actId="20577"/>
        <pc:sldMkLst>
          <pc:docMk/>
          <pc:sldMk cId="0" sldId="258"/>
        </pc:sldMkLst>
        <pc:spChg chg="mod">
          <ac:chgData name="Rothwell, Chris" userId="b1073d51-a613-401c-b6c6-f391bcd4ece4" providerId="ADAL" clId="{9D2AC20F-6693-465D-B778-3D6BECA88EE7}" dt="2021-10-01T10:57:40.144" v="542" actId="20577"/>
          <ac:spMkLst>
            <pc:docMk/>
            <pc:sldMk cId="0" sldId="258"/>
            <ac:spMk id="110" creationId="{00000000-0000-0000-0000-000000000000}"/>
          </ac:spMkLst>
        </pc:spChg>
      </pc:sldChg>
      <pc:sldChg chg="modSp mod delCm">
        <pc:chgData name="Rothwell, Chris" userId="b1073d51-a613-401c-b6c6-f391bcd4ece4" providerId="ADAL" clId="{9D2AC20F-6693-465D-B778-3D6BECA88EE7}" dt="2021-09-30T06:57:45.670" v="436" actId="1592"/>
        <pc:sldMkLst>
          <pc:docMk/>
          <pc:sldMk cId="756155500" sldId="334"/>
        </pc:sldMkLst>
        <pc:spChg chg="mod">
          <ac:chgData name="Rothwell, Chris" userId="b1073d51-a613-401c-b6c6-f391bcd4ece4" providerId="ADAL" clId="{9D2AC20F-6693-465D-B778-3D6BECA88EE7}" dt="2021-09-30T06:56:24.515" v="430" actId="6549"/>
          <ac:spMkLst>
            <pc:docMk/>
            <pc:sldMk cId="756155500" sldId="334"/>
            <ac:spMk id="133" creationId="{00000000-0000-0000-0000-000000000000}"/>
          </ac:spMkLst>
        </pc:spChg>
      </pc:sldChg>
      <pc:sldChg chg="modSp mod">
        <pc:chgData name="Rothwell, Chris" userId="b1073d51-a613-401c-b6c6-f391bcd4ece4" providerId="ADAL" clId="{9D2AC20F-6693-465D-B778-3D6BECA88EE7}" dt="2021-09-24T11:58:21.032" v="245" actId="20577"/>
        <pc:sldMkLst>
          <pc:docMk/>
          <pc:sldMk cId="3783570192" sldId="339"/>
        </pc:sldMkLst>
        <pc:spChg chg="mod">
          <ac:chgData name="Rothwell, Chris" userId="b1073d51-a613-401c-b6c6-f391bcd4ece4" providerId="ADAL" clId="{9D2AC20F-6693-465D-B778-3D6BECA88EE7}" dt="2021-09-24T11:58:21.032" v="245" actId="20577"/>
          <ac:spMkLst>
            <pc:docMk/>
            <pc:sldMk cId="3783570192" sldId="339"/>
            <ac:spMk id="130" creationId="{00000000-0000-0000-0000-000000000000}"/>
          </ac:spMkLst>
        </pc:spChg>
      </pc:sldChg>
      <pc:sldChg chg="modSp mod">
        <pc:chgData name="Rothwell, Chris" userId="b1073d51-a613-401c-b6c6-f391bcd4ece4" providerId="ADAL" clId="{9D2AC20F-6693-465D-B778-3D6BECA88EE7}" dt="2021-09-24T11:35:53.447" v="3" actId="20577"/>
        <pc:sldMkLst>
          <pc:docMk/>
          <pc:sldMk cId="1053996892" sldId="343"/>
        </pc:sldMkLst>
        <pc:spChg chg="mod">
          <ac:chgData name="Rothwell, Chris" userId="b1073d51-a613-401c-b6c6-f391bcd4ece4" providerId="ADAL" clId="{9D2AC20F-6693-465D-B778-3D6BECA88EE7}" dt="2021-09-24T11:35:53.447" v="3" actId="20577"/>
          <ac:spMkLst>
            <pc:docMk/>
            <pc:sldMk cId="1053996892" sldId="343"/>
            <ac:spMk id="133" creationId="{00000000-0000-0000-0000-000000000000}"/>
          </ac:spMkLst>
        </pc:spChg>
      </pc:sldChg>
      <pc:sldChg chg="modSp mod addCm">
        <pc:chgData name="Rothwell, Chris" userId="b1073d51-a613-401c-b6c6-f391bcd4ece4" providerId="ADAL" clId="{9D2AC20F-6693-465D-B778-3D6BECA88EE7}" dt="2021-09-29T09:05:17.130" v="339" actId="20577"/>
        <pc:sldMkLst>
          <pc:docMk/>
          <pc:sldMk cId="3689754943" sldId="344"/>
        </pc:sldMkLst>
        <pc:spChg chg="mod">
          <ac:chgData name="Rothwell, Chris" userId="b1073d51-a613-401c-b6c6-f391bcd4ece4" providerId="ADAL" clId="{9D2AC20F-6693-465D-B778-3D6BECA88EE7}" dt="2021-09-29T09:05:17.130" v="339" actId="20577"/>
          <ac:spMkLst>
            <pc:docMk/>
            <pc:sldMk cId="3689754943" sldId="344"/>
            <ac:spMk id="133" creationId="{00000000-0000-0000-0000-000000000000}"/>
          </ac:spMkLst>
        </pc:spChg>
      </pc:sldChg>
      <pc:sldChg chg="modSp mod">
        <pc:chgData name="Rothwell, Chris" userId="b1073d51-a613-401c-b6c6-f391bcd4ece4" providerId="ADAL" clId="{9D2AC20F-6693-465D-B778-3D6BECA88EE7}" dt="2021-09-29T08:52:33.407" v="330" actId="6549"/>
        <pc:sldMkLst>
          <pc:docMk/>
          <pc:sldMk cId="2762038761" sldId="346"/>
        </pc:sldMkLst>
        <pc:spChg chg="mod">
          <ac:chgData name="Rothwell, Chris" userId="b1073d51-a613-401c-b6c6-f391bcd4ece4" providerId="ADAL" clId="{9D2AC20F-6693-465D-B778-3D6BECA88EE7}" dt="2021-09-29T08:52:33.407" v="330" actId="6549"/>
          <ac:spMkLst>
            <pc:docMk/>
            <pc:sldMk cId="2762038761" sldId="346"/>
            <ac:spMk id="133" creationId="{00000000-0000-0000-0000-000000000000}"/>
          </ac:spMkLst>
        </pc:spChg>
      </pc:sldChg>
      <pc:sldChg chg="modSp mod addCm">
        <pc:chgData name="Rothwell, Chris" userId="b1073d51-a613-401c-b6c6-f391bcd4ece4" providerId="ADAL" clId="{9D2AC20F-6693-465D-B778-3D6BECA88EE7}" dt="2021-09-30T06:59:05.836" v="437" actId="1589"/>
        <pc:sldMkLst>
          <pc:docMk/>
          <pc:sldMk cId="1044487044" sldId="355"/>
        </pc:sldMkLst>
        <pc:spChg chg="mod">
          <ac:chgData name="Rothwell, Chris" userId="b1073d51-a613-401c-b6c6-f391bcd4ece4" providerId="ADAL" clId="{9D2AC20F-6693-465D-B778-3D6BECA88EE7}" dt="2021-09-24T11:50:19.999" v="80" actId="20577"/>
          <ac:spMkLst>
            <pc:docMk/>
            <pc:sldMk cId="1044487044" sldId="355"/>
            <ac:spMk id="133" creationId="{00000000-0000-0000-0000-000000000000}"/>
          </ac:spMkLst>
        </pc:spChg>
      </pc:sldChg>
      <pc:sldChg chg="modSp mod">
        <pc:chgData name="Rothwell, Chris" userId="b1073d51-a613-401c-b6c6-f391bcd4ece4" providerId="ADAL" clId="{9D2AC20F-6693-465D-B778-3D6BECA88EE7}" dt="2021-09-29T09:27:03.010" v="343"/>
        <pc:sldMkLst>
          <pc:docMk/>
          <pc:sldMk cId="1370208105" sldId="362"/>
        </pc:sldMkLst>
        <pc:spChg chg="mod">
          <ac:chgData name="Rothwell, Chris" userId="b1073d51-a613-401c-b6c6-f391bcd4ece4" providerId="ADAL" clId="{9D2AC20F-6693-465D-B778-3D6BECA88EE7}" dt="2021-09-29T09:27:03.010" v="343"/>
          <ac:spMkLst>
            <pc:docMk/>
            <pc:sldMk cId="1370208105" sldId="362"/>
            <ac:spMk id="133" creationId="{00000000-0000-0000-0000-000000000000}"/>
          </ac:spMkLst>
        </pc:spChg>
      </pc:sldChg>
      <pc:sldChg chg="modSp mod addCm delCm">
        <pc:chgData name="Rothwell, Chris" userId="b1073d51-a613-401c-b6c6-f391bcd4ece4" providerId="ADAL" clId="{9D2AC20F-6693-465D-B778-3D6BECA88EE7}" dt="2021-09-30T06:57:32.774" v="435" actId="1592"/>
        <pc:sldMkLst>
          <pc:docMk/>
          <pc:sldMk cId="380777882" sldId="369"/>
        </pc:sldMkLst>
        <pc:spChg chg="mod">
          <ac:chgData name="Rothwell, Chris" userId="b1073d51-a613-401c-b6c6-f391bcd4ece4" providerId="ADAL" clId="{9D2AC20F-6693-465D-B778-3D6BECA88EE7}" dt="2021-09-30T06:57:00.044" v="434" actId="20577"/>
          <ac:spMkLst>
            <pc:docMk/>
            <pc:sldMk cId="380777882" sldId="369"/>
            <ac:spMk id="133" creationId="{00000000-0000-0000-0000-000000000000}"/>
          </ac:spMkLst>
        </pc:spChg>
      </pc:sldChg>
      <pc:sldChg chg="modSp mod">
        <pc:chgData name="Rothwell, Chris" userId="b1073d51-a613-401c-b6c6-f391bcd4ece4" providerId="ADAL" clId="{9D2AC20F-6693-465D-B778-3D6BECA88EE7}" dt="2021-09-29T08:49:13.994" v="321" actId="20577"/>
        <pc:sldMkLst>
          <pc:docMk/>
          <pc:sldMk cId="4119605781" sldId="370"/>
        </pc:sldMkLst>
        <pc:spChg chg="mod">
          <ac:chgData name="Rothwell, Chris" userId="b1073d51-a613-401c-b6c6-f391bcd4ece4" providerId="ADAL" clId="{9D2AC20F-6693-465D-B778-3D6BECA88EE7}" dt="2021-09-24T11:58:14.663" v="240" actId="20577"/>
          <ac:spMkLst>
            <pc:docMk/>
            <pc:sldMk cId="4119605781" sldId="370"/>
            <ac:spMk id="130" creationId="{00000000-0000-0000-0000-000000000000}"/>
          </ac:spMkLst>
        </pc:spChg>
        <pc:spChg chg="mod">
          <ac:chgData name="Rothwell, Chris" userId="b1073d51-a613-401c-b6c6-f391bcd4ece4" providerId="ADAL" clId="{9D2AC20F-6693-465D-B778-3D6BECA88EE7}" dt="2021-09-29T08:49:13.994" v="321" actId="20577"/>
          <ac:spMkLst>
            <pc:docMk/>
            <pc:sldMk cId="4119605781" sldId="370"/>
            <ac:spMk id="133" creationId="{00000000-0000-0000-0000-000000000000}"/>
          </ac:spMkLst>
        </pc:spChg>
      </pc:sldChg>
      <pc:sldChg chg="modSp add del mod">
        <pc:chgData name="Rothwell, Chris" userId="b1073d51-a613-401c-b6c6-f391bcd4ece4" providerId="ADAL" clId="{9D2AC20F-6693-465D-B778-3D6BECA88EE7}" dt="2021-09-24T12:01:22.099" v="251" actId="2696"/>
        <pc:sldMkLst>
          <pc:docMk/>
          <pc:sldMk cId="442624895" sldId="371"/>
        </pc:sldMkLst>
        <pc:spChg chg="mod">
          <ac:chgData name="Rothwell, Chris" userId="b1073d51-a613-401c-b6c6-f391bcd4ece4" providerId="ADAL" clId="{9D2AC20F-6693-465D-B778-3D6BECA88EE7}" dt="2021-09-24T12:01:07.176" v="250" actId="20577"/>
          <ac:spMkLst>
            <pc:docMk/>
            <pc:sldMk cId="442624895" sldId="371"/>
            <ac:spMk id="133" creationId="{00000000-0000-0000-0000-000000000000}"/>
          </ac:spMkLst>
        </pc:spChg>
      </pc:sldChg>
      <pc:sldChg chg="del">
        <pc:chgData name="Rothwell, Chris" userId="b1073d51-a613-401c-b6c6-f391bcd4ece4" providerId="ADAL" clId="{9D2AC20F-6693-465D-B778-3D6BECA88EE7}" dt="2021-09-30T06:59:18.852" v="438" actId="2696"/>
        <pc:sldMkLst>
          <pc:docMk/>
          <pc:sldMk cId="1453322293" sldId="376"/>
        </pc:sldMkLst>
      </pc:sldChg>
    </pc:docChg>
  </pc:docChgLst>
  <pc:docChgLst>
    <pc:chgData name="Akker, Fabian" userId="S::akker.f@buas.nl::69d2f9bd-7e4f-4dbc-99fc-9d1c41808218" providerId="AD" clId="Web-{915F4EFC-9FBC-4A0C-8095-7469989D715D}"/>
    <pc:docChg chg="modSld sldOrd">
      <pc:chgData name="Akker, Fabian" userId="S::akker.f@buas.nl::69d2f9bd-7e4f-4dbc-99fc-9d1c41808218" providerId="AD" clId="Web-{915F4EFC-9FBC-4A0C-8095-7469989D715D}" dt="2022-09-30T13:07:22.785" v="48" actId="20577"/>
      <pc:docMkLst>
        <pc:docMk/>
      </pc:docMkLst>
      <pc:sldChg chg="modSp">
        <pc:chgData name="Akker, Fabian" userId="S::akker.f@buas.nl::69d2f9bd-7e4f-4dbc-99fc-9d1c41808218" providerId="AD" clId="Web-{915F4EFC-9FBC-4A0C-8095-7469989D715D}" dt="2022-09-30T13:04:25.468" v="23" actId="1076"/>
        <pc:sldMkLst>
          <pc:docMk/>
          <pc:sldMk cId="890858174" sldId="325"/>
        </pc:sldMkLst>
        <pc:spChg chg="mod">
          <ac:chgData name="Akker, Fabian" userId="S::akker.f@buas.nl::69d2f9bd-7e4f-4dbc-99fc-9d1c41808218" providerId="AD" clId="Web-{915F4EFC-9FBC-4A0C-8095-7469989D715D}" dt="2022-09-30T13:04:25.468" v="23" actId="1076"/>
          <ac:spMkLst>
            <pc:docMk/>
            <pc:sldMk cId="890858174" sldId="325"/>
            <ac:spMk id="361" creationId="{00000000-0000-0000-0000-000000000000}"/>
          </ac:spMkLst>
        </pc:spChg>
      </pc:sldChg>
      <pc:sldChg chg="modSp">
        <pc:chgData name="Akker, Fabian" userId="S::akker.f@buas.nl::69d2f9bd-7e4f-4dbc-99fc-9d1c41808218" providerId="AD" clId="Web-{915F4EFC-9FBC-4A0C-8095-7469989D715D}" dt="2022-09-30T13:04:06.467" v="22" actId="20577"/>
        <pc:sldMkLst>
          <pc:docMk/>
          <pc:sldMk cId="3783570192" sldId="339"/>
        </pc:sldMkLst>
        <pc:spChg chg="mod">
          <ac:chgData name="Akker, Fabian" userId="S::akker.f@buas.nl::69d2f9bd-7e4f-4dbc-99fc-9d1c41808218" providerId="AD" clId="Web-{915F4EFC-9FBC-4A0C-8095-7469989D715D}" dt="2022-09-30T13:04:06.467" v="22" actId="20577"/>
          <ac:spMkLst>
            <pc:docMk/>
            <pc:sldMk cId="3783570192" sldId="339"/>
            <ac:spMk id="130" creationId="{00000000-0000-0000-0000-000000000000}"/>
          </ac:spMkLst>
        </pc:spChg>
      </pc:sldChg>
      <pc:sldChg chg="modSp">
        <pc:chgData name="Akker, Fabian" userId="S::akker.f@buas.nl::69d2f9bd-7e4f-4dbc-99fc-9d1c41808218" providerId="AD" clId="Web-{915F4EFC-9FBC-4A0C-8095-7469989D715D}" dt="2022-09-30T13:03:59.748" v="20" actId="20577"/>
        <pc:sldMkLst>
          <pc:docMk/>
          <pc:sldMk cId="3689754943" sldId="344"/>
        </pc:sldMkLst>
        <pc:spChg chg="mod">
          <ac:chgData name="Akker, Fabian" userId="S::akker.f@buas.nl::69d2f9bd-7e4f-4dbc-99fc-9d1c41808218" providerId="AD" clId="Web-{915F4EFC-9FBC-4A0C-8095-7469989D715D}" dt="2022-09-30T13:03:59.748" v="20" actId="20577"/>
          <ac:spMkLst>
            <pc:docMk/>
            <pc:sldMk cId="3689754943" sldId="344"/>
            <ac:spMk id="130" creationId="{00000000-0000-0000-0000-000000000000}"/>
          </ac:spMkLst>
        </pc:spChg>
      </pc:sldChg>
      <pc:sldChg chg="modSp">
        <pc:chgData name="Akker, Fabian" userId="S::akker.f@buas.nl::69d2f9bd-7e4f-4dbc-99fc-9d1c41808218" providerId="AD" clId="Web-{915F4EFC-9FBC-4A0C-8095-7469989D715D}" dt="2022-09-30T13:06:56.300" v="46" actId="20577"/>
        <pc:sldMkLst>
          <pc:docMk/>
          <pc:sldMk cId="2762038761" sldId="346"/>
        </pc:sldMkLst>
        <pc:spChg chg="mod">
          <ac:chgData name="Akker, Fabian" userId="S::akker.f@buas.nl::69d2f9bd-7e4f-4dbc-99fc-9d1c41808218" providerId="AD" clId="Web-{915F4EFC-9FBC-4A0C-8095-7469989D715D}" dt="2022-09-30T13:03:53.764" v="18" actId="20577"/>
          <ac:spMkLst>
            <pc:docMk/>
            <pc:sldMk cId="2762038761" sldId="346"/>
            <ac:spMk id="130" creationId="{00000000-0000-0000-0000-000000000000}"/>
          </ac:spMkLst>
        </pc:spChg>
        <pc:spChg chg="mod">
          <ac:chgData name="Akker, Fabian" userId="S::akker.f@buas.nl::69d2f9bd-7e4f-4dbc-99fc-9d1c41808218" providerId="AD" clId="Web-{915F4EFC-9FBC-4A0C-8095-7469989D715D}" dt="2022-09-30T13:06:56.300" v="46" actId="20577"/>
          <ac:spMkLst>
            <pc:docMk/>
            <pc:sldMk cId="2762038761" sldId="346"/>
            <ac:spMk id="132" creationId="{00000000-0000-0000-0000-000000000000}"/>
          </ac:spMkLst>
        </pc:spChg>
      </pc:sldChg>
      <pc:sldChg chg="modSp">
        <pc:chgData name="Akker, Fabian" userId="S::akker.f@buas.nl::69d2f9bd-7e4f-4dbc-99fc-9d1c41808218" providerId="AD" clId="Web-{915F4EFC-9FBC-4A0C-8095-7469989D715D}" dt="2022-09-30T13:03:56.248" v="19" actId="20577"/>
        <pc:sldMkLst>
          <pc:docMk/>
          <pc:sldMk cId="1587988885" sldId="361"/>
        </pc:sldMkLst>
        <pc:spChg chg="mod">
          <ac:chgData name="Akker, Fabian" userId="S::akker.f@buas.nl::69d2f9bd-7e4f-4dbc-99fc-9d1c41808218" providerId="AD" clId="Web-{915F4EFC-9FBC-4A0C-8095-7469989D715D}" dt="2022-09-30T13:03:56.248" v="19" actId="20577"/>
          <ac:spMkLst>
            <pc:docMk/>
            <pc:sldMk cId="1587988885" sldId="361"/>
            <ac:spMk id="130" creationId="{00000000-0000-0000-0000-000000000000}"/>
          </ac:spMkLst>
        </pc:spChg>
      </pc:sldChg>
      <pc:sldChg chg="modSp">
        <pc:chgData name="Akker, Fabian" userId="S::akker.f@buas.nl::69d2f9bd-7e4f-4dbc-99fc-9d1c41808218" providerId="AD" clId="Web-{915F4EFC-9FBC-4A0C-8095-7469989D715D}" dt="2022-09-30T13:04:03.889" v="21" actId="20577"/>
        <pc:sldMkLst>
          <pc:docMk/>
          <pc:sldMk cId="1370208105" sldId="362"/>
        </pc:sldMkLst>
        <pc:spChg chg="mod">
          <ac:chgData name="Akker, Fabian" userId="S::akker.f@buas.nl::69d2f9bd-7e4f-4dbc-99fc-9d1c41808218" providerId="AD" clId="Web-{915F4EFC-9FBC-4A0C-8095-7469989D715D}" dt="2022-09-30T13:04:03.889" v="21" actId="20577"/>
          <ac:spMkLst>
            <pc:docMk/>
            <pc:sldMk cId="1370208105" sldId="362"/>
            <ac:spMk id="130" creationId="{00000000-0000-0000-0000-000000000000}"/>
          </ac:spMkLst>
        </pc:spChg>
      </pc:sldChg>
      <pc:sldChg chg="modSp">
        <pc:chgData name="Akker, Fabian" userId="S::akker.f@buas.nl::69d2f9bd-7e4f-4dbc-99fc-9d1c41808218" providerId="AD" clId="Web-{915F4EFC-9FBC-4A0C-8095-7469989D715D}" dt="2022-09-30T13:02:33.871" v="7" actId="14100"/>
        <pc:sldMkLst>
          <pc:docMk/>
          <pc:sldMk cId="771387365" sldId="365"/>
        </pc:sldMkLst>
        <pc:spChg chg="mod">
          <ac:chgData name="Akker, Fabian" userId="S::akker.f@buas.nl::69d2f9bd-7e4f-4dbc-99fc-9d1c41808218" providerId="AD" clId="Web-{915F4EFC-9FBC-4A0C-8095-7469989D715D}" dt="2022-09-30T13:02:33.871" v="7" actId="14100"/>
          <ac:spMkLst>
            <pc:docMk/>
            <pc:sldMk cId="771387365" sldId="365"/>
            <ac:spMk id="91" creationId="{00000000-0000-0000-0000-000000000000}"/>
          </ac:spMkLst>
        </pc:spChg>
      </pc:sldChg>
      <pc:sldChg chg="addSp delSp modSp mod ord modClrScheme chgLayout">
        <pc:chgData name="Akker, Fabian" userId="S::akker.f@buas.nl::69d2f9bd-7e4f-4dbc-99fc-9d1c41808218" providerId="AD" clId="Web-{915F4EFC-9FBC-4A0C-8095-7469989D715D}" dt="2022-09-30T13:07:22.785" v="48" actId="20577"/>
        <pc:sldMkLst>
          <pc:docMk/>
          <pc:sldMk cId="2708496913" sldId="366"/>
        </pc:sldMkLst>
        <pc:spChg chg="add mod ord">
          <ac:chgData name="Akker, Fabian" userId="S::akker.f@buas.nl::69d2f9bd-7e4f-4dbc-99fc-9d1c41808218" providerId="AD" clId="Web-{915F4EFC-9FBC-4A0C-8095-7469989D715D}" dt="2022-09-30T13:05:09.485" v="24"/>
          <ac:spMkLst>
            <pc:docMk/>
            <pc:sldMk cId="2708496913" sldId="366"/>
            <ac:spMk id="3" creationId="{26BE47FB-BB16-2A64-FF0F-425BB2717075}"/>
          </ac:spMkLst>
        </pc:spChg>
        <pc:spChg chg="add del mod ord">
          <ac:chgData name="Akker, Fabian" userId="S::akker.f@buas.nl::69d2f9bd-7e4f-4dbc-99fc-9d1c41808218" providerId="AD" clId="Web-{915F4EFC-9FBC-4A0C-8095-7469989D715D}" dt="2022-09-30T13:05:59.424" v="37"/>
          <ac:spMkLst>
            <pc:docMk/>
            <pc:sldMk cId="2708496913" sldId="366"/>
            <ac:spMk id="4" creationId="{06EFCE3F-1AB2-B542-6226-3280CA217567}"/>
          </ac:spMkLst>
        </pc:spChg>
        <pc:spChg chg="add del mod ord">
          <ac:chgData name="Akker, Fabian" userId="S::akker.f@buas.nl::69d2f9bd-7e4f-4dbc-99fc-9d1c41808218" providerId="AD" clId="Web-{915F4EFC-9FBC-4A0C-8095-7469989D715D}" dt="2022-09-30T13:06:40.893" v="44" actId="20577"/>
          <ac:spMkLst>
            <pc:docMk/>
            <pc:sldMk cId="2708496913" sldId="366"/>
            <ac:spMk id="5" creationId="{2F0C89BC-713E-FFFA-7F45-FB762A14061B}"/>
          </ac:spMkLst>
        </pc:spChg>
        <pc:spChg chg="mod ord">
          <ac:chgData name="Akker, Fabian" userId="S::akker.f@buas.nl::69d2f9bd-7e4f-4dbc-99fc-9d1c41808218" providerId="AD" clId="Web-{915F4EFC-9FBC-4A0C-8095-7469989D715D}" dt="2022-09-30T13:07:22.785" v="48" actId="20577"/>
          <ac:spMkLst>
            <pc:docMk/>
            <pc:sldMk cId="2708496913" sldId="366"/>
            <ac:spMk id="130" creationId="{00000000-0000-0000-0000-000000000000}"/>
          </ac:spMkLst>
        </pc:spChg>
        <pc:spChg chg="del">
          <ac:chgData name="Akker, Fabian" userId="S::akker.f@buas.nl::69d2f9bd-7e4f-4dbc-99fc-9d1c41808218" providerId="AD" clId="Web-{915F4EFC-9FBC-4A0C-8095-7469989D715D}" dt="2022-09-30T13:03:19.357" v="10"/>
          <ac:spMkLst>
            <pc:docMk/>
            <pc:sldMk cId="2708496913" sldId="366"/>
            <ac:spMk id="132" creationId="{00000000-0000-0000-0000-000000000000}"/>
          </ac:spMkLst>
        </pc:spChg>
        <pc:spChg chg="mod ord">
          <ac:chgData name="Akker, Fabian" userId="S::akker.f@buas.nl::69d2f9bd-7e4f-4dbc-99fc-9d1c41808218" providerId="AD" clId="Web-{915F4EFC-9FBC-4A0C-8095-7469989D715D}" dt="2022-09-30T13:06:18.580" v="43" actId="20577"/>
          <ac:spMkLst>
            <pc:docMk/>
            <pc:sldMk cId="2708496913" sldId="366"/>
            <ac:spMk id="133" creationId="{00000000-0000-0000-0000-000000000000}"/>
          </ac:spMkLst>
        </pc:spChg>
      </pc:sldChg>
    </pc:docChg>
  </pc:docChgLst>
  <pc:docChgLst>
    <pc:chgData name="Peters, Frank" userId="83881516-8280-42ba-bd77-d92170263971" providerId="ADAL" clId="{360AFA5F-D8DE-46E1-8159-2BD4F7361953}"/>
    <pc:docChg chg="custSel delSld modSld modSection">
      <pc:chgData name="Peters, Frank" userId="83881516-8280-42ba-bd77-d92170263971" providerId="ADAL" clId="{360AFA5F-D8DE-46E1-8159-2BD4F7361953}" dt="2020-09-30T08:50:03.547" v="161" actId="20577"/>
      <pc:docMkLst>
        <pc:docMk/>
      </pc:docMkLst>
      <pc:sldChg chg="modSp mod delCm">
        <pc:chgData name="Peters, Frank" userId="83881516-8280-42ba-bd77-d92170263971" providerId="ADAL" clId="{360AFA5F-D8DE-46E1-8159-2BD4F7361953}" dt="2020-09-30T08:47:28.897" v="62" actId="1592"/>
        <pc:sldMkLst>
          <pc:docMk/>
          <pc:sldMk cId="2870185781" sldId="345"/>
        </pc:sldMkLst>
        <pc:spChg chg="mod">
          <ac:chgData name="Peters, Frank" userId="83881516-8280-42ba-bd77-d92170263971" providerId="ADAL" clId="{360AFA5F-D8DE-46E1-8159-2BD4F7361953}" dt="2020-09-30T08:47:06.099" v="59" actId="20577"/>
          <ac:spMkLst>
            <pc:docMk/>
            <pc:sldMk cId="2870185781" sldId="345"/>
            <ac:spMk id="133" creationId="{00000000-0000-0000-0000-000000000000}"/>
          </ac:spMkLst>
        </pc:spChg>
      </pc:sldChg>
      <pc:sldChg chg="modSp mod">
        <pc:chgData name="Peters, Frank" userId="83881516-8280-42ba-bd77-d92170263971" providerId="ADAL" clId="{360AFA5F-D8DE-46E1-8159-2BD4F7361953}" dt="2020-09-30T08:48:54.737" v="122" actId="20577"/>
        <pc:sldMkLst>
          <pc:docMk/>
          <pc:sldMk cId="275306610" sldId="354"/>
        </pc:sldMkLst>
        <pc:spChg chg="mod">
          <ac:chgData name="Peters, Frank" userId="83881516-8280-42ba-bd77-d92170263971" providerId="ADAL" clId="{360AFA5F-D8DE-46E1-8159-2BD4F7361953}" dt="2020-09-30T08:48:54.737" v="122" actId="20577"/>
          <ac:spMkLst>
            <pc:docMk/>
            <pc:sldMk cId="275306610" sldId="354"/>
            <ac:spMk id="133" creationId="{00000000-0000-0000-0000-000000000000}"/>
          </ac:spMkLst>
        </pc:spChg>
      </pc:sldChg>
      <pc:sldChg chg="del">
        <pc:chgData name="Peters, Frank" userId="83881516-8280-42ba-bd77-d92170263971" providerId="ADAL" clId="{360AFA5F-D8DE-46E1-8159-2BD4F7361953}" dt="2020-09-30T08:49:10.971" v="123" actId="47"/>
        <pc:sldMkLst>
          <pc:docMk/>
          <pc:sldMk cId="979839529" sldId="356"/>
        </pc:sldMkLst>
      </pc:sldChg>
      <pc:sldChg chg="modSp mod">
        <pc:chgData name="Peters, Frank" userId="83881516-8280-42ba-bd77-d92170263971" providerId="ADAL" clId="{360AFA5F-D8DE-46E1-8159-2BD4F7361953}" dt="2020-09-30T08:50:03.547" v="161" actId="20577"/>
        <pc:sldMkLst>
          <pc:docMk/>
          <pc:sldMk cId="3436789264" sldId="360"/>
        </pc:sldMkLst>
        <pc:spChg chg="mod">
          <ac:chgData name="Peters, Frank" userId="83881516-8280-42ba-bd77-d92170263971" providerId="ADAL" clId="{360AFA5F-D8DE-46E1-8159-2BD4F7361953}" dt="2020-09-30T08:50:03.547" v="161" actId="20577"/>
          <ac:spMkLst>
            <pc:docMk/>
            <pc:sldMk cId="3436789264" sldId="360"/>
            <ac:spMk id="133" creationId="{00000000-0000-0000-0000-000000000000}"/>
          </ac:spMkLst>
        </pc:spChg>
      </pc:sldChg>
    </pc:docChg>
  </pc:docChgLst>
  <pc:docChgLst>
    <pc:chgData name="Bonewald, Ard" userId="02a97fbc-2d7e-4209-91f8-81b1529750b0" providerId="ADAL" clId="{C2F1DF75-1A6D-4DE5-A667-C9745575CC5C}"/>
    <pc:docChg chg="custSel modSld">
      <pc:chgData name="Bonewald, Ard" userId="02a97fbc-2d7e-4209-91f8-81b1529750b0" providerId="ADAL" clId="{C2F1DF75-1A6D-4DE5-A667-C9745575CC5C}" dt="2020-10-02T07:12:54.189" v="113" actId="1589"/>
      <pc:docMkLst>
        <pc:docMk/>
      </pc:docMkLst>
      <pc:sldChg chg="modSp mod">
        <pc:chgData name="Bonewald, Ard" userId="02a97fbc-2d7e-4209-91f8-81b1529750b0" providerId="ADAL" clId="{C2F1DF75-1A6D-4DE5-A667-C9745575CC5C}" dt="2020-10-02T07:10:14.872" v="108"/>
        <pc:sldMkLst>
          <pc:docMk/>
          <pc:sldMk cId="3689754943" sldId="344"/>
        </pc:sldMkLst>
        <pc:spChg chg="mod">
          <ac:chgData name="Bonewald, Ard" userId="02a97fbc-2d7e-4209-91f8-81b1529750b0" providerId="ADAL" clId="{C2F1DF75-1A6D-4DE5-A667-C9745575CC5C}" dt="2020-10-02T07:10:14.872" v="108"/>
          <ac:spMkLst>
            <pc:docMk/>
            <pc:sldMk cId="3689754943" sldId="344"/>
            <ac:spMk id="133" creationId="{00000000-0000-0000-0000-000000000000}"/>
          </ac:spMkLst>
        </pc:spChg>
      </pc:sldChg>
      <pc:sldChg chg="modSp mod">
        <pc:chgData name="Bonewald, Ard" userId="02a97fbc-2d7e-4209-91f8-81b1529750b0" providerId="ADAL" clId="{C2F1DF75-1A6D-4DE5-A667-C9745575CC5C}" dt="2020-10-02T07:09:56.303" v="107" actId="6549"/>
        <pc:sldMkLst>
          <pc:docMk/>
          <pc:sldMk cId="2762038761" sldId="346"/>
        </pc:sldMkLst>
        <pc:spChg chg="mod">
          <ac:chgData name="Bonewald, Ard" userId="02a97fbc-2d7e-4209-91f8-81b1529750b0" providerId="ADAL" clId="{C2F1DF75-1A6D-4DE5-A667-C9745575CC5C}" dt="2020-10-02T07:09:56.303" v="107" actId="6549"/>
          <ac:spMkLst>
            <pc:docMk/>
            <pc:sldMk cId="2762038761" sldId="346"/>
            <ac:spMk id="133" creationId="{00000000-0000-0000-0000-000000000000}"/>
          </ac:spMkLst>
        </pc:spChg>
      </pc:sldChg>
      <pc:sldChg chg="modSp mod addCm">
        <pc:chgData name="Bonewald, Ard" userId="02a97fbc-2d7e-4209-91f8-81b1529750b0" providerId="ADAL" clId="{C2F1DF75-1A6D-4DE5-A667-C9745575CC5C}" dt="2020-10-02T07:12:54.189" v="113" actId="1589"/>
        <pc:sldMkLst>
          <pc:docMk/>
          <pc:sldMk cId="1587988885" sldId="361"/>
        </pc:sldMkLst>
        <pc:spChg chg="mod">
          <ac:chgData name="Bonewald, Ard" userId="02a97fbc-2d7e-4209-91f8-81b1529750b0" providerId="ADAL" clId="{C2F1DF75-1A6D-4DE5-A667-C9745575CC5C}" dt="2020-10-02T07:09:12.653" v="88" actId="20577"/>
          <ac:spMkLst>
            <pc:docMk/>
            <pc:sldMk cId="1587988885" sldId="361"/>
            <ac:spMk id="133" creationId="{00000000-0000-0000-0000-000000000000}"/>
          </ac:spMkLst>
        </pc:spChg>
      </pc:sldChg>
      <pc:sldChg chg="modSp mod">
        <pc:chgData name="Bonewald, Ard" userId="02a97fbc-2d7e-4209-91f8-81b1529750b0" providerId="ADAL" clId="{C2F1DF75-1A6D-4DE5-A667-C9745575CC5C}" dt="2020-10-02T07:10:36.636" v="111" actId="15"/>
        <pc:sldMkLst>
          <pc:docMk/>
          <pc:sldMk cId="1370208105" sldId="362"/>
        </pc:sldMkLst>
        <pc:spChg chg="mod">
          <ac:chgData name="Bonewald, Ard" userId="02a97fbc-2d7e-4209-91f8-81b1529750b0" providerId="ADAL" clId="{C2F1DF75-1A6D-4DE5-A667-C9745575CC5C}" dt="2020-10-02T07:10:36.636" v="111" actId="15"/>
          <ac:spMkLst>
            <pc:docMk/>
            <pc:sldMk cId="1370208105" sldId="362"/>
            <ac:spMk id="133" creationId="{00000000-0000-0000-0000-000000000000}"/>
          </ac:spMkLst>
        </pc:spChg>
      </pc:sldChg>
    </pc:docChg>
  </pc:docChgLst>
  <pc:docChgLst>
    <pc:chgData name="Franken, Ronny" userId="a71de399-2f51-49c8-ab7c-0e070ce0625c" providerId="ADAL" clId="{9ECE2E18-762E-4F61-ABCB-50E34E998836}"/>
    <pc:docChg chg="undo custSel addSld delSld modSld sldOrd modSection">
      <pc:chgData name="Franken, Ronny" userId="a71de399-2f51-49c8-ab7c-0e070ce0625c" providerId="ADAL" clId="{9ECE2E18-762E-4F61-ABCB-50E34E998836}" dt="2020-09-30T13:26:18.496" v="659" actId="115"/>
      <pc:docMkLst>
        <pc:docMk/>
      </pc:docMkLst>
      <pc:sldChg chg="delSp modSp mod">
        <pc:chgData name="Franken, Ronny" userId="a71de399-2f51-49c8-ab7c-0e070ce0625c" providerId="ADAL" clId="{9ECE2E18-762E-4F61-ABCB-50E34E998836}" dt="2020-09-30T12:14:49.839" v="611" actId="14100"/>
        <pc:sldMkLst>
          <pc:docMk/>
          <pc:sldMk cId="0" sldId="256"/>
        </pc:sldMkLst>
        <pc:spChg chg="del mod">
          <ac:chgData name="Franken, Ronny" userId="a71de399-2f51-49c8-ab7c-0e070ce0625c" providerId="ADAL" clId="{9ECE2E18-762E-4F61-ABCB-50E34E998836}" dt="2020-09-30T06:28:38.466" v="32" actId="478"/>
          <ac:spMkLst>
            <pc:docMk/>
            <pc:sldMk cId="0" sldId="256"/>
            <ac:spMk id="8" creationId="{C21B0335-8B99-45EE-8599-03EBAE4B9F56}"/>
          </ac:spMkLst>
        </pc:spChg>
        <pc:spChg chg="mod">
          <ac:chgData name="Franken, Ronny" userId="a71de399-2f51-49c8-ab7c-0e070ce0625c" providerId="ADAL" clId="{9ECE2E18-762E-4F61-ABCB-50E34E998836}" dt="2020-09-30T12:14:49.839" v="611" actId="14100"/>
          <ac:spMkLst>
            <pc:docMk/>
            <pc:sldMk cId="0" sldId="256"/>
            <ac:spMk id="91" creationId="{00000000-0000-0000-0000-000000000000}"/>
          </ac:spMkLst>
        </pc:spChg>
        <pc:spChg chg="mod">
          <ac:chgData name="Franken, Ronny" userId="a71de399-2f51-49c8-ab7c-0e070ce0625c" providerId="ADAL" clId="{9ECE2E18-762E-4F61-ABCB-50E34E998836}" dt="2020-09-30T06:50:42.216" v="437" actId="2711"/>
          <ac:spMkLst>
            <pc:docMk/>
            <pc:sldMk cId="0" sldId="256"/>
            <ac:spMk id="92" creationId="{00000000-0000-0000-0000-000000000000}"/>
          </ac:spMkLst>
        </pc:spChg>
        <pc:spChg chg="del">
          <ac:chgData name="Franken, Ronny" userId="a71de399-2f51-49c8-ab7c-0e070ce0625c" providerId="ADAL" clId="{9ECE2E18-762E-4F61-ABCB-50E34E998836}" dt="2020-09-30T12:14:07.620" v="605" actId="478"/>
          <ac:spMkLst>
            <pc:docMk/>
            <pc:sldMk cId="0" sldId="256"/>
            <ac:spMk id="94" creationId="{00000000-0000-0000-0000-000000000000}"/>
          </ac:spMkLst>
        </pc:spChg>
      </pc:sldChg>
      <pc:sldChg chg="modSp mod modNotesTx">
        <pc:chgData name="Franken, Ronny" userId="a71de399-2f51-49c8-ab7c-0e070ce0625c" providerId="ADAL" clId="{9ECE2E18-762E-4F61-ABCB-50E34E998836}" dt="2020-09-30T06:34:45.733" v="272" actId="255"/>
        <pc:sldMkLst>
          <pc:docMk/>
          <pc:sldMk cId="0" sldId="258"/>
        </pc:sldMkLst>
        <pc:spChg chg="mod">
          <ac:chgData name="Franken, Ronny" userId="a71de399-2f51-49c8-ab7c-0e070ce0625c" providerId="ADAL" clId="{9ECE2E18-762E-4F61-ABCB-50E34E998836}" dt="2020-09-30T06:29:37.051" v="44" actId="2711"/>
          <ac:spMkLst>
            <pc:docMk/>
            <pc:sldMk cId="0" sldId="258"/>
            <ac:spMk id="109" creationId="{00000000-0000-0000-0000-000000000000}"/>
          </ac:spMkLst>
        </pc:spChg>
        <pc:spChg chg="mod">
          <ac:chgData name="Franken, Ronny" userId="a71de399-2f51-49c8-ab7c-0e070ce0625c" providerId="ADAL" clId="{9ECE2E18-762E-4F61-ABCB-50E34E998836}" dt="2020-09-30T06:34:45.733" v="272" actId="255"/>
          <ac:spMkLst>
            <pc:docMk/>
            <pc:sldMk cId="0" sldId="258"/>
            <ac:spMk id="110" creationId="{00000000-0000-0000-0000-000000000000}"/>
          </ac:spMkLst>
        </pc:spChg>
      </pc:sldChg>
      <pc:sldChg chg="modSp mod">
        <pc:chgData name="Franken, Ronny" userId="a71de399-2f51-49c8-ab7c-0e070ce0625c" providerId="ADAL" clId="{9ECE2E18-762E-4F61-ABCB-50E34E998836}" dt="2020-09-30T06:34:40.545" v="271" actId="255"/>
        <pc:sldMkLst>
          <pc:docMk/>
          <pc:sldMk cId="0" sldId="259"/>
        </pc:sldMkLst>
        <pc:spChg chg="mod">
          <ac:chgData name="Franken, Ronny" userId="a71de399-2f51-49c8-ab7c-0e070ce0625c" providerId="ADAL" clId="{9ECE2E18-762E-4F61-ABCB-50E34E998836}" dt="2020-09-30T06:34:15.930" v="270" actId="20577"/>
          <ac:spMkLst>
            <pc:docMk/>
            <pc:sldMk cId="0" sldId="259"/>
            <ac:spMk id="7" creationId="{56251741-84F5-4D27-88A9-62D777114022}"/>
          </ac:spMkLst>
        </pc:spChg>
        <pc:spChg chg="mod">
          <ac:chgData name="Franken, Ronny" userId="a71de399-2f51-49c8-ab7c-0e070ce0625c" providerId="ADAL" clId="{9ECE2E18-762E-4F61-ABCB-50E34E998836}" dt="2020-09-30T06:34:40.545" v="271" actId="255"/>
          <ac:spMkLst>
            <pc:docMk/>
            <pc:sldMk cId="0" sldId="259"/>
            <ac:spMk id="118" creationId="{00000000-0000-0000-0000-000000000000}"/>
          </ac:spMkLst>
        </pc:spChg>
      </pc:sldChg>
      <pc:sldChg chg="modSp mod modNotesTx">
        <pc:chgData name="Franken, Ronny" userId="a71de399-2f51-49c8-ab7c-0e070ce0625c" providerId="ADAL" clId="{9ECE2E18-762E-4F61-ABCB-50E34E998836}" dt="2020-09-30T06:35:22.202" v="275" actId="113"/>
        <pc:sldMkLst>
          <pc:docMk/>
          <pc:sldMk cId="0" sldId="260"/>
        </pc:sldMkLst>
        <pc:spChg chg="mod">
          <ac:chgData name="Franken, Ronny" userId="a71de399-2f51-49c8-ab7c-0e070ce0625c" providerId="ADAL" clId="{9ECE2E18-762E-4F61-ABCB-50E34E998836}" dt="2020-09-30T06:35:22.202" v="275" actId="113"/>
          <ac:spMkLst>
            <pc:docMk/>
            <pc:sldMk cId="0" sldId="260"/>
            <ac:spMk id="123" creationId="{00000000-0000-0000-0000-000000000000}"/>
          </ac:spMkLst>
        </pc:spChg>
        <pc:spChg chg="mod">
          <ac:chgData name="Franken, Ronny" userId="a71de399-2f51-49c8-ab7c-0e070ce0625c" providerId="ADAL" clId="{9ECE2E18-762E-4F61-ABCB-50E34E998836}" dt="2020-09-30T06:35:19.313" v="274" actId="2711"/>
          <ac:spMkLst>
            <pc:docMk/>
            <pc:sldMk cId="0" sldId="260"/>
            <ac:spMk id="124" creationId="{00000000-0000-0000-0000-000000000000}"/>
          </ac:spMkLst>
        </pc:spChg>
      </pc:sldChg>
      <pc:sldChg chg="modSp mod modNotesTx">
        <pc:chgData name="Franken, Ronny" userId="a71de399-2f51-49c8-ab7c-0e070ce0625c" providerId="ADAL" clId="{9ECE2E18-762E-4F61-ABCB-50E34E998836}" dt="2020-09-30T06:37:34.330" v="303" actId="113"/>
        <pc:sldMkLst>
          <pc:docMk/>
          <pc:sldMk cId="0" sldId="284"/>
        </pc:sldMkLst>
        <pc:spChg chg="mod">
          <ac:chgData name="Franken, Ronny" userId="a71de399-2f51-49c8-ab7c-0e070ce0625c" providerId="ADAL" clId="{9ECE2E18-762E-4F61-ABCB-50E34E998836}" dt="2020-09-30T06:37:28.227" v="300" actId="113"/>
          <ac:spMkLst>
            <pc:docMk/>
            <pc:sldMk cId="0" sldId="284"/>
            <ac:spMk id="359" creationId="{00000000-0000-0000-0000-000000000000}"/>
          </ac:spMkLst>
        </pc:spChg>
        <pc:spChg chg="mod">
          <ac:chgData name="Franken, Ronny" userId="a71de399-2f51-49c8-ab7c-0e070ce0625c" providerId="ADAL" clId="{9ECE2E18-762E-4F61-ABCB-50E34E998836}" dt="2020-09-30T06:37:34.330" v="303" actId="113"/>
          <ac:spMkLst>
            <pc:docMk/>
            <pc:sldMk cId="0" sldId="284"/>
            <ac:spMk id="360" creationId="{00000000-0000-0000-0000-000000000000}"/>
          </ac:spMkLst>
        </pc:spChg>
      </pc:sldChg>
      <pc:sldChg chg="modSp mod modNotesTx">
        <pc:chgData name="Franken, Ronny" userId="a71de399-2f51-49c8-ab7c-0e070ce0625c" providerId="ADAL" clId="{9ECE2E18-762E-4F61-ABCB-50E34E998836}" dt="2020-09-30T06:36:10.539" v="280" actId="2711"/>
        <pc:sldMkLst>
          <pc:docMk/>
          <pc:sldMk cId="1326478860" sldId="320"/>
        </pc:sldMkLst>
        <pc:spChg chg="mod">
          <ac:chgData name="Franken, Ronny" userId="a71de399-2f51-49c8-ab7c-0e070ce0625c" providerId="ADAL" clId="{9ECE2E18-762E-4F61-ABCB-50E34E998836}" dt="2020-09-30T06:35:53.940" v="278" actId="113"/>
          <ac:spMkLst>
            <pc:docMk/>
            <pc:sldMk cId="1326478860" sldId="320"/>
            <ac:spMk id="130" creationId="{00000000-0000-0000-0000-000000000000}"/>
          </ac:spMkLst>
        </pc:spChg>
        <pc:spChg chg="mod">
          <ac:chgData name="Franken, Ronny" userId="a71de399-2f51-49c8-ab7c-0e070ce0625c" providerId="ADAL" clId="{9ECE2E18-762E-4F61-ABCB-50E34E998836}" dt="2020-09-30T06:36:10.539" v="280" actId="2711"/>
          <ac:spMkLst>
            <pc:docMk/>
            <pc:sldMk cId="1326478860" sldId="320"/>
            <ac:spMk id="132" creationId="{00000000-0000-0000-0000-000000000000}"/>
          </ac:spMkLst>
        </pc:spChg>
        <pc:spChg chg="mod">
          <ac:chgData name="Franken, Ronny" userId="a71de399-2f51-49c8-ab7c-0e070ce0625c" providerId="ADAL" clId="{9ECE2E18-762E-4F61-ABCB-50E34E998836}" dt="2020-09-30T06:36:04.385" v="279" actId="2711"/>
          <ac:spMkLst>
            <pc:docMk/>
            <pc:sldMk cId="1326478860" sldId="320"/>
            <ac:spMk id="133" creationId="{00000000-0000-0000-0000-000000000000}"/>
          </ac:spMkLst>
        </pc:spChg>
      </pc:sldChg>
      <pc:sldChg chg="modSp mod modNotesTx">
        <pc:chgData name="Franken, Ronny" userId="a71de399-2f51-49c8-ab7c-0e070ce0625c" providerId="ADAL" clId="{9ECE2E18-762E-4F61-ABCB-50E34E998836}" dt="2020-09-30T11:00:40.298" v="598" actId="20577"/>
        <pc:sldMkLst>
          <pc:docMk/>
          <pc:sldMk cId="1101366159" sldId="321"/>
        </pc:sldMkLst>
        <pc:spChg chg="mod">
          <ac:chgData name="Franken, Ronny" userId="a71de399-2f51-49c8-ab7c-0e070ce0625c" providerId="ADAL" clId="{9ECE2E18-762E-4F61-ABCB-50E34E998836}" dt="2020-09-30T10:59:34.985" v="535" actId="2711"/>
          <ac:spMkLst>
            <pc:docMk/>
            <pc:sldMk cId="1101366159" sldId="321"/>
            <ac:spMk id="6" creationId="{6942B7BC-BD83-42EF-A758-BC02AED838C3}"/>
          </ac:spMkLst>
        </pc:spChg>
        <pc:spChg chg="mod">
          <ac:chgData name="Franken, Ronny" userId="a71de399-2f51-49c8-ab7c-0e070ce0625c" providerId="ADAL" clId="{9ECE2E18-762E-4F61-ABCB-50E34E998836}" dt="2020-09-30T10:59:23.793" v="533" actId="113"/>
          <ac:spMkLst>
            <pc:docMk/>
            <pc:sldMk cId="1101366159" sldId="321"/>
            <ac:spMk id="130" creationId="{00000000-0000-0000-0000-000000000000}"/>
          </ac:spMkLst>
        </pc:spChg>
        <pc:spChg chg="mod">
          <ac:chgData name="Franken, Ronny" userId="a71de399-2f51-49c8-ab7c-0e070ce0625c" providerId="ADAL" clId="{9ECE2E18-762E-4F61-ABCB-50E34E998836}" dt="2020-09-30T10:59:29.266" v="534" actId="2711"/>
          <ac:spMkLst>
            <pc:docMk/>
            <pc:sldMk cId="1101366159" sldId="321"/>
            <ac:spMk id="132" creationId="{00000000-0000-0000-0000-000000000000}"/>
          </ac:spMkLst>
        </pc:spChg>
        <pc:spChg chg="mod">
          <ac:chgData name="Franken, Ronny" userId="a71de399-2f51-49c8-ab7c-0e070ce0625c" providerId="ADAL" clId="{9ECE2E18-762E-4F61-ABCB-50E34E998836}" dt="2020-09-30T11:00:40.298" v="598" actId="20577"/>
          <ac:spMkLst>
            <pc:docMk/>
            <pc:sldMk cId="1101366159" sldId="321"/>
            <ac:spMk id="133" creationId="{00000000-0000-0000-0000-000000000000}"/>
          </ac:spMkLst>
        </pc:spChg>
      </pc:sldChg>
      <pc:sldChg chg="modSp mod modNotesTx">
        <pc:chgData name="Franken, Ronny" userId="a71de399-2f51-49c8-ab7c-0e070ce0625c" providerId="ADAL" clId="{9ECE2E18-762E-4F61-ABCB-50E34E998836}" dt="2020-09-30T13:25:37.314" v="658" actId="20577"/>
        <pc:sldMkLst>
          <pc:docMk/>
          <pc:sldMk cId="553188226" sldId="323"/>
        </pc:sldMkLst>
        <pc:spChg chg="mod">
          <ac:chgData name="Franken, Ronny" userId="a71de399-2f51-49c8-ab7c-0e070ce0625c" providerId="ADAL" clId="{9ECE2E18-762E-4F61-ABCB-50E34E998836}" dt="2020-09-30T06:37:52.180" v="306" actId="113"/>
          <ac:spMkLst>
            <pc:docMk/>
            <pc:sldMk cId="553188226" sldId="323"/>
            <ac:spMk id="130" creationId="{00000000-0000-0000-0000-000000000000}"/>
          </ac:spMkLst>
        </pc:spChg>
        <pc:spChg chg="mod">
          <ac:chgData name="Franken, Ronny" userId="a71de399-2f51-49c8-ab7c-0e070ce0625c" providerId="ADAL" clId="{9ECE2E18-762E-4F61-ABCB-50E34E998836}" dt="2020-09-30T06:37:56.032" v="307" actId="2711"/>
          <ac:spMkLst>
            <pc:docMk/>
            <pc:sldMk cId="553188226" sldId="323"/>
            <ac:spMk id="132" creationId="{00000000-0000-0000-0000-000000000000}"/>
          </ac:spMkLst>
        </pc:spChg>
        <pc:spChg chg="mod">
          <ac:chgData name="Franken, Ronny" userId="a71de399-2f51-49c8-ab7c-0e070ce0625c" providerId="ADAL" clId="{9ECE2E18-762E-4F61-ABCB-50E34E998836}" dt="2020-09-30T13:25:37.314" v="658" actId="20577"/>
          <ac:spMkLst>
            <pc:docMk/>
            <pc:sldMk cId="553188226" sldId="323"/>
            <ac:spMk id="133" creationId="{00000000-0000-0000-0000-000000000000}"/>
          </ac:spMkLst>
        </pc:spChg>
      </pc:sldChg>
      <pc:sldChg chg="modSp mod modNotesTx">
        <pc:chgData name="Franken, Ronny" userId="a71de399-2f51-49c8-ab7c-0e070ce0625c" providerId="ADAL" clId="{9ECE2E18-762E-4F61-ABCB-50E34E998836}" dt="2020-09-30T06:39:32.999" v="321" actId="2711"/>
        <pc:sldMkLst>
          <pc:docMk/>
          <pc:sldMk cId="890858174" sldId="325"/>
        </pc:sldMkLst>
        <pc:spChg chg="mod">
          <ac:chgData name="Franken, Ronny" userId="a71de399-2f51-49c8-ab7c-0e070ce0625c" providerId="ADAL" clId="{9ECE2E18-762E-4F61-ABCB-50E34E998836}" dt="2020-09-30T06:39:28.034" v="320" actId="113"/>
          <ac:spMkLst>
            <pc:docMk/>
            <pc:sldMk cId="890858174" sldId="325"/>
            <ac:spMk id="359" creationId="{00000000-0000-0000-0000-000000000000}"/>
          </ac:spMkLst>
        </pc:spChg>
        <pc:spChg chg="mod">
          <ac:chgData name="Franken, Ronny" userId="a71de399-2f51-49c8-ab7c-0e070ce0625c" providerId="ADAL" clId="{9ECE2E18-762E-4F61-ABCB-50E34E998836}" dt="2020-09-30T06:39:32.999" v="321" actId="2711"/>
          <ac:spMkLst>
            <pc:docMk/>
            <pc:sldMk cId="890858174" sldId="325"/>
            <ac:spMk id="360" creationId="{00000000-0000-0000-0000-000000000000}"/>
          </ac:spMkLst>
        </pc:spChg>
      </pc:sldChg>
      <pc:sldChg chg="modSp mod modNotesTx">
        <pc:chgData name="Franken, Ronny" userId="a71de399-2f51-49c8-ab7c-0e070ce0625c" providerId="ADAL" clId="{9ECE2E18-762E-4F61-ABCB-50E34E998836}" dt="2020-09-30T09:02:01.379" v="491" actId="20577"/>
        <pc:sldMkLst>
          <pc:docMk/>
          <pc:sldMk cId="1268106465" sldId="327"/>
        </pc:sldMkLst>
        <pc:spChg chg="mod">
          <ac:chgData name="Franken, Ronny" userId="a71de399-2f51-49c8-ab7c-0e070ce0625c" providerId="ADAL" clId="{9ECE2E18-762E-4F61-ABCB-50E34E998836}" dt="2020-09-30T06:39:52.329" v="325" actId="113"/>
          <ac:spMkLst>
            <pc:docMk/>
            <pc:sldMk cId="1268106465" sldId="327"/>
            <ac:spMk id="130" creationId="{00000000-0000-0000-0000-000000000000}"/>
          </ac:spMkLst>
        </pc:spChg>
        <pc:spChg chg="mod">
          <ac:chgData name="Franken, Ronny" userId="a71de399-2f51-49c8-ab7c-0e070ce0625c" providerId="ADAL" clId="{9ECE2E18-762E-4F61-ABCB-50E34E998836}" dt="2020-09-30T06:39:46.114" v="322" actId="2711"/>
          <ac:spMkLst>
            <pc:docMk/>
            <pc:sldMk cId="1268106465" sldId="327"/>
            <ac:spMk id="132" creationId="{00000000-0000-0000-0000-000000000000}"/>
          </ac:spMkLst>
        </pc:spChg>
        <pc:spChg chg="mod">
          <ac:chgData name="Franken, Ronny" userId="a71de399-2f51-49c8-ab7c-0e070ce0625c" providerId="ADAL" clId="{9ECE2E18-762E-4F61-ABCB-50E34E998836}" dt="2020-09-30T09:02:01.379" v="491" actId="20577"/>
          <ac:spMkLst>
            <pc:docMk/>
            <pc:sldMk cId="1268106465" sldId="327"/>
            <ac:spMk id="133" creationId="{00000000-0000-0000-0000-000000000000}"/>
          </ac:spMkLst>
        </pc:spChg>
      </pc:sldChg>
      <pc:sldChg chg="modSp mod modNotesTx">
        <pc:chgData name="Franken, Ronny" userId="a71de399-2f51-49c8-ab7c-0e070ce0625c" providerId="ADAL" clId="{9ECE2E18-762E-4F61-ABCB-50E34E998836}" dt="2020-09-30T06:49:47.576" v="430" actId="2711"/>
        <pc:sldMkLst>
          <pc:docMk/>
          <pc:sldMk cId="680204824" sldId="330"/>
        </pc:sldMkLst>
        <pc:spChg chg="mod">
          <ac:chgData name="Franken, Ronny" userId="a71de399-2f51-49c8-ab7c-0e070ce0625c" providerId="ADAL" clId="{9ECE2E18-762E-4F61-ABCB-50E34E998836}" dt="2020-09-30T06:49:34.033" v="426" actId="2711"/>
          <ac:spMkLst>
            <pc:docMk/>
            <pc:sldMk cId="680204824" sldId="330"/>
            <ac:spMk id="6" creationId="{CA278EFF-9722-4F87-8BF9-91B30A394F1C}"/>
          </ac:spMkLst>
        </pc:spChg>
        <pc:spChg chg="mod">
          <ac:chgData name="Franken, Ronny" userId="a71de399-2f51-49c8-ab7c-0e070ce0625c" providerId="ADAL" clId="{9ECE2E18-762E-4F61-ABCB-50E34E998836}" dt="2020-09-30T06:49:43.306" v="429" actId="113"/>
          <ac:spMkLst>
            <pc:docMk/>
            <pc:sldMk cId="680204824" sldId="330"/>
            <ac:spMk id="130" creationId="{00000000-0000-0000-0000-000000000000}"/>
          </ac:spMkLst>
        </pc:spChg>
        <pc:spChg chg="mod">
          <ac:chgData name="Franken, Ronny" userId="a71de399-2f51-49c8-ab7c-0e070ce0625c" providerId="ADAL" clId="{9ECE2E18-762E-4F61-ABCB-50E34E998836}" dt="2020-09-30T06:49:47.576" v="430" actId="2711"/>
          <ac:spMkLst>
            <pc:docMk/>
            <pc:sldMk cId="680204824" sldId="330"/>
            <ac:spMk id="132" creationId="{00000000-0000-0000-0000-000000000000}"/>
          </ac:spMkLst>
        </pc:spChg>
        <pc:spChg chg="mod">
          <ac:chgData name="Franken, Ronny" userId="a71de399-2f51-49c8-ab7c-0e070ce0625c" providerId="ADAL" clId="{9ECE2E18-762E-4F61-ABCB-50E34E998836}" dt="2020-09-30T06:49:28.808" v="425" actId="2711"/>
          <ac:spMkLst>
            <pc:docMk/>
            <pc:sldMk cId="680204824" sldId="330"/>
            <ac:spMk id="133" creationId="{00000000-0000-0000-0000-000000000000}"/>
          </ac:spMkLst>
        </pc:spChg>
      </pc:sldChg>
      <pc:sldChg chg="modSp mod modNotesTx">
        <pc:chgData name="Franken, Ronny" userId="a71de399-2f51-49c8-ab7c-0e070ce0625c" providerId="ADAL" clId="{9ECE2E18-762E-4F61-ABCB-50E34E998836}" dt="2020-09-30T06:36:45.137" v="289" actId="20577"/>
        <pc:sldMkLst>
          <pc:docMk/>
          <pc:sldMk cId="756155500" sldId="334"/>
        </pc:sldMkLst>
        <pc:spChg chg="mod">
          <ac:chgData name="Franken, Ronny" userId="a71de399-2f51-49c8-ab7c-0e070ce0625c" providerId="ADAL" clId="{9ECE2E18-762E-4F61-ABCB-50E34E998836}" dt="2020-09-30T06:36:27.850" v="283" actId="113"/>
          <ac:spMkLst>
            <pc:docMk/>
            <pc:sldMk cId="756155500" sldId="334"/>
            <ac:spMk id="130" creationId="{00000000-0000-0000-0000-000000000000}"/>
          </ac:spMkLst>
        </pc:spChg>
        <pc:spChg chg="mod">
          <ac:chgData name="Franken, Ronny" userId="a71de399-2f51-49c8-ab7c-0e070ce0625c" providerId="ADAL" clId="{9ECE2E18-762E-4F61-ABCB-50E34E998836}" dt="2020-09-30T06:36:35.764" v="286" actId="113"/>
          <ac:spMkLst>
            <pc:docMk/>
            <pc:sldMk cId="756155500" sldId="334"/>
            <ac:spMk id="132" creationId="{00000000-0000-0000-0000-000000000000}"/>
          </ac:spMkLst>
        </pc:spChg>
        <pc:spChg chg="mod">
          <ac:chgData name="Franken, Ronny" userId="a71de399-2f51-49c8-ab7c-0e070ce0625c" providerId="ADAL" clId="{9ECE2E18-762E-4F61-ABCB-50E34E998836}" dt="2020-09-30T06:36:45.137" v="289" actId="20577"/>
          <ac:spMkLst>
            <pc:docMk/>
            <pc:sldMk cId="756155500" sldId="334"/>
            <ac:spMk id="133" creationId="{00000000-0000-0000-0000-000000000000}"/>
          </ac:spMkLst>
        </pc:spChg>
      </pc:sldChg>
      <pc:sldChg chg="modSp mod modNotesTx">
        <pc:chgData name="Franken, Ronny" userId="a71de399-2f51-49c8-ab7c-0e070ce0625c" providerId="ADAL" clId="{9ECE2E18-762E-4F61-ABCB-50E34E998836}" dt="2020-09-30T09:03:49.092" v="513" actId="20577"/>
        <pc:sldMkLst>
          <pc:docMk/>
          <pc:sldMk cId="1597455143" sldId="337"/>
        </pc:sldMkLst>
        <pc:spChg chg="mod">
          <ac:chgData name="Franken, Ronny" userId="a71de399-2f51-49c8-ab7c-0e070ce0625c" providerId="ADAL" clId="{9ECE2E18-762E-4F61-ABCB-50E34E998836}" dt="2020-09-30T06:41:52.930" v="329" actId="113"/>
          <ac:spMkLst>
            <pc:docMk/>
            <pc:sldMk cId="1597455143" sldId="337"/>
            <ac:spMk id="130" creationId="{00000000-0000-0000-0000-000000000000}"/>
          </ac:spMkLst>
        </pc:spChg>
        <pc:spChg chg="mod">
          <ac:chgData name="Franken, Ronny" userId="a71de399-2f51-49c8-ab7c-0e070ce0625c" providerId="ADAL" clId="{9ECE2E18-762E-4F61-ABCB-50E34E998836}" dt="2020-09-30T06:41:56.994" v="330" actId="2711"/>
          <ac:spMkLst>
            <pc:docMk/>
            <pc:sldMk cId="1597455143" sldId="337"/>
            <ac:spMk id="132" creationId="{00000000-0000-0000-0000-000000000000}"/>
          </ac:spMkLst>
        </pc:spChg>
        <pc:spChg chg="mod">
          <ac:chgData name="Franken, Ronny" userId="a71de399-2f51-49c8-ab7c-0e070ce0625c" providerId="ADAL" clId="{9ECE2E18-762E-4F61-ABCB-50E34E998836}" dt="2020-09-30T09:03:49.092" v="513" actId="20577"/>
          <ac:spMkLst>
            <pc:docMk/>
            <pc:sldMk cId="1597455143" sldId="337"/>
            <ac:spMk id="133" creationId="{00000000-0000-0000-0000-000000000000}"/>
          </ac:spMkLst>
        </pc:spChg>
      </pc:sldChg>
      <pc:sldChg chg="modSp mod modNotesTx">
        <pc:chgData name="Franken, Ronny" userId="a71de399-2f51-49c8-ab7c-0e070ce0625c" providerId="ADAL" clId="{9ECE2E18-762E-4F61-ABCB-50E34E998836}" dt="2020-09-30T06:50:02.251" v="435" actId="2711"/>
        <pc:sldMkLst>
          <pc:docMk/>
          <pc:sldMk cId="3783570192" sldId="339"/>
        </pc:sldMkLst>
        <pc:spChg chg="mod">
          <ac:chgData name="Franken, Ronny" userId="a71de399-2f51-49c8-ab7c-0e070ce0625c" providerId="ADAL" clId="{9ECE2E18-762E-4F61-ABCB-50E34E998836}" dt="2020-09-30T06:49:58.242" v="434" actId="113"/>
          <ac:spMkLst>
            <pc:docMk/>
            <pc:sldMk cId="3783570192" sldId="339"/>
            <ac:spMk id="130" creationId="{00000000-0000-0000-0000-000000000000}"/>
          </ac:spMkLst>
        </pc:spChg>
        <pc:spChg chg="mod">
          <ac:chgData name="Franken, Ronny" userId="a71de399-2f51-49c8-ab7c-0e070ce0625c" providerId="ADAL" clId="{9ECE2E18-762E-4F61-ABCB-50E34E998836}" dt="2020-09-30T06:49:53.249" v="431" actId="2711"/>
          <ac:spMkLst>
            <pc:docMk/>
            <pc:sldMk cId="3783570192" sldId="339"/>
            <ac:spMk id="132" creationId="{00000000-0000-0000-0000-000000000000}"/>
          </ac:spMkLst>
        </pc:spChg>
        <pc:spChg chg="mod">
          <ac:chgData name="Franken, Ronny" userId="a71de399-2f51-49c8-ab7c-0e070ce0625c" providerId="ADAL" clId="{9ECE2E18-762E-4F61-ABCB-50E34E998836}" dt="2020-09-30T06:50:02.251" v="435" actId="2711"/>
          <ac:spMkLst>
            <pc:docMk/>
            <pc:sldMk cId="3783570192" sldId="339"/>
            <ac:spMk id="133" creationId="{00000000-0000-0000-0000-000000000000}"/>
          </ac:spMkLst>
        </pc:spChg>
      </pc:sldChg>
      <pc:sldChg chg="modSp mod modNotesTx">
        <pc:chgData name="Franken, Ronny" userId="a71de399-2f51-49c8-ab7c-0e070ce0625c" providerId="ADAL" clId="{9ECE2E18-762E-4F61-ABCB-50E34E998836}" dt="2020-09-30T06:43:50.948" v="362" actId="2711"/>
        <pc:sldMkLst>
          <pc:docMk/>
          <pc:sldMk cId="1053996892" sldId="343"/>
        </pc:sldMkLst>
        <pc:spChg chg="mod">
          <ac:chgData name="Franken, Ronny" userId="a71de399-2f51-49c8-ab7c-0e070ce0625c" providerId="ADAL" clId="{9ECE2E18-762E-4F61-ABCB-50E34E998836}" dt="2020-09-30T06:43:40.226" v="360" actId="113"/>
          <ac:spMkLst>
            <pc:docMk/>
            <pc:sldMk cId="1053996892" sldId="343"/>
            <ac:spMk id="130" creationId="{00000000-0000-0000-0000-000000000000}"/>
          </ac:spMkLst>
        </pc:spChg>
        <pc:spChg chg="mod">
          <ac:chgData name="Franken, Ronny" userId="a71de399-2f51-49c8-ab7c-0e070ce0625c" providerId="ADAL" clId="{9ECE2E18-762E-4F61-ABCB-50E34E998836}" dt="2020-09-30T06:43:44.986" v="361" actId="2711"/>
          <ac:spMkLst>
            <pc:docMk/>
            <pc:sldMk cId="1053996892" sldId="343"/>
            <ac:spMk id="132" creationId="{00000000-0000-0000-0000-000000000000}"/>
          </ac:spMkLst>
        </pc:spChg>
        <pc:spChg chg="mod">
          <ac:chgData name="Franken, Ronny" userId="a71de399-2f51-49c8-ab7c-0e070ce0625c" providerId="ADAL" clId="{9ECE2E18-762E-4F61-ABCB-50E34E998836}" dt="2020-09-30T06:43:50.948" v="362" actId="2711"/>
          <ac:spMkLst>
            <pc:docMk/>
            <pc:sldMk cId="1053996892" sldId="343"/>
            <ac:spMk id="133" creationId="{00000000-0000-0000-0000-000000000000}"/>
          </ac:spMkLst>
        </pc:spChg>
      </pc:sldChg>
      <pc:sldChg chg="modSp mod modNotesTx">
        <pc:chgData name="Franken, Ronny" userId="a71de399-2f51-49c8-ab7c-0e070ce0625c" providerId="ADAL" clId="{9ECE2E18-762E-4F61-ABCB-50E34E998836}" dt="2020-09-30T06:44:50.696" v="373" actId="2711"/>
        <pc:sldMkLst>
          <pc:docMk/>
          <pc:sldMk cId="3689754943" sldId="344"/>
        </pc:sldMkLst>
        <pc:spChg chg="mod">
          <ac:chgData name="Franken, Ronny" userId="a71de399-2f51-49c8-ab7c-0e070ce0625c" providerId="ADAL" clId="{9ECE2E18-762E-4F61-ABCB-50E34E998836}" dt="2020-09-30T06:44:47.226" v="372" actId="113"/>
          <ac:spMkLst>
            <pc:docMk/>
            <pc:sldMk cId="3689754943" sldId="344"/>
            <ac:spMk id="130" creationId="{00000000-0000-0000-0000-000000000000}"/>
          </ac:spMkLst>
        </pc:spChg>
        <pc:spChg chg="mod">
          <ac:chgData name="Franken, Ronny" userId="a71de399-2f51-49c8-ab7c-0e070ce0625c" providerId="ADAL" clId="{9ECE2E18-762E-4F61-ABCB-50E34E998836}" dt="2020-09-30T06:44:50.696" v="373" actId="2711"/>
          <ac:spMkLst>
            <pc:docMk/>
            <pc:sldMk cId="3689754943" sldId="344"/>
            <ac:spMk id="132" creationId="{00000000-0000-0000-0000-000000000000}"/>
          </ac:spMkLst>
        </pc:spChg>
        <pc:spChg chg="mod">
          <ac:chgData name="Franken, Ronny" userId="a71de399-2f51-49c8-ab7c-0e070ce0625c" providerId="ADAL" clId="{9ECE2E18-762E-4F61-ABCB-50E34E998836}" dt="2020-09-30T06:44:41.154" v="369" actId="255"/>
          <ac:spMkLst>
            <pc:docMk/>
            <pc:sldMk cId="3689754943" sldId="344"/>
            <ac:spMk id="133" creationId="{00000000-0000-0000-0000-000000000000}"/>
          </ac:spMkLst>
        </pc:spChg>
      </pc:sldChg>
      <pc:sldChg chg="modSp mod modCm modNotesTx">
        <pc:chgData name="Franken, Ronny" userId="a71de399-2f51-49c8-ab7c-0e070ce0625c" providerId="ADAL" clId="{9ECE2E18-762E-4F61-ABCB-50E34E998836}" dt="2020-09-30T09:05:06.211" v="518" actId="20577"/>
        <pc:sldMkLst>
          <pc:docMk/>
          <pc:sldMk cId="2870185781" sldId="345"/>
        </pc:sldMkLst>
        <pc:spChg chg="mod">
          <ac:chgData name="Franken, Ronny" userId="a71de399-2f51-49c8-ab7c-0e070ce0625c" providerId="ADAL" clId="{9ECE2E18-762E-4F61-ABCB-50E34E998836}" dt="2020-09-30T09:05:06.211" v="518" actId="20577"/>
          <ac:spMkLst>
            <pc:docMk/>
            <pc:sldMk cId="2870185781" sldId="345"/>
            <ac:spMk id="130" creationId="{00000000-0000-0000-0000-000000000000}"/>
          </ac:spMkLst>
        </pc:spChg>
        <pc:spChg chg="mod">
          <ac:chgData name="Franken, Ronny" userId="a71de399-2f51-49c8-ab7c-0e070ce0625c" providerId="ADAL" clId="{9ECE2E18-762E-4F61-ABCB-50E34E998836}" dt="2020-09-30T06:44:58.522" v="374" actId="2711"/>
          <ac:spMkLst>
            <pc:docMk/>
            <pc:sldMk cId="2870185781" sldId="345"/>
            <ac:spMk id="132" creationId="{00000000-0000-0000-0000-000000000000}"/>
          </ac:spMkLst>
        </pc:spChg>
        <pc:spChg chg="mod">
          <ac:chgData name="Franken, Ronny" userId="a71de399-2f51-49c8-ab7c-0e070ce0625c" providerId="ADAL" clId="{9ECE2E18-762E-4F61-ABCB-50E34E998836}" dt="2020-09-30T06:45:12.772" v="379" actId="113"/>
          <ac:spMkLst>
            <pc:docMk/>
            <pc:sldMk cId="2870185781" sldId="345"/>
            <ac:spMk id="133" creationId="{00000000-0000-0000-0000-000000000000}"/>
          </ac:spMkLst>
        </pc:spChg>
      </pc:sldChg>
      <pc:sldChg chg="modSp mod modNotesTx">
        <pc:chgData name="Franken, Ronny" userId="a71de399-2f51-49c8-ab7c-0e070ce0625c" providerId="ADAL" clId="{9ECE2E18-762E-4F61-ABCB-50E34E998836}" dt="2020-09-30T06:44:18.578" v="367" actId="2711"/>
        <pc:sldMkLst>
          <pc:docMk/>
          <pc:sldMk cId="2762038761" sldId="346"/>
        </pc:sldMkLst>
        <pc:spChg chg="mod">
          <ac:chgData name="Franken, Ronny" userId="a71de399-2f51-49c8-ab7c-0e070ce0625c" providerId="ADAL" clId="{9ECE2E18-762E-4F61-ABCB-50E34E998836}" dt="2020-09-30T06:44:14.282" v="366" actId="113"/>
          <ac:spMkLst>
            <pc:docMk/>
            <pc:sldMk cId="2762038761" sldId="346"/>
            <ac:spMk id="130" creationId="{00000000-0000-0000-0000-000000000000}"/>
          </ac:spMkLst>
        </pc:spChg>
        <pc:spChg chg="mod">
          <ac:chgData name="Franken, Ronny" userId="a71de399-2f51-49c8-ab7c-0e070ce0625c" providerId="ADAL" clId="{9ECE2E18-762E-4F61-ABCB-50E34E998836}" dt="2020-09-30T06:44:18.578" v="367" actId="2711"/>
          <ac:spMkLst>
            <pc:docMk/>
            <pc:sldMk cId="2762038761" sldId="346"/>
            <ac:spMk id="132" creationId="{00000000-0000-0000-0000-000000000000}"/>
          </ac:spMkLst>
        </pc:spChg>
        <pc:spChg chg="mod">
          <ac:chgData name="Franken, Ronny" userId="a71de399-2f51-49c8-ab7c-0e070ce0625c" providerId="ADAL" clId="{9ECE2E18-762E-4F61-ABCB-50E34E998836}" dt="2020-09-30T06:44:08.168" v="363" actId="2711"/>
          <ac:spMkLst>
            <pc:docMk/>
            <pc:sldMk cId="2762038761" sldId="346"/>
            <ac:spMk id="133" creationId="{00000000-0000-0000-0000-000000000000}"/>
          </ac:spMkLst>
        </pc:spChg>
      </pc:sldChg>
      <pc:sldChg chg="modSp mod modNotesTx">
        <pc:chgData name="Franken, Ronny" userId="a71de399-2f51-49c8-ab7c-0e070ce0625c" providerId="ADAL" clId="{9ECE2E18-762E-4F61-ABCB-50E34E998836}" dt="2020-09-30T06:42:40.249" v="341" actId="20577"/>
        <pc:sldMkLst>
          <pc:docMk/>
          <pc:sldMk cId="1913564948" sldId="350"/>
        </pc:sldMkLst>
        <pc:spChg chg="mod">
          <ac:chgData name="Franken, Ronny" userId="a71de399-2f51-49c8-ab7c-0e070ce0625c" providerId="ADAL" clId="{9ECE2E18-762E-4F61-ABCB-50E34E998836}" dt="2020-09-30T06:42:30.124" v="338" actId="113"/>
          <ac:spMkLst>
            <pc:docMk/>
            <pc:sldMk cId="1913564948" sldId="350"/>
            <ac:spMk id="130" creationId="{00000000-0000-0000-0000-000000000000}"/>
          </ac:spMkLst>
        </pc:spChg>
        <pc:spChg chg="mod">
          <ac:chgData name="Franken, Ronny" userId="a71de399-2f51-49c8-ab7c-0e070ce0625c" providerId="ADAL" clId="{9ECE2E18-762E-4F61-ABCB-50E34E998836}" dt="2020-09-30T06:42:33.985" v="339" actId="2711"/>
          <ac:spMkLst>
            <pc:docMk/>
            <pc:sldMk cId="1913564948" sldId="350"/>
            <ac:spMk id="132" creationId="{00000000-0000-0000-0000-000000000000}"/>
          </ac:spMkLst>
        </pc:spChg>
        <pc:spChg chg="mod">
          <ac:chgData name="Franken, Ronny" userId="a71de399-2f51-49c8-ab7c-0e070ce0625c" providerId="ADAL" clId="{9ECE2E18-762E-4F61-ABCB-50E34E998836}" dt="2020-09-30T06:42:40.249" v="341" actId="20577"/>
          <ac:spMkLst>
            <pc:docMk/>
            <pc:sldMk cId="1913564948" sldId="350"/>
            <ac:spMk id="133" creationId="{00000000-0000-0000-0000-000000000000}"/>
          </ac:spMkLst>
        </pc:spChg>
      </pc:sldChg>
      <pc:sldChg chg="modSp mod modNotesTx">
        <pc:chgData name="Franken, Ronny" userId="a71de399-2f51-49c8-ab7c-0e070ce0625c" providerId="ADAL" clId="{9ECE2E18-762E-4F61-ABCB-50E34E998836}" dt="2020-09-30T06:43:05.432" v="346" actId="2711"/>
        <pc:sldMkLst>
          <pc:docMk/>
          <pc:sldMk cId="1533636925" sldId="351"/>
        </pc:sldMkLst>
        <pc:spChg chg="mod">
          <ac:chgData name="Franken, Ronny" userId="a71de399-2f51-49c8-ab7c-0e070ce0625c" providerId="ADAL" clId="{9ECE2E18-762E-4F61-ABCB-50E34E998836}" dt="2020-09-30T06:42:56.202" v="344" actId="113"/>
          <ac:spMkLst>
            <pc:docMk/>
            <pc:sldMk cId="1533636925" sldId="351"/>
            <ac:spMk id="130" creationId="{00000000-0000-0000-0000-000000000000}"/>
          </ac:spMkLst>
        </pc:spChg>
        <pc:spChg chg="mod">
          <ac:chgData name="Franken, Ronny" userId="a71de399-2f51-49c8-ab7c-0e070ce0625c" providerId="ADAL" clId="{9ECE2E18-762E-4F61-ABCB-50E34E998836}" dt="2020-09-30T06:43:00.793" v="345" actId="2711"/>
          <ac:spMkLst>
            <pc:docMk/>
            <pc:sldMk cId="1533636925" sldId="351"/>
            <ac:spMk id="132" creationId="{00000000-0000-0000-0000-000000000000}"/>
          </ac:spMkLst>
        </pc:spChg>
        <pc:spChg chg="mod">
          <ac:chgData name="Franken, Ronny" userId="a71de399-2f51-49c8-ab7c-0e070ce0625c" providerId="ADAL" clId="{9ECE2E18-762E-4F61-ABCB-50E34E998836}" dt="2020-09-30T06:43:05.432" v="346" actId="2711"/>
          <ac:spMkLst>
            <pc:docMk/>
            <pc:sldMk cId="1533636925" sldId="351"/>
            <ac:spMk id="133" creationId="{00000000-0000-0000-0000-000000000000}"/>
          </ac:spMkLst>
        </pc:spChg>
      </pc:sldChg>
      <pc:sldChg chg="modSp mod modNotesTx">
        <pc:chgData name="Franken, Ronny" userId="a71de399-2f51-49c8-ab7c-0e070ce0625c" providerId="ADAL" clId="{9ECE2E18-762E-4F61-ABCB-50E34E998836}" dt="2020-09-30T06:43:29.848" v="357" actId="2711"/>
        <pc:sldMkLst>
          <pc:docMk/>
          <pc:sldMk cId="2238545242" sldId="352"/>
        </pc:sldMkLst>
        <pc:spChg chg="mod">
          <ac:chgData name="Franken, Ronny" userId="a71de399-2f51-49c8-ab7c-0e070ce0625c" providerId="ADAL" clId="{9ECE2E18-762E-4F61-ABCB-50E34E998836}" dt="2020-09-30T06:43:25.665" v="356" actId="113"/>
          <ac:spMkLst>
            <pc:docMk/>
            <pc:sldMk cId="2238545242" sldId="352"/>
            <ac:spMk id="130" creationId="{00000000-0000-0000-0000-000000000000}"/>
          </ac:spMkLst>
        </pc:spChg>
        <pc:spChg chg="mod">
          <ac:chgData name="Franken, Ronny" userId="a71de399-2f51-49c8-ab7c-0e070ce0625c" providerId="ADAL" clId="{9ECE2E18-762E-4F61-ABCB-50E34E998836}" dt="2020-09-30T06:43:29.848" v="357" actId="2711"/>
          <ac:spMkLst>
            <pc:docMk/>
            <pc:sldMk cId="2238545242" sldId="352"/>
            <ac:spMk id="132" creationId="{00000000-0000-0000-0000-000000000000}"/>
          </ac:spMkLst>
        </pc:spChg>
        <pc:spChg chg="mod">
          <ac:chgData name="Franken, Ronny" userId="a71de399-2f51-49c8-ab7c-0e070ce0625c" providerId="ADAL" clId="{9ECE2E18-762E-4F61-ABCB-50E34E998836}" dt="2020-09-30T06:43:19.097" v="353" actId="20577"/>
          <ac:spMkLst>
            <pc:docMk/>
            <pc:sldMk cId="2238545242" sldId="352"/>
            <ac:spMk id="133" creationId="{00000000-0000-0000-0000-000000000000}"/>
          </ac:spMkLst>
        </pc:spChg>
      </pc:sldChg>
      <pc:sldChg chg="modSp mod modNotesTx">
        <pc:chgData name="Franken, Ronny" userId="a71de399-2f51-49c8-ab7c-0e070ce0625c" providerId="ADAL" clId="{9ECE2E18-762E-4F61-ABCB-50E34E998836}" dt="2020-09-30T06:50:09.768" v="436" actId="2711"/>
        <pc:sldMkLst>
          <pc:docMk/>
          <pc:sldMk cId="634610309" sldId="353"/>
        </pc:sldMkLst>
        <pc:spChg chg="mod">
          <ac:chgData name="Franken, Ronny" userId="a71de399-2f51-49c8-ab7c-0e070ce0625c" providerId="ADAL" clId="{9ECE2E18-762E-4F61-ABCB-50E34E998836}" dt="2020-09-30T06:50:09.768" v="436" actId="2711"/>
          <ac:spMkLst>
            <pc:docMk/>
            <pc:sldMk cId="634610309" sldId="353"/>
            <ac:spMk id="109" creationId="{00000000-0000-0000-0000-000000000000}"/>
          </ac:spMkLst>
        </pc:spChg>
      </pc:sldChg>
      <pc:sldChg chg="modSp mod modNotesTx">
        <pc:chgData name="Franken, Ronny" userId="a71de399-2f51-49c8-ab7c-0e070ce0625c" providerId="ADAL" clId="{9ECE2E18-762E-4F61-ABCB-50E34E998836}" dt="2020-09-30T06:48:38.119" v="414" actId="2711"/>
        <pc:sldMkLst>
          <pc:docMk/>
          <pc:sldMk cId="275306610" sldId="354"/>
        </pc:sldMkLst>
        <pc:spChg chg="mod">
          <ac:chgData name="Franken, Ronny" userId="a71de399-2f51-49c8-ab7c-0e070ce0625c" providerId="ADAL" clId="{9ECE2E18-762E-4F61-ABCB-50E34E998836}" dt="2020-09-30T06:48:34.385" v="413" actId="113"/>
          <ac:spMkLst>
            <pc:docMk/>
            <pc:sldMk cId="275306610" sldId="354"/>
            <ac:spMk id="130" creationId="{00000000-0000-0000-0000-000000000000}"/>
          </ac:spMkLst>
        </pc:spChg>
        <pc:spChg chg="mod">
          <ac:chgData name="Franken, Ronny" userId="a71de399-2f51-49c8-ab7c-0e070ce0625c" providerId="ADAL" clId="{9ECE2E18-762E-4F61-ABCB-50E34E998836}" dt="2020-09-30T06:48:38.119" v="414" actId="2711"/>
          <ac:spMkLst>
            <pc:docMk/>
            <pc:sldMk cId="275306610" sldId="354"/>
            <ac:spMk id="132" creationId="{00000000-0000-0000-0000-000000000000}"/>
          </ac:spMkLst>
        </pc:spChg>
        <pc:spChg chg="mod">
          <ac:chgData name="Franken, Ronny" userId="a71de399-2f51-49c8-ab7c-0e070ce0625c" providerId="ADAL" clId="{9ECE2E18-762E-4F61-ABCB-50E34E998836}" dt="2020-09-30T06:48:18.313" v="409" actId="20577"/>
          <ac:spMkLst>
            <pc:docMk/>
            <pc:sldMk cId="275306610" sldId="354"/>
            <ac:spMk id="133" creationId="{00000000-0000-0000-0000-000000000000}"/>
          </ac:spMkLst>
        </pc:spChg>
      </pc:sldChg>
      <pc:sldChg chg="modSp mod modNotesTx">
        <pc:chgData name="Franken, Ronny" userId="a71de399-2f51-49c8-ab7c-0e070ce0625c" providerId="ADAL" clId="{9ECE2E18-762E-4F61-ABCB-50E34E998836}" dt="2020-09-30T13:22:37.001" v="612" actId="115"/>
        <pc:sldMkLst>
          <pc:docMk/>
          <pc:sldMk cId="1044487044" sldId="355"/>
        </pc:sldMkLst>
        <pc:spChg chg="mod">
          <ac:chgData name="Franken, Ronny" userId="a71de399-2f51-49c8-ab7c-0e070ce0625c" providerId="ADAL" clId="{9ECE2E18-762E-4F61-ABCB-50E34E998836}" dt="2020-09-30T06:37:00.627" v="294" actId="113"/>
          <ac:spMkLst>
            <pc:docMk/>
            <pc:sldMk cId="1044487044" sldId="355"/>
            <ac:spMk id="130" creationId="{00000000-0000-0000-0000-000000000000}"/>
          </ac:spMkLst>
        </pc:spChg>
        <pc:spChg chg="mod">
          <ac:chgData name="Franken, Ronny" userId="a71de399-2f51-49c8-ab7c-0e070ce0625c" providerId="ADAL" clId="{9ECE2E18-762E-4F61-ABCB-50E34E998836}" dt="2020-09-30T06:37:04.857" v="295" actId="2711"/>
          <ac:spMkLst>
            <pc:docMk/>
            <pc:sldMk cId="1044487044" sldId="355"/>
            <ac:spMk id="132" creationId="{00000000-0000-0000-0000-000000000000}"/>
          </ac:spMkLst>
        </pc:spChg>
        <pc:spChg chg="mod">
          <ac:chgData name="Franken, Ronny" userId="a71de399-2f51-49c8-ab7c-0e070ce0625c" providerId="ADAL" clId="{9ECE2E18-762E-4F61-ABCB-50E34E998836}" dt="2020-09-30T13:22:37.001" v="612" actId="115"/>
          <ac:spMkLst>
            <pc:docMk/>
            <pc:sldMk cId="1044487044" sldId="355"/>
            <ac:spMk id="133" creationId="{00000000-0000-0000-0000-000000000000}"/>
          </ac:spMkLst>
        </pc:spChg>
      </pc:sldChg>
      <pc:sldChg chg="modSp mod modNotesTx">
        <pc:chgData name="Franken, Ronny" userId="a71de399-2f51-49c8-ab7c-0e070ce0625c" providerId="ADAL" clId="{9ECE2E18-762E-4F61-ABCB-50E34E998836}" dt="2020-09-30T06:48:52.944" v="420" actId="2711"/>
        <pc:sldMkLst>
          <pc:docMk/>
          <pc:sldMk cId="979839529" sldId="356"/>
        </pc:sldMkLst>
        <pc:spChg chg="mod">
          <ac:chgData name="Franken, Ronny" userId="a71de399-2f51-49c8-ab7c-0e070ce0625c" providerId="ADAL" clId="{9ECE2E18-762E-4F61-ABCB-50E34E998836}" dt="2020-09-30T06:48:46.360" v="417" actId="113"/>
          <ac:spMkLst>
            <pc:docMk/>
            <pc:sldMk cId="979839529" sldId="356"/>
            <ac:spMk id="130" creationId="{00000000-0000-0000-0000-000000000000}"/>
          </ac:spMkLst>
        </pc:spChg>
        <pc:spChg chg="mod">
          <ac:chgData name="Franken, Ronny" userId="a71de399-2f51-49c8-ab7c-0e070ce0625c" providerId="ADAL" clId="{9ECE2E18-762E-4F61-ABCB-50E34E998836}" dt="2020-09-30T06:48:52.944" v="420" actId="2711"/>
          <ac:spMkLst>
            <pc:docMk/>
            <pc:sldMk cId="979839529" sldId="356"/>
            <ac:spMk id="132" creationId="{00000000-0000-0000-0000-000000000000}"/>
          </ac:spMkLst>
        </pc:spChg>
        <pc:spChg chg="mod">
          <ac:chgData name="Franken, Ronny" userId="a71de399-2f51-49c8-ab7c-0e070ce0625c" providerId="ADAL" clId="{9ECE2E18-762E-4F61-ABCB-50E34E998836}" dt="2020-09-30T06:47:39.527" v="399" actId="113"/>
          <ac:spMkLst>
            <pc:docMk/>
            <pc:sldMk cId="979839529" sldId="356"/>
            <ac:spMk id="133" creationId="{00000000-0000-0000-0000-000000000000}"/>
          </ac:spMkLst>
        </pc:spChg>
      </pc:sldChg>
      <pc:sldChg chg="del modNotesTx">
        <pc:chgData name="Franken, Ronny" userId="a71de399-2f51-49c8-ab7c-0e070ce0625c" providerId="ADAL" clId="{9ECE2E18-762E-4F61-ABCB-50E34E998836}" dt="2020-09-30T06:48:21.460" v="410" actId="47"/>
        <pc:sldMkLst>
          <pc:docMk/>
          <pc:sldMk cId="3580249896" sldId="357"/>
        </pc:sldMkLst>
      </pc:sldChg>
      <pc:sldChg chg="addSp delSp modSp del mod ord addCm modCm modNotesTx">
        <pc:chgData name="Franken, Ronny" userId="a71de399-2f51-49c8-ab7c-0e070ce0625c" providerId="ADAL" clId="{9ECE2E18-762E-4F61-ABCB-50E34E998836}" dt="2020-09-30T12:13:20.624" v="604" actId="47"/>
        <pc:sldMkLst>
          <pc:docMk/>
          <pc:sldMk cId="2640668577" sldId="358"/>
        </pc:sldMkLst>
        <pc:spChg chg="add del">
          <ac:chgData name="Franken, Ronny" userId="a71de399-2f51-49c8-ab7c-0e070ce0625c" providerId="ADAL" clId="{9ECE2E18-762E-4F61-ABCB-50E34E998836}" dt="2020-09-30T11:00:06.423" v="562" actId="22"/>
          <ac:spMkLst>
            <pc:docMk/>
            <pc:sldMk cId="2640668577" sldId="358"/>
            <ac:spMk id="6" creationId="{39106BFA-74FE-4AF4-AEEF-B2F49A8FA5CB}"/>
          </ac:spMkLst>
        </pc:spChg>
        <pc:spChg chg="mod">
          <ac:chgData name="Franken, Ronny" userId="a71de399-2f51-49c8-ab7c-0e070ce0625c" providerId="ADAL" clId="{9ECE2E18-762E-4F61-ABCB-50E34E998836}" dt="2020-09-30T10:59:49.751" v="539"/>
          <ac:spMkLst>
            <pc:docMk/>
            <pc:sldMk cId="2640668577" sldId="358"/>
            <ac:spMk id="130" creationId="{00000000-0000-0000-0000-000000000000}"/>
          </ac:spMkLst>
        </pc:spChg>
        <pc:spChg chg="mod">
          <ac:chgData name="Franken, Ronny" userId="a71de399-2f51-49c8-ab7c-0e070ce0625c" providerId="ADAL" clId="{9ECE2E18-762E-4F61-ABCB-50E34E998836}" dt="2020-09-30T06:38:19.769" v="312" actId="2711"/>
          <ac:spMkLst>
            <pc:docMk/>
            <pc:sldMk cId="2640668577" sldId="358"/>
            <ac:spMk id="132" creationId="{00000000-0000-0000-0000-000000000000}"/>
          </ac:spMkLst>
        </pc:spChg>
        <pc:spChg chg="mod">
          <ac:chgData name="Franken, Ronny" userId="a71de399-2f51-49c8-ab7c-0e070ce0625c" providerId="ADAL" clId="{9ECE2E18-762E-4F61-ABCB-50E34E998836}" dt="2020-09-30T11:00:01.670" v="560" actId="20577"/>
          <ac:spMkLst>
            <pc:docMk/>
            <pc:sldMk cId="2640668577" sldId="358"/>
            <ac:spMk id="133" creationId="{00000000-0000-0000-0000-000000000000}"/>
          </ac:spMkLst>
        </pc:spChg>
        <pc:graphicFrameChg chg="add mod">
          <ac:chgData name="Franken, Ronny" userId="a71de399-2f51-49c8-ab7c-0e070ce0625c" providerId="ADAL" clId="{9ECE2E18-762E-4F61-ABCB-50E34E998836}" dt="2020-09-30T11:00:15.586" v="564" actId="1076"/>
          <ac:graphicFrameMkLst>
            <pc:docMk/>
            <pc:sldMk cId="2640668577" sldId="358"/>
            <ac:graphicFrameMk id="3" creationId="{27997B36-FC10-457C-9525-4B6509ED64C4}"/>
          </ac:graphicFrameMkLst>
        </pc:graphicFrameChg>
      </pc:sldChg>
      <pc:sldChg chg="modSp mod modNotesTx">
        <pc:chgData name="Franken, Ronny" userId="a71de399-2f51-49c8-ab7c-0e070ce0625c" providerId="ADAL" clId="{9ECE2E18-762E-4F61-ABCB-50E34E998836}" dt="2020-09-30T13:26:18.496" v="659" actId="115"/>
        <pc:sldMkLst>
          <pc:docMk/>
          <pc:sldMk cId="2926915680" sldId="359"/>
        </pc:sldMkLst>
        <pc:spChg chg="mod">
          <ac:chgData name="Franken, Ronny" userId="a71de399-2f51-49c8-ab7c-0e070ce0625c" providerId="ADAL" clId="{9ECE2E18-762E-4F61-ABCB-50E34E998836}" dt="2020-09-30T06:38:50.094" v="316" actId="113"/>
          <ac:spMkLst>
            <pc:docMk/>
            <pc:sldMk cId="2926915680" sldId="359"/>
            <ac:spMk id="130" creationId="{00000000-0000-0000-0000-000000000000}"/>
          </ac:spMkLst>
        </pc:spChg>
        <pc:spChg chg="mod">
          <ac:chgData name="Franken, Ronny" userId="a71de399-2f51-49c8-ab7c-0e070ce0625c" providerId="ADAL" clId="{9ECE2E18-762E-4F61-ABCB-50E34E998836}" dt="2020-09-30T06:38:54.528" v="317" actId="2711"/>
          <ac:spMkLst>
            <pc:docMk/>
            <pc:sldMk cId="2926915680" sldId="359"/>
            <ac:spMk id="132" creationId="{00000000-0000-0000-0000-000000000000}"/>
          </ac:spMkLst>
        </pc:spChg>
        <pc:spChg chg="mod">
          <ac:chgData name="Franken, Ronny" userId="a71de399-2f51-49c8-ab7c-0e070ce0625c" providerId="ADAL" clId="{9ECE2E18-762E-4F61-ABCB-50E34E998836}" dt="2020-09-30T13:26:18.496" v="659" actId="115"/>
          <ac:spMkLst>
            <pc:docMk/>
            <pc:sldMk cId="2926915680" sldId="359"/>
            <ac:spMk id="133" creationId="{00000000-0000-0000-0000-000000000000}"/>
          </ac:spMkLst>
        </pc:spChg>
      </pc:sldChg>
      <pc:sldChg chg="modSp add mod ord">
        <pc:chgData name="Franken, Ronny" userId="a71de399-2f51-49c8-ab7c-0e070ce0625c" providerId="ADAL" clId="{9ECE2E18-762E-4F61-ABCB-50E34E998836}" dt="2020-09-30T06:49:05.481" v="424" actId="113"/>
        <pc:sldMkLst>
          <pc:docMk/>
          <pc:sldMk cId="3436789264" sldId="360"/>
        </pc:sldMkLst>
        <pc:spChg chg="mod">
          <ac:chgData name="Franken, Ronny" userId="a71de399-2f51-49c8-ab7c-0e070ce0625c" providerId="ADAL" clId="{9ECE2E18-762E-4F61-ABCB-50E34E998836}" dt="2020-09-30T06:49:05.481" v="424" actId="113"/>
          <ac:spMkLst>
            <pc:docMk/>
            <pc:sldMk cId="3436789264" sldId="360"/>
            <ac:spMk id="130" creationId="{00000000-0000-0000-0000-000000000000}"/>
          </ac:spMkLst>
        </pc:spChg>
        <pc:spChg chg="mod">
          <ac:chgData name="Franken, Ronny" userId="a71de399-2f51-49c8-ab7c-0e070ce0625c" providerId="ADAL" clId="{9ECE2E18-762E-4F61-ABCB-50E34E998836}" dt="2020-09-30T06:48:59.704" v="421" actId="2711"/>
          <ac:spMkLst>
            <pc:docMk/>
            <pc:sldMk cId="3436789264" sldId="360"/>
            <ac:spMk id="132" creationId="{00000000-0000-0000-0000-000000000000}"/>
          </ac:spMkLst>
        </pc:spChg>
        <pc:spChg chg="mod">
          <ac:chgData name="Franken, Ronny" userId="a71de399-2f51-49c8-ab7c-0e070ce0625c" providerId="ADAL" clId="{9ECE2E18-762E-4F61-ABCB-50E34E998836}" dt="2020-09-30T06:48:15.249" v="408" actId="20577"/>
          <ac:spMkLst>
            <pc:docMk/>
            <pc:sldMk cId="3436789264" sldId="360"/>
            <ac:spMk id="133" creationId="{00000000-0000-0000-0000-000000000000}"/>
          </ac:spMkLst>
        </pc:spChg>
      </pc:sldChg>
      <pc:sldChg chg="add">
        <pc:chgData name="Franken, Ronny" userId="a71de399-2f51-49c8-ab7c-0e070ce0625c" providerId="ADAL" clId="{9ECE2E18-762E-4F61-ABCB-50E34E998836}" dt="2020-09-30T10:58:38.413" v="519"/>
        <pc:sldMkLst>
          <pc:docMk/>
          <pc:sldMk cId="2120390788" sldId="363"/>
        </pc:sldMkLst>
      </pc:sldChg>
    </pc:docChg>
  </pc:docChgLst>
  <pc:docChgLst>
    <pc:chgData name="Bonewald, Ard" userId="S::bonewald.a@buas.nl::02a97fbc-2d7e-4209-91f8-81b1529750b0" providerId="AD" clId="Web-{F746C904-C720-48FD-8E43-10C048EA37A1}"/>
    <pc:docChg chg="">
      <pc:chgData name="Bonewald, Ard" userId="S::bonewald.a@buas.nl::02a97fbc-2d7e-4209-91f8-81b1529750b0" providerId="AD" clId="Web-{F746C904-C720-48FD-8E43-10C048EA37A1}" dt="2021-09-29T08:46:16.243" v="0"/>
      <pc:docMkLst>
        <pc:docMk/>
      </pc:docMkLst>
      <pc:sldChg chg="addCm">
        <pc:chgData name="Bonewald, Ard" userId="S::bonewald.a@buas.nl::02a97fbc-2d7e-4209-91f8-81b1529750b0" providerId="AD" clId="Web-{F746C904-C720-48FD-8E43-10C048EA37A1}" dt="2021-09-29T08:46:16.243" v="0"/>
        <pc:sldMkLst>
          <pc:docMk/>
          <pc:sldMk cId="380777882" sldId="369"/>
        </pc:sldMkLst>
      </pc:sldChg>
    </pc:docChg>
  </pc:docChgLst>
  <pc:docChgLst>
    <pc:chgData name="Akker, Fabian" userId="S::akker.f@buas.nl::69d2f9bd-7e4f-4dbc-99fc-9d1c41808218" providerId="AD" clId="Web-{994ED17F-587A-4973-90BF-528AE861C403}"/>
    <pc:docChg chg="">
      <pc:chgData name="Akker, Fabian" userId="S::akker.f@buas.nl::69d2f9bd-7e4f-4dbc-99fc-9d1c41808218" providerId="AD" clId="Web-{994ED17F-587A-4973-90BF-528AE861C403}" dt="2021-09-29T08:13:59.014" v="0"/>
      <pc:docMkLst>
        <pc:docMk/>
      </pc:docMkLst>
      <pc:sldChg chg="addCm">
        <pc:chgData name="Akker, Fabian" userId="S::akker.f@buas.nl::69d2f9bd-7e4f-4dbc-99fc-9d1c41808218" providerId="AD" clId="Web-{994ED17F-587A-4973-90BF-528AE861C403}" dt="2021-09-29T08:13:59.014" v="0"/>
        <pc:sldMkLst>
          <pc:docMk/>
          <pc:sldMk cId="380777882" sldId="369"/>
        </pc:sldMkLst>
      </pc:sldChg>
    </pc:docChg>
  </pc:docChgLst>
  <pc:docChgLst>
    <pc:chgData name="Franken, Ronny" userId="a71de399-2f51-49c8-ab7c-0e070ce0625c" providerId="ADAL" clId="{B3C8904D-D16D-4DE1-8E62-369A7AD6078A}"/>
    <pc:docChg chg="undo custSel addSld delSld modSld sldOrd addSection delSection modSection">
      <pc:chgData name="Franken, Ronny" userId="a71de399-2f51-49c8-ab7c-0e070ce0625c" providerId="ADAL" clId="{B3C8904D-D16D-4DE1-8E62-369A7AD6078A}" dt="2021-10-04T07:12:27.030" v="3011" actId="255"/>
      <pc:docMkLst>
        <pc:docMk/>
      </pc:docMkLst>
      <pc:sldChg chg="addSp delSp modSp mod">
        <pc:chgData name="Franken, Ronny" userId="a71de399-2f51-49c8-ab7c-0e070ce0625c" providerId="ADAL" clId="{B3C8904D-D16D-4DE1-8E62-369A7AD6078A}" dt="2021-09-24T09:37:46.416" v="823" actId="20577"/>
        <pc:sldMkLst>
          <pc:docMk/>
          <pc:sldMk cId="0" sldId="256"/>
        </pc:sldMkLst>
        <pc:spChg chg="add del mod">
          <ac:chgData name="Franken, Ronny" userId="a71de399-2f51-49c8-ab7c-0e070ce0625c" providerId="ADAL" clId="{B3C8904D-D16D-4DE1-8E62-369A7AD6078A}" dt="2021-09-24T09:37:42.598" v="819" actId="478"/>
          <ac:spMkLst>
            <pc:docMk/>
            <pc:sldMk cId="0" sldId="256"/>
            <ac:spMk id="2" creationId="{C31B0096-172D-4C07-B931-12ED0EF83AC7}"/>
          </ac:spMkLst>
        </pc:spChg>
        <pc:spChg chg="mod">
          <ac:chgData name="Franken, Ronny" userId="a71de399-2f51-49c8-ab7c-0e070ce0625c" providerId="ADAL" clId="{B3C8904D-D16D-4DE1-8E62-369A7AD6078A}" dt="2021-09-24T09:37:46.416" v="823" actId="20577"/>
          <ac:spMkLst>
            <pc:docMk/>
            <pc:sldMk cId="0" sldId="256"/>
            <ac:spMk id="93" creationId="{00000000-0000-0000-0000-000000000000}"/>
          </ac:spMkLst>
        </pc:spChg>
      </pc:sldChg>
      <pc:sldChg chg="modSp mod addCm delCm">
        <pc:chgData name="Franken, Ronny" userId="a71de399-2f51-49c8-ab7c-0e070ce0625c" providerId="ADAL" clId="{B3C8904D-D16D-4DE1-8E62-369A7AD6078A}" dt="2021-10-04T06:59:26.939" v="2969" actId="20577"/>
        <pc:sldMkLst>
          <pc:docMk/>
          <pc:sldMk cId="0" sldId="258"/>
        </pc:sldMkLst>
        <pc:spChg chg="mod">
          <ac:chgData name="Franken, Ronny" userId="a71de399-2f51-49c8-ab7c-0e070ce0625c" providerId="ADAL" clId="{B3C8904D-D16D-4DE1-8E62-369A7AD6078A}" dt="2021-10-04T06:59:26.939" v="2969" actId="20577"/>
          <ac:spMkLst>
            <pc:docMk/>
            <pc:sldMk cId="0" sldId="258"/>
            <ac:spMk id="110" creationId="{00000000-0000-0000-0000-000000000000}"/>
          </ac:spMkLst>
        </pc:spChg>
      </pc:sldChg>
      <pc:sldChg chg="modSp mod delCm">
        <pc:chgData name="Franken, Ronny" userId="a71de399-2f51-49c8-ab7c-0e070ce0625c" providerId="ADAL" clId="{B3C8904D-D16D-4DE1-8E62-369A7AD6078A}" dt="2021-10-04T07:00:41.647" v="2971" actId="20577"/>
        <pc:sldMkLst>
          <pc:docMk/>
          <pc:sldMk cId="0" sldId="259"/>
        </pc:sldMkLst>
        <pc:spChg chg="mod">
          <ac:chgData name="Franken, Ronny" userId="a71de399-2f51-49c8-ab7c-0e070ce0625c" providerId="ADAL" clId="{B3C8904D-D16D-4DE1-8E62-369A7AD6078A}" dt="2021-10-04T07:00:41.647" v="2971" actId="20577"/>
          <ac:spMkLst>
            <pc:docMk/>
            <pc:sldMk cId="0" sldId="259"/>
            <ac:spMk id="118" creationId="{00000000-0000-0000-0000-000000000000}"/>
          </ac:spMkLst>
        </pc:spChg>
      </pc:sldChg>
      <pc:sldChg chg="modSp mod">
        <pc:chgData name="Franken, Ronny" userId="a71de399-2f51-49c8-ab7c-0e070ce0625c" providerId="ADAL" clId="{B3C8904D-D16D-4DE1-8E62-369A7AD6078A}" dt="2021-09-24T09:41:38.848" v="885" actId="20577"/>
        <pc:sldMkLst>
          <pc:docMk/>
          <pc:sldMk cId="0" sldId="284"/>
        </pc:sldMkLst>
        <pc:spChg chg="mod">
          <ac:chgData name="Franken, Ronny" userId="a71de399-2f51-49c8-ab7c-0e070ce0625c" providerId="ADAL" clId="{B3C8904D-D16D-4DE1-8E62-369A7AD6078A}" dt="2021-09-24T09:41:38.848" v="885" actId="20577"/>
          <ac:spMkLst>
            <pc:docMk/>
            <pc:sldMk cId="0" sldId="284"/>
            <ac:spMk id="360" creationId="{00000000-0000-0000-0000-000000000000}"/>
          </ac:spMkLst>
        </pc:spChg>
      </pc:sldChg>
      <pc:sldChg chg="del ord">
        <pc:chgData name="Franken, Ronny" userId="a71de399-2f51-49c8-ab7c-0e070ce0625c" providerId="ADAL" clId="{B3C8904D-D16D-4DE1-8E62-369A7AD6078A}" dt="2021-09-24T09:54:32.716" v="1594" actId="47"/>
        <pc:sldMkLst>
          <pc:docMk/>
          <pc:sldMk cId="1326478860" sldId="320"/>
        </pc:sldMkLst>
      </pc:sldChg>
      <pc:sldChg chg="del">
        <pc:chgData name="Franken, Ronny" userId="a71de399-2f51-49c8-ab7c-0e070ce0625c" providerId="ADAL" clId="{B3C8904D-D16D-4DE1-8E62-369A7AD6078A}" dt="2021-09-24T09:54:33.515" v="1595" actId="47"/>
        <pc:sldMkLst>
          <pc:docMk/>
          <pc:sldMk cId="1101366159" sldId="321"/>
        </pc:sldMkLst>
      </pc:sldChg>
      <pc:sldChg chg="del mod modShow">
        <pc:chgData name="Franken, Ronny" userId="a71de399-2f51-49c8-ab7c-0e070ce0625c" providerId="ADAL" clId="{B3C8904D-D16D-4DE1-8E62-369A7AD6078A}" dt="2021-09-24T09:54:34.308" v="1596" actId="47"/>
        <pc:sldMkLst>
          <pc:docMk/>
          <pc:sldMk cId="553188226" sldId="323"/>
        </pc:sldMkLst>
      </pc:sldChg>
      <pc:sldChg chg="modSp mod">
        <pc:chgData name="Franken, Ronny" userId="a71de399-2f51-49c8-ab7c-0e070ce0625c" providerId="ADAL" clId="{B3C8904D-D16D-4DE1-8E62-369A7AD6078A}" dt="2021-10-04T07:07:27.381" v="3000" actId="20577"/>
        <pc:sldMkLst>
          <pc:docMk/>
          <pc:sldMk cId="890858174" sldId="325"/>
        </pc:sldMkLst>
        <pc:spChg chg="mod">
          <ac:chgData name="Franken, Ronny" userId="a71de399-2f51-49c8-ab7c-0e070ce0625c" providerId="ADAL" clId="{B3C8904D-D16D-4DE1-8E62-369A7AD6078A}" dt="2021-10-04T07:07:27.381" v="3000" actId="20577"/>
          <ac:spMkLst>
            <pc:docMk/>
            <pc:sldMk cId="890858174" sldId="325"/>
            <ac:spMk id="360" creationId="{00000000-0000-0000-0000-000000000000}"/>
          </ac:spMkLst>
        </pc:spChg>
      </pc:sldChg>
      <pc:sldChg chg="modSp mod">
        <pc:chgData name="Franken, Ronny" userId="a71de399-2f51-49c8-ab7c-0e070ce0625c" providerId="ADAL" clId="{B3C8904D-D16D-4DE1-8E62-369A7AD6078A}" dt="2021-10-04T07:10:27.079" v="3002" actId="255"/>
        <pc:sldMkLst>
          <pc:docMk/>
          <pc:sldMk cId="1268106465" sldId="327"/>
        </pc:sldMkLst>
        <pc:spChg chg="mod">
          <ac:chgData name="Franken, Ronny" userId="a71de399-2f51-49c8-ab7c-0e070ce0625c" providerId="ADAL" clId="{B3C8904D-D16D-4DE1-8E62-369A7AD6078A}" dt="2021-10-04T07:10:27.079" v="3002" actId="255"/>
          <ac:spMkLst>
            <pc:docMk/>
            <pc:sldMk cId="1268106465" sldId="327"/>
            <ac:spMk id="130" creationId="{00000000-0000-0000-0000-000000000000}"/>
          </ac:spMkLst>
        </pc:spChg>
        <pc:spChg chg="mod">
          <ac:chgData name="Franken, Ronny" userId="a71de399-2f51-49c8-ab7c-0e070ce0625c" providerId="ADAL" clId="{B3C8904D-D16D-4DE1-8E62-369A7AD6078A}" dt="2021-09-29T12:55:39.229" v="2143" actId="20577"/>
          <ac:spMkLst>
            <pc:docMk/>
            <pc:sldMk cId="1268106465" sldId="327"/>
            <ac:spMk id="133" creationId="{00000000-0000-0000-0000-000000000000}"/>
          </ac:spMkLst>
        </pc:spChg>
      </pc:sldChg>
      <pc:sldChg chg="delSp modSp del mod ord modShow">
        <pc:chgData name="Franken, Ronny" userId="a71de399-2f51-49c8-ab7c-0e070ce0625c" providerId="ADAL" clId="{B3C8904D-D16D-4DE1-8E62-369A7AD6078A}" dt="2021-09-24T09:59:36.990" v="1800" actId="47"/>
        <pc:sldMkLst>
          <pc:docMk/>
          <pc:sldMk cId="680204824" sldId="330"/>
        </pc:sldMkLst>
        <pc:spChg chg="del">
          <ac:chgData name="Franken, Ronny" userId="a71de399-2f51-49c8-ab7c-0e070ce0625c" providerId="ADAL" clId="{B3C8904D-D16D-4DE1-8E62-369A7AD6078A}" dt="2021-09-24T07:21:53.283" v="244" actId="478"/>
          <ac:spMkLst>
            <pc:docMk/>
            <pc:sldMk cId="680204824" sldId="330"/>
            <ac:spMk id="2" creationId="{500051E7-A5C7-47DC-837D-A2DE0B4865EE}"/>
          </ac:spMkLst>
        </pc:spChg>
        <pc:spChg chg="del">
          <ac:chgData name="Franken, Ronny" userId="a71de399-2f51-49c8-ab7c-0e070ce0625c" providerId="ADAL" clId="{B3C8904D-D16D-4DE1-8E62-369A7AD6078A}" dt="2021-09-24T07:21:54.333" v="245" actId="478"/>
          <ac:spMkLst>
            <pc:docMk/>
            <pc:sldMk cId="680204824" sldId="330"/>
            <ac:spMk id="6" creationId="{CA278EFF-9722-4F87-8BF9-91B30A394F1C}"/>
          </ac:spMkLst>
        </pc:spChg>
        <pc:spChg chg="mod">
          <ac:chgData name="Franken, Ronny" userId="a71de399-2f51-49c8-ab7c-0e070ce0625c" providerId="ADAL" clId="{B3C8904D-D16D-4DE1-8E62-369A7AD6078A}" dt="2021-09-24T07:54:07.942" v="814" actId="20577"/>
          <ac:spMkLst>
            <pc:docMk/>
            <pc:sldMk cId="680204824" sldId="330"/>
            <ac:spMk id="133" creationId="{00000000-0000-0000-0000-000000000000}"/>
          </ac:spMkLst>
        </pc:spChg>
      </pc:sldChg>
      <pc:sldChg chg="modSp mod ord addCm delCm modCm">
        <pc:chgData name="Franken, Ronny" userId="a71de399-2f51-49c8-ab7c-0e070ce0625c" providerId="ADAL" clId="{B3C8904D-D16D-4DE1-8E62-369A7AD6078A}" dt="2021-09-29T15:00:39.752" v="2631" actId="20577"/>
        <pc:sldMkLst>
          <pc:docMk/>
          <pc:sldMk cId="756155500" sldId="334"/>
        </pc:sldMkLst>
        <pc:spChg chg="mod">
          <ac:chgData name="Franken, Ronny" userId="a71de399-2f51-49c8-ab7c-0e070ce0625c" providerId="ADAL" clId="{B3C8904D-D16D-4DE1-8E62-369A7AD6078A}" dt="2021-09-24T09:41:27.845" v="881" actId="20577"/>
          <ac:spMkLst>
            <pc:docMk/>
            <pc:sldMk cId="756155500" sldId="334"/>
            <ac:spMk id="130" creationId="{00000000-0000-0000-0000-000000000000}"/>
          </ac:spMkLst>
        </pc:spChg>
        <pc:spChg chg="mod">
          <ac:chgData name="Franken, Ronny" userId="a71de399-2f51-49c8-ab7c-0e070ce0625c" providerId="ADAL" clId="{B3C8904D-D16D-4DE1-8E62-369A7AD6078A}" dt="2021-09-29T15:00:39.752" v="2631" actId="20577"/>
          <ac:spMkLst>
            <pc:docMk/>
            <pc:sldMk cId="756155500" sldId="334"/>
            <ac:spMk id="133" creationId="{00000000-0000-0000-0000-000000000000}"/>
          </ac:spMkLst>
        </pc:spChg>
      </pc:sldChg>
      <pc:sldChg chg="modSp mod ord">
        <pc:chgData name="Franken, Ronny" userId="a71de399-2f51-49c8-ab7c-0e070ce0625c" providerId="ADAL" clId="{B3C8904D-D16D-4DE1-8E62-369A7AD6078A}" dt="2021-10-04T07:10:35.640" v="3004" actId="255"/>
        <pc:sldMkLst>
          <pc:docMk/>
          <pc:sldMk cId="1597455143" sldId="337"/>
        </pc:sldMkLst>
        <pc:spChg chg="mod">
          <ac:chgData name="Franken, Ronny" userId="a71de399-2f51-49c8-ab7c-0e070ce0625c" providerId="ADAL" clId="{B3C8904D-D16D-4DE1-8E62-369A7AD6078A}" dt="2021-10-04T07:10:35.640" v="3004" actId="255"/>
          <ac:spMkLst>
            <pc:docMk/>
            <pc:sldMk cId="1597455143" sldId="337"/>
            <ac:spMk id="130" creationId="{00000000-0000-0000-0000-000000000000}"/>
          </ac:spMkLst>
        </pc:spChg>
        <pc:spChg chg="mod">
          <ac:chgData name="Franken, Ronny" userId="a71de399-2f51-49c8-ab7c-0e070ce0625c" providerId="ADAL" clId="{B3C8904D-D16D-4DE1-8E62-369A7AD6078A}" dt="2021-10-01T10:16:07.575" v="2954" actId="20577"/>
          <ac:spMkLst>
            <pc:docMk/>
            <pc:sldMk cId="1597455143" sldId="337"/>
            <ac:spMk id="133" creationId="{00000000-0000-0000-0000-000000000000}"/>
          </ac:spMkLst>
        </pc:spChg>
      </pc:sldChg>
      <pc:sldChg chg="modSp mod">
        <pc:chgData name="Franken, Ronny" userId="a71de399-2f51-49c8-ab7c-0e070ce0625c" providerId="ADAL" clId="{B3C8904D-D16D-4DE1-8E62-369A7AD6078A}" dt="2021-10-04T07:10:03.609" v="3001" actId="255"/>
        <pc:sldMkLst>
          <pc:docMk/>
          <pc:sldMk cId="3783570192" sldId="339"/>
        </pc:sldMkLst>
        <pc:spChg chg="mod">
          <ac:chgData name="Franken, Ronny" userId="a71de399-2f51-49c8-ab7c-0e070ce0625c" providerId="ADAL" clId="{B3C8904D-D16D-4DE1-8E62-369A7AD6078A}" dt="2021-10-04T07:10:03.609" v="3001" actId="255"/>
          <ac:spMkLst>
            <pc:docMk/>
            <pc:sldMk cId="3783570192" sldId="339"/>
            <ac:spMk id="130" creationId="{00000000-0000-0000-0000-000000000000}"/>
          </ac:spMkLst>
        </pc:spChg>
        <pc:spChg chg="mod">
          <ac:chgData name="Franken, Ronny" userId="a71de399-2f51-49c8-ab7c-0e070ce0625c" providerId="ADAL" clId="{B3C8904D-D16D-4DE1-8E62-369A7AD6078A}" dt="2021-09-24T10:00:21.666" v="1810" actId="20577"/>
          <ac:spMkLst>
            <pc:docMk/>
            <pc:sldMk cId="3783570192" sldId="339"/>
            <ac:spMk id="133" creationId="{00000000-0000-0000-0000-000000000000}"/>
          </ac:spMkLst>
        </pc:spChg>
      </pc:sldChg>
      <pc:sldChg chg="del">
        <pc:chgData name="Franken, Ronny" userId="a71de399-2f51-49c8-ab7c-0e070ce0625c" providerId="ADAL" clId="{B3C8904D-D16D-4DE1-8E62-369A7AD6078A}" dt="2021-10-01T11:05:26.091" v="2963" actId="47"/>
        <pc:sldMkLst>
          <pc:docMk/>
          <pc:sldMk cId="1053996892" sldId="343"/>
        </pc:sldMkLst>
      </pc:sldChg>
      <pc:sldChg chg="modSp mod">
        <pc:chgData name="Franken, Ronny" userId="a71de399-2f51-49c8-ab7c-0e070ce0625c" providerId="ADAL" clId="{B3C8904D-D16D-4DE1-8E62-369A7AD6078A}" dt="2021-10-04T07:12:13.133" v="3008" actId="255"/>
        <pc:sldMkLst>
          <pc:docMk/>
          <pc:sldMk cId="3689754943" sldId="344"/>
        </pc:sldMkLst>
        <pc:spChg chg="mod">
          <ac:chgData name="Franken, Ronny" userId="a71de399-2f51-49c8-ab7c-0e070ce0625c" providerId="ADAL" clId="{B3C8904D-D16D-4DE1-8E62-369A7AD6078A}" dt="2021-10-04T07:12:13.133" v="3008" actId="255"/>
          <ac:spMkLst>
            <pc:docMk/>
            <pc:sldMk cId="3689754943" sldId="344"/>
            <ac:spMk id="130" creationId="{00000000-0000-0000-0000-000000000000}"/>
          </ac:spMkLst>
        </pc:spChg>
      </pc:sldChg>
      <pc:sldChg chg="modSp mod">
        <pc:chgData name="Franken, Ronny" userId="a71de399-2f51-49c8-ab7c-0e070ce0625c" providerId="ADAL" clId="{B3C8904D-D16D-4DE1-8E62-369A7AD6078A}" dt="2021-10-04T07:12:27.030" v="3011" actId="255"/>
        <pc:sldMkLst>
          <pc:docMk/>
          <pc:sldMk cId="2870185781" sldId="345"/>
        </pc:sldMkLst>
        <pc:spChg chg="mod">
          <ac:chgData name="Franken, Ronny" userId="a71de399-2f51-49c8-ab7c-0e070ce0625c" providerId="ADAL" clId="{B3C8904D-D16D-4DE1-8E62-369A7AD6078A}" dt="2021-10-04T07:12:27.030" v="3011" actId="255"/>
          <ac:spMkLst>
            <pc:docMk/>
            <pc:sldMk cId="2870185781" sldId="345"/>
            <ac:spMk id="130" creationId="{00000000-0000-0000-0000-000000000000}"/>
          </ac:spMkLst>
        </pc:spChg>
      </pc:sldChg>
      <pc:sldChg chg="modSp mod">
        <pc:chgData name="Franken, Ronny" userId="a71de399-2f51-49c8-ab7c-0e070ce0625c" providerId="ADAL" clId="{B3C8904D-D16D-4DE1-8E62-369A7AD6078A}" dt="2021-10-04T07:12:01.678" v="3006" actId="255"/>
        <pc:sldMkLst>
          <pc:docMk/>
          <pc:sldMk cId="2762038761" sldId="346"/>
        </pc:sldMkLst>
        <pc:spChg chg="mod">
          <ac:chgData name="Franken, Ronny" userId="a71de399-2f51-49c8-ab7c-0e070ce0625c" providerId="ADAL" clId="{B3C8904D-D16D-4DE1-8E62-369A7AD6078A}" dt="2021-10-04T07:12:01.678" v="3006" actId="255"/>
          <ac:spMkLst>
            <pc:docMk/>
            <pc:sldMk cId="2762038761" sldId="346"/>
            <ac:spMk id="130" creationId="{00000000-0000-0000-0000-000000000000}"/>
          </ac:spMkLst>
        </pc:spChg>
      </pc:sldChg>
      <pc:sldChg chg="modSp mod">
        <pc:chgData name="Franken, Ronny" userId="a71de399-2f51-49c8-ab7c-0e070ce0625c" providerId="ADAL" clId="{B3C8904D-D16D-4DE1-8E62-369A7AD6078A}" dt="2021-10-01T11:05:42.731" v="2964" actId="13926"/>
        <pc:sldMkLst>
          <pc:docMk/>
          <pc:sldMk cId="634610309" sldId="353"/>
        </pc:sldMkLst>
        <pc:spChg chg="mod">
          <ac:chgData name="Franken, Ronny" userId="a71de399-2f51-49c8-ab7c-0e070ce0625c" providerId="ADAL" clId="{B3C8904D-D16D-4DE1-8E62-369A7AD6078A}" dt="2021-10-01T11:05:42.731" v="2964" actId="13926"/>
          <ac:spMkLst>
            <pc:docMk/>
            <pc:sldMk cId="634610309" sldId="353"/>
            <ac:spMk id="110" creationId="{00000000-0000-0000-0000-000000000000}"/>
          </ac:spMkLst>
        </pc:spChg>
      </pc:sldChg>
      <pc:sldChg chg="modSp add del mod ord addCm delCm modCm">
        <pc:chgData name="Franken, Ronny" userId="a71de399-2f51-49c8-ab7c-0e070ce0625c" providerId="ADAL" clId="{B3C8904D-D16D-4DE1-8E62-369A7AD6078A}" dt="2021-10-01T10:12:49.205" v="2824" actId="1592"/>
        <pc:sldMkLst>
          <pc:docMk/>
          <pc:sldMk cId="1044487044" sldId="355"/>
        </pc:sldMkLst>
        <pc:spChg chg="mod">
          <ac:chgData name="Franken, Ronny" userId="a71de399-2f51-49c8-ab7c-0e070ce0625c" providerId="ADAL" clId="{B3C8904D-D16D-4DE1-8E62-369A7AD6078A}" dt="2021-09-24T09:46:50.977" v="1049" actId="20577"/>
          <ac:spMkLst>
            <pc:docMk/>
            <pc:sldMk cId="1044487044" sldId="355"/>
            <ac:spMk id="130" creationId="{00000000-0000-0000-0000-000000000000}"/>
          </ac:spMkLst>
        </pc:spChg>
        <pc:spChg chg="mod">
          <ac:chgData name="Franken, Ronny" userId="a71de399-2f51-49c8-ab7c-0e070ce0625c" providerId="ADAL" clId="{B3C8904D-D16D-4DE1-8E62-369A7AD6078A}" dt="2021-09-24T09:46:36.474" v="1025" actId="20577"/>
          <ac:spMkLst>
            <pc:docMk/>
            <pc:sldMk cId="1044487044" sldId="355"/>
            <ac:spMk id="132" creationId="{00000000-0000-0000-0000-000000000000}"/>
          </ac:spMkLst>
        </pc:spChg>
        <pc:spChg chg="mod">
          <ac:chgData name="Franken, Ronny" userId="a71de399-2f51-49c8-ab7c-0e070ce0625c" providerId="ADAL" clId="{B3C8904D-D16D-4DE1-8E62-369A7AD6078A}" dt="2021-09-29T15:02:04.390" v="2680" actId="20577"/>
          <ac:spMkLst>
            <pc:docMk/>
            <pc:sldMk cId="1044487044" sldId="355"/>
            <ac:spMk id="133" creationId="{00000000-0000-0000-0000-000000000000}"/>
          </ac:spMkLst>
        </pc:spChg>
      </pc:sldChg>
      <pc:sldChg chg="del mod modShow">
        <pc:chgData name="Franken, Ronny" userId="a71de399-2f51-49c8-ab7c-0e070ce0625c" providerId="ADAL" clId="{B3C8904D-D16D-4DE1-8E62-369A7AD6078A}" dt="2021-09-24T09:54:36.661" v="1598" actId="47"/>
        <pc:sldMkLst>
          <pc:docMk/>
          <pc:sldMk cId="2926915680" sldId="359"/>
        </pc:sldMkLst>
      </pc:sldChg>
      <pc:sldChg chg="modSp mod">
        <pc:chgData name="Franken, Ronny" userId="a71de399-2f51-49c8-ab7c-0e070ce0625c" providerId="ADAL" clId="{B3C8904D-D16D-4DE1-8E62-369A7AD6078A}" dt="2021-10-04T07:12:08.270" v="3007" actId="255"/>
        <pc:sldMkLst>
          <pc:docMk/>
          <pc:sldMk cId="1587988885" sldId="361"/>
        </pc:sldMkLst>
        <pc:spChg chg="mod">
          <ac:chgData name="Franken, Ronny" userId="a71de399-2f51-49c8-ab7c-0e070ce0625c" providerId="ADAL" clId="{B3C8904D-D16D-4DE1-8E62-369A7AD6078A}" dt="2021-10-04T07:12:08.270" v="3007" actId="255"/>
          <ac:spMkLst>
            <pc:docMk/>
            <pc:sldMk cId="1587988885" sldId="361"/>
            <ac:spMk id="130" creationId="{00000000-0000-0000-0000-000000000000}"/>
          </ac:spMkLst>
        </pc:spChg>
      </pc:sldChg>
      <pc:sldChg chg="modSp mod">
        <pc:chgData name="Franken, Ronny" userId="a71de399-2f51-49c8-ab7c-0e070ce0625c" providerId="ADAL" clId="{B3C8904D-D16D-4DE1-8E62-369A7AD6078A}" dt="2021-10-04T07:12:17.998" v="3009" actId="255"/>
        <pc:sldMkLst>
          <pc:docMk/>
          <pc:sldMk cId="1370208105" sldId="362"/>
        </pc:sldMkLst>
        <pc:spChg chg="mod">
          <ac:chgData name="Franken, Ronny" userId="a71de399-2f51-49c8-ab7c-0e070ce0625c" providerId="ADAL" clId="{B3C8904D-D16D-4DE1-8E62-369A7AD6078A}" dt="2021-10-04T07:12:17.998" v="3009" actId="255"/>
          <ac:spMkLst>
            <pc:docMk/>
            <pc:sldMk cId="1370208105" sldId="362"/>
            <ac:spMk id="130" creationId="{00000000-0000-0000-0000-000000000000}"/>
          </ac:spMkLst>
        </pc:spChg>
      </pc:sldChg>
      <pc:sldChg chg="del mod modShow">
        <pc:chgData name="Franken, Ronny" userId="a71de399-2f51-49c8-ab7c-0e070ce0625c" providerId="ADAL" clId="{B3C8904D-D16D-4DE1-8E62-369A7AD6078A}" dt="2021-09-24T09:54:35.374" v="1597" actId="47"/>
        <pc:sldMkLst>
          <pc:docMk/>
          <pc:sldMk cId="2120390788" sldId="363"/>
        </pc:sldMkLst>
      </pc:sldChg>
      <pc:sldChg chg="modSp mod">
        <pc:chgData name="Franken, Ronny" userId="a71de399-2f51-49c8-ab7c-0e070ce0625c" providerId="ADAL" clId="{B3C8904D-D16D-4DE1-8E62-369A7AD6078A}" dt="2021-09-24T09:37:51.985" v="827" actId="20577"/>
        <pc:sldMkLst>
          <pc:docMk/>
          <pc:sldMk cId="771387365" sldId="365"/>
        </pc:sldMkLst>
        <pc:spChg chg="mod">
          <ac:chgData name="Franken, Ronny" userId="a71de399-2f51-49c8-ab7c-0e070ce0625c" providerId="ADAL" clId="{B3C8904D-D16D-4DE1-8E62-369A7AD6078A}" dt="2021-09-24T09:37:51.985" v="827" actId="20577"/>
          <ac:spMkLst>
            <pc:docMk/>
            <pc:sldMk cId="771387365" sldId="365"/>
            <ac:spMk id="93" creationId="{00000000-0000-0000-0000-000000000000}"/>
          </ac:spMkLst>
        </pc:spChg>
      </pc:sldChg>
      <pc:sldChg chg="modSp mod">
        <pc:chgData name="Franken, Ronny" userId="a71de399-2f51-49c8-ab7c-0e070ce0625c" providerId="ADAL" clId="{B3C8904D-D16D-4DE1-8E62-369A7AD6078A}" dt="2021-09-24T09:37:56.846" v="831" actId="20577"/>
        <pc:sldMkLst>
          <pc:docMk/>
          <pc:sldMk cId="4036543521" sldId="366"/>
        </pc:sldMkLst>
        <pc:spChg chg="mod">
          <ac:chgData name="Franken, Ronny" userId="a71de399-2f51-49c8-ab7c-0e070ce0625c" providerId="ADAL" clId="{B3C8904D-D16D-4DE1-8E62-369A7AD6078A}" dt="2021-09-24T09:37:56.846" v="831" actId="20577"/>
          <ac:spMkLst>
            <pc:docMk/>
            <pc:sldMk cId="4036543521" sldId="366"/>
            <ac:spMk id="93" creationId="{00000000-0000-0000-0000-000000000000}"/>
          </ac:spMkLst>
        </pc:spChg>
      </pc:sldChg>
      <pc:sldChg chg="modSp mod">
        <pc:chgData name="Franken, Ronny" userId="a71de399-2f51-49c8-ab7c-0e070ce0625c" providerId="ADAL" clId="{B3C8904D-D16D-4DE1-8E62-369A7AD6078A}" dt="2021-09-24T09:38:02.062" v="835" actId="20577"/>
        <pc:sldMkLst>
          <pc:docMk/>
          <pc:sldMk cId="2773019077" sldId="367"/>
        </pc:sldMkLst>
        <pc:spChg chg="mod">
          <ac:chgData name="Franken, Ronny" userId="a71de399-2f51-49c8-ab7c-0e070ce0625c" providerId="ADAL" clId="{B3C8904D-D16D-4DE1-8E62-369A7AD6078A}" dt="2021-09-24T09:38:02.062" v="835" actId="20577"/>
          <ac:spMkLst>
            <pc:docMk/>
            <pc:sldMk cId="2773019077" sldId="367"/>
            <ac:spMk id="93" creationId="{00000000-0000-0000-0000-000000000000}"/>
          </ac:spMkLst>
        </pc:spChg>
      </pc:sldChg>
      <pc:sldChg chg="add del">
        <pc:chgData name="Franken, Ronny" userId="a71de399-2f51-49c8-ab7c-0e070ce0625c" providerId="ADAL" clId="{B3C8904D-D16D-4DE1-8E62-369A7AD6078A}" dt="2021-09-24T09:59:51.719" v="1803" actId="47"/>
        <pc:sldMkLst>
          <pc:docMk/>
          <pc:sldMk cId="1945909734" sldId="368"/>
        </pc:sldMkLst>
      </pc:sldChg>
      <pc:sldChg chg="modSp add mod ord addCm delCm modCm">
        <pc:chgData name="Franken, Ronny" userId="a71de399-2f51-49c8-ab7c-0e070ce0625c" providerId="ADAL" clId="{B3C8904D-D16D-4DE1-8E62-369A7AD6078A}" dt="2021-10-04T07:03:59.520" v="2992" actId="20577"/>
        <pc:sldMkLst>
          <pc:docMk/>
          <pc:sldMk cId="380777882" sldId="369"/>
        </pc:sldMkLst>
        <pc:spChg chg="mod">
          <ac:chgData name="Franken, Ronny" userId="a71de399-2f51-49c8-ab7c-0e070ce0625c" providerId="ADAL" clId="{B3C8904D-D16D-4DE1-8E62-369A7AD6078A}" dt="2021-09-24T09:45:25.841" v="1023" actId="20577"/>
          <ac:spMkLst>
            <pc:docMk/>
            <pc:sldMk cId="380777882" sldId="369"/>
            <ac:spMk id="130" creationId="{00000000-0000-0000-0000-000000000000}"/>
          </ac:spMkLst>
        </pc:spChg>
        <pc:spChg chg="mod">
          <ac:chgData name="Franken, Ronny" userId="a71de399-2f51-49c8-ab7c-0e070ce0625c" providerId="ADAL" clId="{B3C8904D-D16D-4DE1-8E62-369A7AD6078A}" dt="2021-09-24T09:45:21.177" v="1019" actId="20577"/>
          <ac:spMkLst>
            <pc:docMk/>
            <pc:sldMk cId="380777882" sldId="369"/>
            <ac:spMk id="132" creationId="{00000000-0000-0000-0000-000000000000}"/>
          </ac:spMkLst>
        </pc:spChg>
        <pc:spChg chg="mod">
          <ac:chgData name="Franken, Ronny" userId="a71de399-2f51-49c8-ab7c-0e070ce0625c" providerId="ADAL" clId="{B3C8904D-D16D-4DE1-8E62-369A7AD6078A}" dt="2021-10-04T07:03:59.520" v="2992" actId="20577"/>
          <ac:spMkLst>
            <pc:docMk/>
            <pc:sldMk cId="380777882" sldId="369"/>
            <ac:spMk id="133" creationId="{00000000-0000-0000-0000-000000000000}"/>
          </ac:spMkLst>
        </pc:spChg>
      </pc:sldChg>
      <pc:sldChg chg="add del mod ord modShow">
        <pc:chgData name="Franken, Ronny" userId="a71de399-2f51-49c8-ab7c-0e070ce0625c" providerId="ADAL" clId="{B3C8904D-D16D-4DE1-8E62-369A7AD6078A}" dt="2021-09-24T09:54:31.198" v="1593" actId="47"/>
        <pc:sldMkLst>
          <pc:docMk/>
          <pc:sldMk cId="3733210242" sldId="370"/>
        </pc:sldMkLst>
      </pc:sldChg>
      <pc:sldChg chg="modSp add mod ord">
        <pc:chgData name="Franken, Ronny" userId="a71de399-2f51-49c8-ab7c-0e070ce0625c" providerId="ADAL" clId="{B3C8904D-D16D-4DE1-8E62-369A7AD6078A}" dt="2021-09-24T11:57:47.917" v="1942" actId="20577"/>
        <pc:sldMkLst>
          <pc:docMk/>
          <pc:sldMk cId="4119605781" sldId="370"/>
        </pc:sldMkLst>
        <pc:spChg chg="mod">
          <ac:chgData name="Franken, Ronny" userId="a71de399-2f51-49c8-ab7c-0e070ce0625c" providerId="ADAL" clId="{B3C8904D-D16D-4DE1-8E62-369A7AD6078A}" dt="2021-09-24T09:55:57.017" v="1673"/>
          <ac:spMkLst>
            <pc:docMk/>
            <pc:sldMk cId="4119605781" sldId="370"/>
            <ac:spMk id="130" creationId="{00000000-0000-0000-0000-000000000000}"/>
          </ac:spMkLst>
        </pc:spChg>
        <pc:spChg chg="mod">
          <ac:chgData name="Franken, Ronny" userId="a71de399-2f51-49c8-ab7c-0e070ce0625c" providerId="ADAL" clId="{B3C8904D-D16D-4DE1-8E62-369A7AD6078A}" dt="2021-09-24T09:54:48.975" v="1603" actId="20577"/>
          <ac:spMkLst>
            <pc:docMk/>
            <pc:sldMk cId="4119605781" sldId="370"/>
            <ac:spMk id="132" creationId="{00000000-0000-0000-0000-000000000000}"/>
          </ac:spMkLst>
        </pc:spChg>
        <pc:spChg chg="mod">
          <ac:chgData name="Franken, Ronny" userId="a71de399-2f51-49c8-ab7c-0e070ce0625c" providerId="ADAL" clId="{B3C8904D-D16D-4DE1-8E62-369A7AD6078A}" dt="2021-09-24T11:57:47.917" v="1942" actId="20577"/>
          <ac:spMkLst>
            <pc:docMk/>
            <pc:sldMk cId="4119605781" sldId="370"/>
            <ac:spMk id="133" creationId="{00000000-0000-0000-0000-000000000000}"/>
          </ac:spMkLst>
        </pc:spChg>
      </pc:sldChg>
      <pc:sldChg chg="modSp add del mod">
        <pc:chgData name="Franken, Ronny" userId="a71de399-2f51-49c8-ab7c-0e070ce0625c" providerId="ADAL" clId="{B3C8904D-D16D-4DE1-8E62-369A7AD6078A}" dt="2021-09-24T09:59:34.689" v="1799" actId="47"/>
        <pc:sldMkLst>
          <pc:docMk/>
          <pc:sldMk cId="3185487880" sldId="371"/>
        </pc:sldMkLst>
        <pc:spChg chg="mod">
          <ac:chgData name="Franken, Ronny" userId="a71de399-2f51-49c8-ab7c-0e070ce0625c" providerId="ADAL" clId="{B3C8904D-D16D-4DE1-8E62-369A7AD6078A}" dt="2021-09-24T09:58:05.084" v="1777" actId="20577"/>
          <ac:spMkLst>
            <pc:docMk/>
            <pc:sldMk cId="3185487880" sldId="371"/>
            <ac:spMk id="133" creationId="{00000000-0000-0000-0000-000000000000}"/>
          </ac:spMkLst>
        </pc:spChg>
      </pc:sldChg>
      <pc:sldChg chg="modSp add mod ord">
        <pc:chgData name="Franken, Ronny" userId="a71de399-2f51-49c8-ab7c-0e070ce0625c" providerId="ADAL" clId="{B3C8904D-D16D-4DE1-8E62-369A7AD6078A}" dt="2021-10-04T07:10:31.320" v="3003" actId="255"/>
        <pc:sldMkLst>
          <pc:docMk/>
          <pc:sldMk cId="3219379060" sldId="371"/>
        </pc:sldMkLst>
        <pc:spChg chg="mod">
          <ac:chgData name="Franken, Ronny" userId="a71de399-2f51-49c8-ab7c-0e070ce0625c" providerId="ADAL" clId="{B3C8904D-D16D-4DE1-8E62-369A7AD6078A}" dt="2021-10-04T07:10:31.320" v="3003" actId="255"/>
          <ac:spMkLst>
            <pc:docMk/>
            <pc:sldMk cId="3219379060" sldId="371"/>
            <ac:spMk id="130" creationId="{00000000-0000-0000-0000-000000000000}"/>
          </ac:spMkLst>
        </pc:spChg>
        <pc:spChg chg="mod">
          <ac:chgData name="Franken, Ronny" userId="a71de399-2f51-49c8-ab7c-0e070ce0625c" providerId="ADAL" clId="{B3C8904D-D16D-4DE1-8E62-369A7AD6078A}" dt="2021-10-01T10:14:41.228" v="2891" actId="20577"/>
          <ac:spMkLst>
            <pc:docMk/>
            <pc:sldMk cId="3219379060" sldId="371"/>
            <ac:spMk id="133" creationId="{00000000-0000-0000-0000-000000000000}"/>
          </ac:spMkLst>
        </pc:spChg>
      </pc:sldChg>
      <pc:sldChg chg="modSp add del mod">
        <pc:chgData name="Franken, Ronny" userId="a71de399-2f51-49c8-ab7c-0e070ce0625c" providerId="ADAL" clId="{B3C8904D-D16D-4DE1-8E62-369A7AD6078A}" dt="2021-09-24T09:54:15.808" v="1592" actId="47"/>
        <pc:sldMkLst>
          <pc:docMk/>
          <pc:sldMk cId="3617116382" sldId="371"/>
        </pc:sldMkLst>
        <pc:spChg chg="mod">
          <ac:chgData name="Franken, Ronny" userId="a71de399-2f51-49c8-ab7c-0e070ce0625c" providerId="ADAL" clId="{B3C8904D-D16D-4DE1-8E62-369A7AD6078A}" dt="2021-09-24T07:45:07.603" v="711" actId="20577"/>
          <ac:spMkLst>
            <pc:docMk/>
            <pc:sldMk cId="3617116382" sldId="371"/>
            <ac:spMk id="130" creationId="{00000000-0000-0000-0000-000000000000}"/>
          </ac:spMkLst>
        </pc:spChg>
        <pc:spChg chg="mod">
          <ac:chgData name="Franken, Ronny" userId="a71de399-2f51-49c8-ab7c-0e070ce0625c" providerId="ADAL" clId="{B3C8904D-D16D-4DE1-8E62-369A7AD6078A}" dt="2021-09-24T07:45:15.780" v="749" actId="20577"/>
          <ac:spMkLst>
            <pc:docMk/>
            <pc:sldMk cId="3617116382" sldId="371"/>
            <ac:spMk id="133" creationId="{00000000-0000-0000-0000-000000000000}"/>
          </ac:spMkLst>
        </pc:spChg>
      </pc:sldChg>
      <pc:sldChg chg="modSp add del mod">
        <pc:chgData name="Franken, Ronny" userId="a71de399-2f51-49c8-ab7c-0e070ce0625c" providerId="ADAL" clId="{B3C8904D-D16D-4DE1-8E62-369A7AD6078A}" dt="2021-09-30T09:37:40.922" v="2684" actId="47"/>
        <pc:sldMkLst>
          <pc:docMk/>
          <pc:sldMk cId="1781408565" sldId="372"/>
        </pc:sldMkLst>
        <pc:spChg chg="mod">
          <ac:chgData name="Franken, Ronny" userId="a71de399-2f51-49c8-ab7c-0e070ce0625c" providerId="ADAL" clId="{B3C8904D-D16D-4DE1-8E62-369A7AD6078A}" dt="2021-09-29T13:00:10.877" v="2299" actId="20577"/>
          <ac:spMkLst>
            <pc:docMk/>
            <pc:sldMk cId="1781408565" sldId="372"/>
            <ac:spMk id="130" creationId="{00000000-0000-0000-0000-000000000000}"/>
          </ac:spMkLst>
        </pc:spChg>
        <pc:spChg chg="mod">
          <ac:chgData name="Franken, Ronny" userId="a71de399-2f51-49c8-ab7c-0e070ce0625c" providerId="ADAL" clId="{B3C8904D-D16D-4DE1-8E62-369A7AD6078A}" dt="2021-09-29T12:59:27.357" v="2228" actId="20577"/>
          <ac:spMkLst>
            <pc:docMk/>
            <pc:sldMk cId="1781408565" sldId="372"/>
            <ac:spMk id="133" creationId="{00000000-0000-0000-0000-000000000000}"/>
          </ac:spMkLst>
        </pc:spChg>
      </pc:sldChg>
      <pc:sldChg chg="add del ord">
        <pc:chgData name="Franken, Ronny" userId="a71de399-2f51-49c8-ab7c-0e070ce0625c" providerId="ADAL" clId="{B3C8904D-D16D-4DE1-8E62-369A7AD6078A}" dt="2021-09-29T13:02:43.179" v="2375" actId="47"/>
        <pc:sldMkLst>
          <pc:docMk/>
          <pc:sldMk cId="1344248079" sldId="373"/>
        </pc:sldMkLst>
      </pc:sldChg>
      <pc:sldChg chg="add del">
        <pc:chgData name="Franken, Ronny" userId="a71de399-2f51-49c8-ab7c-0e070ce0625c" providerId="ADAL" clId="{B3C8904D-D16D-4DE1-8E62-369A7AD6078A}" dt="2021-09-29T13:02:38.549" v="2374" actId="47"/>
        <pc:sldMkLst>
          <pc:docMk/>
          <pc:sldMk cId="3172569517" sldId="374"/>
        </pc:sldMkLst>
      </pc:sldChg>
      <pc:sldChg chg="modSp add del mod ord">
        <pc:chgData name="Franken, Ronny" userId="a71de399-2f51-49c8-ab7c-0e070ce0625c" providerId="ADAL" clId="{B3C8904D-D16D-4DE1-8E62-369A7AD6078A}" dt="2021-10-01T10:16:31.586" v="2955" actId="47"/>
        <pc:sldMkLst>
          <pc:docMk/>
          <pc:sldMk cId="3020070718" sldId="375"/>
        </pc:sldMkLst>
        <pc:spChg chg="mod">
          <ac:chgData name="Franken, Ronny" userId="a71de399-2f51-49c8-ab7c-0e070ce0625c" providerId="ADAL" clId="{B3C8904D-D16D-4DE1-8E62-369A7AD6078A}" dt="2021-09-29T13:02:31.129" v="2373" actId="20577"/>
          <ac:spMkLst>
            <pc:docMk/>
            <pc:sldMk cId="3020070718" sldId="375"/>
            <ac:spMk id="130" creationId="{00000000-0000-0000-0000-000000000000}"/>
          </ac:spMkLst>
        </pc:spChg>
        <pc:spChg chg="mod">
          <ac:chgData name="Franken, Ronny" userId="a71de399-2f51-49c8-ab7c-0e070ce0625c" providerId="ADAL" clId="{B3C8904D-D16D-4DE1-8E62-369A7AD6078A}" dt="2021-09-29T11:32:51.798" v="2091"/>
          <ac:spMkLst>
            <pc:docMk/>
            <pc:sldMk cId="3020070718" sldId="375"/>
            <ac:spMk id="133" creationId="{00000000-0000-0000-0000-000000000000}"/>
          </ac:spMkLst>
        </pc:spChg>
      </pc:sldChg>
      <pc:sldChg chg="modSp add mod">
        <pc:chgData name="Franken, Ronny" userId="a71de399-2f51-49c8-ab7c-0e070ce0625c" providerId="ADAL" clId="{B3C8904D-D16D-4DE1-8E62-369A7AD6078A}" dt="2021-09-29T15:02:11.006" v="2681" actId="400"/>
        <pc:sldMkLst>
          <pc:docMk/>
          <pc:sldMk cId="1453322293" sldId="376"/>
        </pc:sldMkLst>
        <pc:spChg chg="mod">
          <ac:chgData name="Franken, Ronny" userId="a71de399-2f51-49c8-ab7c-0e070ce0625c" providerId="ADAL" clId="{B3C8904D-D16D-4DE1-8E62-369A7AD6078A}" dt="2021-09-29T15:02:11.006" v="2681" actId="400"/>
          <ac:spMkLst>
            <pc:docMk/>
            <pc:sldMk cId="1453322293" sldId="376"/>
            <ac:spMk id="133" creationId="{00000000-0000-0000-0000-000000000000}"/>
          </ac:spMkLst>
        </pc:spChg>
      </pc:sldChg>
    </pc:docChg>
  </pc:docChgLst>
  <pc:docChgLst>
    <pc:chgData name="Franken, Ronny" userId="a71de399-2f51-49c8-ab7c-0e070ce0625c" providerId="ADAL" clId="{134273A5-4C37-426C-B792-62920DB0AE45}"/>
    <pc:docChg chg="custSel delSld modSld">
      <pc:chgData name="Franken, Ronny" userId="a71de399-2f51-49c8-ab7c-0e070ce0625c" providerId="ADAL" clId="{134273A5-4C37-426C-B792-62920DB0AE45}" dt="2021-10-04T07:18:03.752" v="8" actId="478"/>
      <pc:docMkLst>
        <pc:docMk/>
      </pc:docMkLst>
      <pc:sldChg chg="del">
        <pc:chgData name="Franken, Ronny" userId="a71de399-2f51-49c8-ab7c-0e070ce0625c" providerId="ADAL" clId="{134273A5-4C37-426C-B792-62920DB0AE45}" dt="2021-10-04T07:17:42.409" v="0" actId="47"/>
        <pc:sldMkLst>
          <pc:docMk/>
          <pc:sldMk cId="0" sldId="256"/>
        </pc:sldMkLst>
      </pc:sldChg>
      <pc:sldChg chg="del">
        <pc:chgData name="Franken, Ronny" userId="a71de399-2f51-49c8-ab7c-0e070ce0625c" providerId="ADAL" clId="{134273A5-4C37-426C-B792-62920DB0AE45}" dt="2021-10-04T07:17:48.866" v="3" actId="47"/>
        <pc:sldMkLst>
          <pc:docMk/>
          <pc:sldMk cId="1268106465" sldId="327"/>
        </pc:sldMkLst>
      </pc:sldChg>
      <pc:sldChg chg="del">
        <pc:chgData name="Franken, Ronny" userId="a71de399-2f51-49c8-ab7c-0e070ce0625c" providerId="ADAL" clId="{134273A5-4C37-426C-B792-62920DB0AE45}" dt="2021-10-04T07:17:48.866" v="3" actId="47"/>
        <pc:sldMkLst>
          <pc:docMk/>
          <pc:sldMk cId="1597455143" sldId="337"/>
        </pc:sldMkLst>
      </pc:sldChg>
      <pc:sldChg chg="delSp mod">
        <pc:chgData name="Franken, Ronny" userId="a71de399-2f51-49c8-ab7c-0e070ce0625c" providerId="ADAL" clId="{134273A5-4C37-426C-B792-62920DB0AE45}" dt="2021-10-04T07:18:01.456" v="7" actId="478"/>
        <pc:sldMkLst>
          <pc:docMk/>
          <pc:sldMk cId="3689754943" sldId="344"/>
        </pc:sldMkLst>
        <pc:spChg chg="del">
          <ac:chgData name="Franken, Ronny" userId="a71de399-2f51-49c8-ab7c-0e070ce0625c" providerId="ADAL" clId="{134273A5-4C37-426C-B792-62920DB0AE45}" dt="2021-10-04T07:18:01.456" v="7" actId="478"/>
          <ac:spMkLst>
            <pc:docMk/>
            <pc:sldMk cId="3689754943" sldId="344"/>
            <ac:spMk id="2" creationId="{4A800F08-4686-4054-89FD-6402B9F3FB4D}"/>
          </ac:spMkLst>
        </pc:spChg>
      </pc:sldChg>
      <pc:sldChg chg="del">
        <pc:chgData name="Franken, Ronny" userId="a71de399-2f51-49c8-ab7c-0e070ce0625c" providerId="ADAL" clId="{134273A5-4C37-426C-B792-62920DB0AE45}" dt="2021-10-04T07:17:53.443" v="4" actId="47"/>
        <pc:sldMkLst>
          <pc:docMk/>
          <pc:sldMk cId="2870185781" sldId="345"/>
        </pc:sldMkLst>
      </pc:sldChg>
      <pc:sldChg chg="delSp mod">
        <pc:chgData name="Franken, Ronny" userId="a71de399-2f51-49c8-ab7c-0e070ce0625c" providerId="ADAL" clId="{134273A5-4C37-426C-B792-62920DB0AE45}" dt="2021-10-04T07:17:56.840" v="5" actId="478"/>
        <pc:sldMkLst>
          <pc:docMk/>
          <pc:sldMk cId="2762038761" sldId="346"/>
        </pc:sldMkLst>
        <pc:spChg chg="del">
          <ac:chgData name="Franken, Ronny" userId="a71de399-2f51-49c8-ab7c-0e070ce0625c" providerId="ADAL" clId="{134273A5-4C37-426C-B792-62920DB0AE45}" dt="2021-10-04T07:17:56.840" v="5" actId="478"/>
          <ac:spMkLst>
            <pc:docMk/>
            <pc:sldMk cId="2762038761" sldId="346"/>
            <ac:spMk id="2" creationId="{4A800F08-4686-4054-89FD-6402B9F3FB4D}"/>
          </ac:spMkLst>
        </pc:spChg>
      </pc:sldChg>
      <pc:sldChg chg="del">
        <pc:chgData name="Franken, Ronny" userId="a71de399-2f51-49c8-ab7c-0e070ce0625c" providerId="ADAL" clId="{134273A5-4C37-426C-B792-62920DB0AE45}" dt="2021-10-04T07:17:48.866" v="3" actId="47"/>
        <pc:sldMkLst>
          <pc:docMk/>
          <pc:sldMk cId="1913564948" sldId="350"/>
        </pc:sldMkLst>
      </pc:sldChg>
      <pc:sldChg chg="del">
        <pc:chgData name="Franken, Ronny" userId="a71de399-2f51-49c8-ab7c-0e070ce0625c" providerId="ADAL" clId="{134273A5-4C37-426C-B792-62920DB0AE45}" dt="2021-10-04T07:17:48.866" v="3" actId="47"/>
        <pc:sldMkLst>
          <pc:docMk/>
          <pc:sldMk cId="1533636925" sldId="351"/>
        </pc:sldMkLst>
      </pc:sldChg>
      <pc:sldChg chg="del">
        <pc:chgData name="Franken, Ronny" userId="a71de399-2f51-49c8-ab7c-0e070ce0625c" providerId="ADAL" clId="{134273A5-4C37-426C-B792-62920DB0AE45}" dt="2021-10-04T07:17:48.866" v="3" actId="47"/>
        <pc:sldMkLst>
          <pc:docMk/>
          <pc:sldMk cId="2238545242" sldId="352"/>
        </pc:sldMkLst>
      </pc:sldChg>
      <pc:sldChg chg="del">
        <pc:chgData name="Franken, Ronny" userId="a71de399-2f51-49c8-ab7c-0e070ce0625c" providerId="ADAL" clId="{134273A5-4C37-426C-B792-62920DB0AE45}" dt="2021-10-04T07:17:53.443" v="4" actId="47"/>
        <pc:sldMkLst>
          <pc:docMk/>
          <pc:sldMk cId="275306610" sldId="354"/>
        </pc:sldMkLst>
      </pc:sldChg>
      <pc:sldChg chg="del">
        <pc:chgData name="Franken, Ronny" userId="a71de399-2f51-49c8-ab7c-0e070ce0625c" providerId="ADAL" clId="{134273A5-4C37-426C-B792-62920DB0AE45}" dt="2021-10-04T07:17:53.443" v="4" actId="47"/>
        <pc:sldMkLst>
          <pc:docMk/>
          <pc:sldMk cId="3436789264" sldId="360"/>
        </pc:sldMkLst>
      </pc:sldChg>
      <pc:sldChg chg="delSp mod">
        <pc:chgData name="Franken, Ronny" userId="a71de399-2f51-49c8-ab7c-0e070ce0625c" providerId="ADAL" clId="{134273A5-4C37-426C-B792-62920DB0AE45}" dt="2021-10-04T07:17:59.391" v="6" actId="478"/>
        <pc:sldMkLst>
          <pc:docMk/>
          <pc:sldMk cId="1587988885" sldId="361"/>
        </pc:sldMkLst>
        <pc:spChg chg="del">
          <ac:chgData name="Franken, Ronny" userId="a71de399-2f51-49c8-ab7c-0e070ce0625c" providerId="ADAL" clId="{134273A5-4C37-426C-B792-62920DB0AE45}" dt="2021-10-04T07:17:59.391" v="6" actId="478"/>
          <ac:spMkLst>
            <pc:docMk/>
            <pc:sldMk cId="1587988885" sldId="361"/>
            <ac:spMk id="2" creationId="{4A800F08-4686-4054-89FD-6402B9F3FB4D}"/>
          </ac:spMkLst>
        </pc:spChg>
      </pc:sldChg>
      <pc:sldChg chg="delSp mod">
        <pc:chgData name="Franken, Ronny" userId="a71de399-2f51-49c8-ab7c-0e070ce0625c" providerId="ADAL" clId="{134273A5-4C37-426C-B792-62920DB0AE45}" dt="2021-10-04T07:18:03.752" v="8" actId="478"/>
        <pc:sldMkLst>
          <pc:docMk/>
          <pc:sldMk cId="1370208105" sldId="362"/>
        </pc:sldMkLst>
        <pc:spChg chg="del">
          <ac:chgData name="Franken, Ronny" userId="a71de399-2f51-49c8-ab7c-0e070ce0625c" providerId="ADAL" clId="{134273A5-4C37-426C-B792-62920DB0AE45}" dt="2021-10-04T07:18:03.752" v="8" actId="478"/>
          <ac:spMkLst>
            <pc:docMk/>
            <pc:sldMk cId="1370208105" sldId="362"/>
            <ac:spMk id="2" creationId="{4A800F08-4686-4054-89FD-6402B9F3FB4D}"/>
          </ac:spMkLst>
        </pc:spChg>
      </pc:sldChg>
      <pc:sldChg chg="del">
        <pc:chgData name="Franken, Ronny" userId="a71de399-2f51-49c8-ab7c-0e070ce0625c" providerId="ADAL" clId="{134273A5-4C37-426C-B792-62920DB0AE45}" dt="2021-10-04T07:17:43.313" v="1" actId="47"/>
        <pc:sldMkLst>
          <pc:docMk/>
          <pc:sldMk cId="4036543521" sldId="366"/>
        </pc:sldMkLst>
      </pc:sldChg>
      <pc:sldChg chg="del">
        <pc:chgData name="Franken, Ronny" userId="a71de399-2f51-49c8-ab7c-0e070ce0625c" providerId="ADAL" clId="{134273A5-4C37-426C-B792-62920DB0AE45}" dt="2021-10-04T07:17:44.222" v="2" actId="47"/>
        <pc:sldMkLst>
          <pc:docMk/>
          <pc:sldMk cId="2773019077" sldId="367"/>
        </pc:sldMkLst>
      </pc:sldChg>
      <pc:sldChg chg="del">
        <pc:chgData name="Franken, Ronny" userId="a71de399-2f51-49c8-ab7c-0e070ce0625c" providerId="ADAL" clId="{134273A5-4C37-426C-B792-62920DB0AE45}" dt="2021-10-04T07:17:48.866" v="3" actId="47"/>
        <pc:sldMkLst>
          <pc:docMk/>
          <pc:sldMk cId="3219379060" sldId="371"/>
        </pc:sldMkLst>
      </pc:sldChg>
    </pc:docChg>
  </pc:docChgLst>
  <pc:docChgLst>
    <pc:chgData name="Dranen, Peter van" userId="S::dranen.p@buas.nl::56dc8095-96a4-4bb2-994e-460023ee5ece" providerId="AD" clId="Web-{47B838AA-1E46-FBD1-3B11-6635E8C04EEB}"/>
    <pc:docChg chg="modSld">
      <pc:chgData name="Dranen, Peter van" userId="S::dranen.p@buas.nl::56dc8095-96a4-4bb2-994e-460023ee5ece" providerId="AD" clId="Web-{47B838AA-1E46-FBD1-3B11-6635E8C04EEB}" dt="2020-09-30T13:28:33.393" v="1" actId="20577"/>
      <pc:docMkLst>
        <pc:docMk/>
      </pc:docMkLst>
      <pc:sldChg chg="modSp">
        <pc:chgData name="Dranen, Peter van" userId="S::dranen.p@buas.nl::56dc8095-96a4-4bb2-994e-460023ee5ece" providerId="AD" clId="Web-{47B838AA-1E46-FBD1-3B11-6635E8C04EEB}" dt="2020-09-30T13:28:33.393" v="1" actId="20577"/>
        <pc:sldMkLst>
          <pc:docMk/>
          <pc:sldMk cId="2238545242" sldId="352"/>
        </pc:sldMkLst>
        <pc:spChg chg="mod">
          <ac:chgData name="Dranen, Peter van" userId="S::dranen.p@buas.nl::56dc8095-96a4-4bb2-994e-460023ee5ece" providerId="AD" clId="Web-{47B838AA-1E46-FBD1-3B11-6635E8C04EEB}" dt="2020-09-30T13:28:33.393" v="1" actId="20577"/>
          <ac:spMkLst>
            <pc:docMk/>
            <pc:sldMk cId="2238545242" sldId="352"/>
            <ac:spMk id="133" creationId="{00000000-0000-0000-0000-000000000000}"/>
          </ac:spMkLst>
        </pc:spChg>
      </pc:sldChg>
    </pc:docChg>
  </pc:docChgLst>
  <pc:docChgLst>
    <pc:chgData name="Peters, Frank" userId="S::peters.f@buas.nl::83881516-8280-42ba-bd77-d92170263971" providerId="AD" clId="Web-{C1D9B896-14E5-4C1C-80D0-5F41A2EB87F3}"/>
    <pc:docChg chg="modSld">
      <pc:chgData name="Peters, Frank" userId="S::peters.f@buas.nl::83881516-8280-42ba-bd77-d92170263971" providerId="AD" clId="Web-{C1D9B896-14E5-4C1C-80D0-5F41A2EB87F3}" dt="2021-09-29T19:45:09.348" v="24"/>
      <pc:docMkLst>
        <pc:docMk/>
      </pc:docMkLst>
      <pc:sldChg chg="addSp delSp modSp">
        <pc:chgData name="Peters, Frank" userId="S::peters.f@buas.nl::83881516-8280-42ba-bd77-d92170263971" providerId="AD" clId="Web-{C1D9B896-14E5-4C1C-80D0-5F41A2EB87F3}" dt="2021-09-29T19:45:09.348" v="24"/>
        <pc:sldMkLst>
          <pc:docMk/>
          <pc:sldMk cId="0" sldId="259"/>
        </pc:sldMkLst>
        <pc:picChg chg="add del mod">
          <ac:chgData name="Peters, Frank" userId="S::peters.f@buas.nl::83881516-8280-42ba-bd77-d92170263971" providerId="AD" clId="Web-{C1D9B896-14E5-4C1C-80D0-5F41A2EB87F3}" dt="2021-09-29T19:45:09.348" v="24"/>
          <ac:picMkLst>
            <pc:docMk/>
            <pc:sldMk cId="0" sldId="259"/>
            <ac:picMk id="2" creationId="{D924ACBA-684B-4AE6-AB2E-4210BDA2CC9E}"/>
          </ac:picMkLst>
        </pc:picChg>
      </pc:sldChg>
      <pc:sldChg chg="modSp">
        <pc:chgData name="Peters, Frank" userId="S::peters.f@buas.nl::83881516-8280-42ba-bd77-d92170263971" providerId="AD" clId="Web-{C1D9B896-14E5-4C1C-80D0-5F41A2EB87F3}" dt="2021-09-29T19:43:57.611" v="22" actId="20577"/>
        <pc:sldMkLst>
          <pc:docMk/>
          <pc:sldMk cId="2773019077" sldId="367"/>
        </pc:sldMkLst>
        <pc:spChg chg="mod">
          <ac:chgData name="Peters, Frank" userId="S::peters.f@buas.nl::83881516-8280-42ba-bd77-d92170263971" providerId="AD" clId="Web-{C1D9B896-14E5-4C1C-80D0-5F41A2EB87F3}" dt="2021-09-29T19:43:57.611" v="22" actId="20577"/>
          <ac:spMkLst>
            <pc:docMk/>
            <pc:sldMk cId="2773019077" sldId="367"/>
            <ac:spMk id="93" creationId="{00000000-0000-0000-0000-000000000000}"/>
          </ac:spMkLst>
        </pc:spChg>
        <pc:spChg chg="mod">
          <ac:chgData name="Peters, Frank" userId="S::peters.f@buas.nl::83881516-8280-42ba-bd77-d92170263971" providerId="AD" clId="Web-{C1D9B896-14E5-4C1C-80D0-5F41A2EB87F3}" dt="2021-09-29T19:43:44.767" v="14" actId="20577"/>
          <ac:spMkLst>
            <pc:docMk/>
            <pc:sldMk cId="2773019077" sldId="367"/>
            <ac:spMk id="95" creationId="{00000000-0000-0000-0000-000000000000}"/>
          </ac:spMkLst>
        </pc:spChg>
      </pc:sldChg>
    </pc:docChg>
  </pc:docChgLst>
  <pc:docChgLst>
    <pc:chgData name="Franken, Ronny" userId="a71de399-2f51-49c8-ab7c-0e070ce0625c" providerId="ADAL" clId="{31C214E3-53C2-4D63-B200-1B5EE8248572}"/>
    <pc:docChg chg="undo custSel addSld delSld modSld modSection">
      <pc:chgData name="Franken, Ronny" userId="a71de399-2f51-49c8-ab7c-0e070ce0625c" providerId="ADAL" clId="{31C214E3-53C2-4D63-B200-1B5EE8248572}" dt="2020-10-05T08:33:49.128" v="647" actId="20577"/>
      <pc:docMkLst>
        <pc:docMk/>
      </pc:docMkLst>
      <pc:sldChg chg="modSp mod">
        <pc:chgData name="Franken, Ronny" userId="a71de399-2f51-49c8-ab7c-0e070ce0625c" providerId="ADAL" clId="{31C214E3-53C2-4D63-B200-1B5EE8248572}" dt="2020-10-05T06:14:33.834" v="224" actId="14100"/>
        <pc:sldMkLst>
          <pc:docMk/>
          <pc:sldMk cId="0" sldId="256"/>
        </pc:sldMkLst>
        <pc:spChg chg="mod">
          <ac:chgData name="Franken, Ronny" userId="a71de399-2f51-49c8-ab7c-0e070ce0625c" providerId="ADAL" clId="{31C214E3-53C2-4D63-B200-1B5EE8248572}" dt="2020-10-05T06:14:33.834" v="224" actId="14100"/>
          <ac:spMkLst>
            <pc:docMk/>
            <pc:sldMk cId="0" sldId="256"/>
            <ac:spMk id="93" creationId="{00000000-0000-0000-0000-000000000000}"/>
          </ac:spMkLst>
        </pc:spChg>
        <pc:spChg chg="mod">
          <ac:chgData name="Franken, Ronny" userId="a71de399-2f51-49c8-ab7c-0e070ce0625c" providerId="ADAL" clId="{31C214E3-53C2-4D63-B200-1B5EE8248572}" dt="2020-10-05T06:14:19.204" v="220" actId="1037"/>
          <ac:spMkLst>
            <pc:docMk/>
            <pc:sldMk cId="0" sldId="256"/>
            <ac:spMk id="95" creationId="{00000000-0000-0000-0000-000000000000}"/>
          </ac:spMkLst>
        </pc:spChg>
      </pc:sldChg>
      <pc:sldChg chg="delCm modCm">
        <pc:chgData name="Franken, Ronny" userId="a71de399-2f51-49c8-ab7c-0e070ce0625c" providerId="ADAL" clId="{31C214E3-53C2-4D63-B200-1B5EE8248572}" dt="2020-10-02T06:52:33.246" v="117" actId="1592"/>
        <pc:sldMkLst>
          <pc:docMk/>
          <pc:sldMk cId="1326478860" sldId="320"/>
        </pc:sldMkLst>
      </pc:sldChg>
      <pc:sldChg chg="modSp mod">
        <pc:chgData name="Franken, Ronny" userId="a71de399-2f51-49c8-ab7c-0e070ce0625c" providerId="ADAL" clId="{31C214E3-53C2-4D63-B200-1B5EE8248572}" dt="2020-10-05T08:21:28.976" v="514" actId="255"/>
        <pc:sldMkLst>
          <pc:docMk/>
          <pc:sldMk cId="1101366159" sldId="321"/>
        </pc:sldMkLst>
        <pc:spChg chg="mod">
          <ac:chgData name="Franken, Ronny" userId="a71de399-2f51-49c8-ab7c-0e070ce0625c" providerId="ADAL" clId="{31C214E3-53C2-4D63-B200-1B5EE8248572}" dt="2020-10-05T08:21:28.976" v="514" actId="255"/>
          <ac:spMkLst>
            <pc:docMk/>
            <pc:sldMk cId="1101366159" sldId="321"/>
            <ac:spMk id="133" creationId="{00000000-0000-0000-0000-000000000000}"/>
          </ac:spMkLst>
        </pc:spChg>
        <pc:graphicFrameChg chg="mod">
          <ac:chgData name="Franken, Ronny" userId="a71de399-2f51-49c8-ab7c-0e070ce0625c" providerId="ADAL" clId="{31C214E3-53C2-4D63-B200-1B5EE8248572}" dt="2020-10-05T06:19:25.058" v="338" actId="1076"/>
          <ac:graphicFrameMkLst>
            <pc:docMk/>
            <pc:sldMk cId="1101366159" sldId="321"/>
            <ac:graphicFrameMk id="7" creationId="{435C99D5-3895-4445-B568-9D7B2F4947FE}"/>
          </ac:graphicFrameMkLst>
        </pc:graphicFrameChg>
      </pc:sldChg>
      <pc:sldChg chg="addSp delSp modSp mod">
        <pc:chgData name="Franken, Ronny" userId="a71de399-2f51-49c8-ab7c-0e070ce0625c" providerId="ADAL" clId="{31C214E3-53C2-4D63-B200-1B5EE8248572}" dt="2020-10-05T08:32:00.719" v="634" actId="20577"/>
        <pc:sldMkLst>
          <pc:docMk/>
          <pc:sldMk cId="1268106465" sldId="327"/>
        </pc:sldMkLst>
        <pc:spChg chg="add del mod">
          <ac:chgData name="Franken, Ronny" userId="a71de399-2f51-49c8-ab7c-0e070ce0625c" providerId="ADAL" clId="{31C214E3-53C2-4D63-B200-1B5EE8248572}" dt="2020-10-05T08:27:49.367" v="518" actId="478"/>
          <ac:spMkLst>
            <pc:docMk/>
            <pc:sldMk cId="1268106465" sldId="327"/>
            <ac:spMk id="4" creationId="{EBF0904E-FB9C-4F62-9654-041B5A789E46}"/>
          </ac:spMkLst>
        </pc:spChg>
        <pc:spChg chg="mod">
          <ac:chgData name="Franken, Ronny" userId="a71de399-2f51-49c8-ab7c-0e070ce0625c" providerId="ADAL" clId="{31C214E3-53C2-4D63-B200-1B5EE8248572}" dt="2020-10-05T08:32:00.719" v="634" actId="20577"/>
          <ac:spMkLst>
            <pc:docMk/>
            <pc:sldMk cId="1268106465" sldId="327"/>
            <ac:spMk id="130" creationId="{00000000-0000-0000-0000-000000000000}"/>
          </ac:spMkLst>
        </pc:spChg>
        <pc:spChg chg="del mod">
          <ac:chgData name="Franken, Ronny" userId="a71de399-2f51-49c8-ab7c-0e070ce0625c" providerId="ADAL" clId="{31C214E3-53C2-4D63-B200-1B5EE8248572}" dt="2020-10-05T08:27:44.184" v="516" actId="478"/>
          <ac:spMkLst>
            <pc:docMk/>
            <pc:sldMk cId="1268106465" sldId="327"/>
            <ac:spMk id="131" creationId="{00000000-0000-0000-0000-000000000000}"/>
          </ac:spMkLst>
        </pc:spChg>
        <pc:spChg chg="mod">
          <ac:chgData name="Franken, Ronny" userId="a71de399-2f51-49c8-ab7c-0e070ce0625c" providerId="ADAL" clId="{31C214E3-53C2-4D63-B200-1B5EE8248572}" dt="2020-10-02T06:54:24.828" v="135" actId="20577"/>
          <ac:spMkLst>
            <pc:docMk/>
            <pc:sldMk cId="1268106465" sldId="327"/>
            <ac:spMk id="133" creationId="{00000000-0000-0000-0000-000000000000}"/>
          </ac:spMkLst>
        </pc:spChg>
      </pc:sldChg>
      <pc:sldChg chg="modSp mod">
        <pc:chgData name="Franken, Ronny" userId="a71de399-2f51-49c8-ab7c-0e070ce0625c" providerId="ADAL" clId="{31C214E3-53C2-4D63-B200-1B5EE8248572}" dt="2020-10-05T08:09:38.773" v="471" actId="2711"/>
        <pc:sldMkLst>
          <pc:docMk/>
          <pc:sldMk cId="680204824" sldId="330"/>
        </pc:sldMkLst>
        <pc:spChg chg="mod">
          <ac:chgData name="Franken, Ronny" userId="a71de399-2f51-49c8-ab7c-0e070ce0625c" providerId="ADAL" clId="{31C214E3-53C2-4D63-B200-1B5EE8248572}" dt="2020-10-05T08:09:38.773" v="471" actId="2711"/>
          <ac:spMkLst>
            <pc:docMk/>
            <pc:sldMk cId="680204824" sldId="330"/>
            <ac:spMk id="2" creationId="{500051E7-A5C7-47DC-837D-A2DE0B4865EE}"/>
          </ac:spMkLst>
        </pc:spChg>
        <pc:spChg chg="mod">
          <ac:chgData name="Franken, Ronny" userId="a71de399-2f51-49c8-ab7c-0e070ce0625c" providerId="ADAL" clId="{31C214E3-53C2-4D63-B200-1B5EE8248572}" dt="2020-10-05T08:09:32.447" v="470" actId="2711"/>
          <ac:spMkLst>
            <pc:docMk/>
            <pc:sldMk cId="680204824" sldId="330"/>
            <ac:spMk id="7" creationId="{F2D07D05-4A8B-4653-A291-559CB9B575CA}"/>
          </ac:spMkLst>
        </pc:spChg>
        <pc:spChg chg="mod">
          <ac:chgData name="Franken, Ronny" userId="a71de399-2f51-49c8-ab7c-0e070ce0625c" providerId="ADAL" clId="{31C214E3-53C2-4D63-B200-1B5EE8248572}" dt="2020-10-05T06:22:55.578" v="374" actId="20577"/>
          <ac:spMkLst>
            <pc:docMk/>
            <pc:sldMk cId="680204824" sldId="330"/>
            <ac:spMk id="133" creationId="{00000000-0000-0000-0000-000000000000}"/>
          </ac:spMkLst>
        </pc:spChg>
      </pc:sldChg>
      <pc:sldChg chg="modSp mod addCm delCm">
        <pc:chgData name="Franken, Ronny" userId="a71de399-2f51-49c8-ab7c-0e070ce0625c" providerId="ADAL" clId="{31C214E3-53C2-4D63-B200-1B5EE8248572}" dt="2020-10-05T06:18:13.004" v="336" actId="20577"/>
        <pc:sldMkLst>
          <pc:docMk/>
          <pc:sldMk cId="756155500" sldId="334"/>
        </pc:sldMkLst>
        <pc:spChg chg="mod">
          <ac:chgData name="Franken, Ronny" userId="a71de399-2f51-49c8-ab7c-0e070ce0625c" providerId="ADAL" clId="{31C214E3-53C2-4D63-B200-1B5EE8248572}" dt="2020-10-05T06:18:13.004" v="336" actId="20577"/>
          <ac:spMkLst>
            <pc:docMk/>
            <pc:sldMk cId="756155500" sldId="334"/>
            <ac:spMk id="133" creationId="{00000000-0000-0000-0000-000000000000}"/>
          </ac:spMkLst>
        </pc:spChg>
      </pc:sldChg>
      <pc:sldChg chg="addSp delSp modSp mod">
        <pc:chgData name="Franken, Ronny" userId="a71de399-2f51-49c8-ab7c-0e070ce0625c" providerId="ADAL" clId="{31C214E3-53C2-4D63-B200-1B5EE8248572}" dt="2020-10-05T08:32:06.799" v="638" actId="20577"/>
        <pc:sldMkLst>
          <pc:docMk/>
          <pc:sldMk cId="1597455143" sldId="337"/>
        </pc:sldMkLst>
        <pc:spChg chg="add del mod">
          <ac:chgData name="Franken, Ronny" userId="a71de399-2f51-49c8-ab7c-0e070ce0625c" providerId="ADAL" clId="{31C214E3-53C2-4D63-B200-1B5EE8248572}" dt="2020-10-05T08:27:58.863" v="522" actId="478"/>
          <ac:spMkLst>
            <pc:docMk/>
            <pc:sldMk cId="1597455143" sldId="337"/>
            <ac:spMk id="4" creationId="{7724CB60-A6A6-4535-8F1A-1063524845C2}"/>
          </ac:spMkLst>
        </pc:spChg>
        <pc:spChg chg="mod">
          <ac:chgData name="Franken, Ronny" userId="a71de399-2f51-49c8-ab7c-0e070ce0625c" providerId="ADAL" clId="{31C214E3-53C2-4D63-B200-1B5EE8248572}" dt="2020-10-05T08:32:06.799" v="638" actId="20577"/>
          <ac:spMkLst>
            <pc:docMk/>
            <pc:sldMk cId="1597455143" sldId="337"/>
            <ac:spMk id="130" creationId="{00000000-0000-0000-0000-000000000000}"/>
          </ac:spMkLst>
        </pc:spChg>
        <pc:spChg chg="del mod">
          <ac:chgData name="Franken, Ronny" userId="a71de399-2f51-49c8-ab7c-0e070ce0625c" providerId="ADAL" clId="{31C214E3-53C2-4D63-B200-1B5EE8248572}" dt="2020-10-05T08:27:55.602" v="520" actId="478"/>
          <ac:spMkLst>
            <pc:docMk/>
            <pc:sldMk cId="1597455143" sldId="337"/>
            <ac:spMk id="131" creationId="{00000000-0000-0000-0000-000000000000}"/>
          </ac:spMkLst>
        </pc:spChg>
        <pc:spChg chg="mod">
          <ac:chgData name="Franken, Ronny" userId="a71de399-2f51-49c8-ab7c-0e070ce0625c" providerId="ADAL" clId="{31C214E3-53C2-4D63-B200-1B5EE8248572}" dt="2020-10-02T06:55:17.437" v="138" actId="20577"/>
          <ac:spMkLst>
            <pc:docMk/>
            <pc:sldMk cId="1597455143" sldId="337"/>
            <ac:spMk id="133" creationId="{00000000-0000-0000-0000-000000000000}"/>
          </ac:spMkLst>
        </pc:spChg>
      </pc:sldChg>
      <pc:sldChg chg="modSp mod">
        <pc:chgData name="Franken, Ronny" userId="a71de399-2f51-49c8-ab7c-0e070ce0625c" providerId="ADAL" clId="{31C214E3-53C2-4D63-B200-1B5EE8248572}" dt="2020-10-05T08:10:25.535" v="513" actId="20577"/>
        <pc:sldMkLst>
          <pc:docMk/>
          <pc:sldMk cId="3783570192" sldId="339"/>
        </pc:sldMkLst>
        <pc:spChg chg="mod">
          <ac:chgData name="Franken, Ronny" userId="a71de399-2f51-49c8-ab7c-0e070ce0625c" providerId="ADAL" clId="{31C214E3-53C2-4D63-B200-1B5EE8248572}" dt="2020-10-05T08:10:25.535" v="513" actId="20577"/>
          <ac:spMkLst>
            <pc:docMk/>
            <pc:sldMk cId="3783570192" sldId="339"/>
            <ac:spMk id="133" creationId="{00000000-0000-0000-0000-000000000000}"/>
          </ac:spMkLst>
        </pc:spChg>
      </pc:sldChg>
      <pc:sldChg chg="delSp modSp mod">
        <pc:chgData name="Franken, Ronny" userId="a71de399-2f51-49c8-ab7c-0e070ce0625c" providerId="ADAL" clId="{31C214E3-53C2-4D63-B200-1B5EE8248572}" dt="2020-10-05T08:30:18.440" v="602" actId="478"/>
        <pc:sldMkLst>
          <pc:docMk/>
          <pc:sldMk cId="1053996892" sldId="343"/>
        </pc:sldMkLst>
        <pc:spChg chg="del mod">
          <ac:chgData name="Franken, Ronny" userId="a71de399-2f51-49c8-ab7c-0e070ce0625c" providerId="ADAL" clId="{31C214E3-53C2-4D63-B200-1B5EE8248572}" dt="2020-10-05T08:30:18.440" v="602" actId="478"/>
          <ac:spMkLst>
            <pc:docMk/>
            <pc:sldMk cId="1053996892" sldId="343"/>
            <ac:spMk id="131" creationId="{00000000-0000-0000-0000-000000000000}"/>
          </ac:spMkLst>
        </pc:spChg>
      </pc:sldChg>
      <pc:sldChg chg="delSp modSp mod">
        <pc:chgData name="Franken, Ronny" userId="a71de399-2f51-49c8-ab7c-0e070ce0625c" providerId="ADAL" clId="{31C214E3-53C2-4D63-B200-1B5EE8248572}" dt="2020-10-05T08:33:44.399" v="646" actId="20577"/>
        <pc:sldMkLst>
          <pc:docMk/>
          <pc:sldMk cId="3689754943" sldId="344"/>
        </pc:sldMkLst>
        <pc:spChg chg="del mod">
          <ac:chgData name="Franken, Ronny" userId="a71de399-2f51-49c8-ab7c-0e070ce0625c" providerId="ADAL" clId="{31C214E3-53C2-4D63-B200-1B5EE8248572}" dt="2020-10-05T08:30:37.498" v="614" actId="478"/>
          <ac:spMkLst>
            <pc:docMk/>
            <pc:sldMk cId="3689754943" sldId="344"/>
            <ac:spMk id="131" creationId="{00000000-0000-0000-0000-000000000000}"/>
          </ac:spMkLst>
        </pc:spChg>
        <pc:spChg chg="mod">
          <ac:chgData name="Franken, Ronny" userId="a71de399-2f51-49c8-ab7c-0e070ce0625c" providerId="ADAL" clId="{31C214E3-53C2-4D63-B200-1B5EE8248572}" dt="2020-10-05T08:33:44.399" v="646" actId="20577"/>
          <ac:spMkLst>
            <pc:docMk/>
            <pc:sldMk cId="3689754943" sldId="344"/>
            <ac:spMk id="133" creationId="{00000000-0000-0000-0000-000000000000}"/>
          </ac:spMkLst>
        </pc:spChg>
      </pc:sldChg>
      <pc:sldChg chg="delSp modSp mod">
        <pc:chgData name="Franken, Ronny" userId="a71de399-2f51-49c8-ab7c-0e070ce0625c" providerId="ADAL" clId="{31C214E3-53C2-4D63-B200-1B5EE8248572}" dt="2020-10-05T08:30:50.048" v="622" actId="478"/>
        <pc:sldMkLst>
          <pc:docMk/>
          <pc:sldMk cId="2870185781" sldId="345"/>
        </pc:sldMkLst>
        <pc:spChg chg="del mod">
          <ac:chgData name="Franken, Ronny" userId="a71de399-2f51-49c8-ab7c-0e070ce0625c" providerId="ADAL" clId="{31C214E3-53C2-4D63-B200-1B5EE8248572}" dt="2020-10-05T08:30:50.048" v="622" actId="478"/>
          <ac:spMkLst>
            <pc:docMk/>
            <pc:sldMk cId="2870185781" sldId="345"/>
            <ac:spMk id="131" creationId="{00000000-0000-0000-0000-000000000000}"/>
          </ac:spMkLst>
        </pc:spChg>
        <pc:spChg chg="mod">
          <ac:chgData name="Franken, Ronny" userId="a71de399-2f51-49c8-ab7c-0e070ce0625c" providerId="ADAL" clId="{31C214E3-53C2-4D63-B200-1B5EE8248572}" dt="2020-10-05T08:08:49.607" v="466" actId="20577"/>
          <ac:spMkLst>
            <pc:docMk/>
            <pc:sldMk cId="2870185781" sldId="345"/>
            <ac:spMk id="133" creationId="{00000000-0000-0000-0000-000000000000}"/>
          </ac:spMkLst>
        </pc:spChg>
      </pc:sldChg>
      <pc:sldChg chg="delSp modSp mod">
        <pc:chgData name="Franken, Ronny" userId="a71de399-2f51-49c8-ab7c-0e070ce0625c" providerId="ADAL" clId="{31C214E3-53C2-4D63-B200-1B5EE8248572}" dt="2020-10-05T08:33:37.335" v="645" actId="20577"/>
        <pc:sldMkLst>
          <pc:docMk/>
          <pc:sldMk cId="2762038761" sldId="346"/>
        </pc:sldMkLst>
        <pc:spChg chg="del mod">
          <ac:chgData name="Franken, Ronny" userId="a71de399-2f51-49c8-ab7c-0e070ce0625c" providerId="ADAL" clId="{31C214E3-53C2-4D63-B200-1B5EE8248572}" dt="2020-10-05T08:30:23.783" v="606" actId="478"/>
          <ac:spMkLst>
            <pc:docMk/>
            <pc:sldMk cId="2762038761" sldId="346"/>
            <ac:spMk id="131" creationId="{00000000-0000-0000-0000-000000000000}"/>
          </ac:spMkLst>
        </pc:spChg>
        <pc:spChg chg="mod">
          <ac:chgData name="Franken, Ronny" userId="a71de399-2f51-49c8-ab7c-0e070ce0625c" providerId="ADAL" clId="{31C214E3-53C2-4D63-B200-1B5EE8248572}" dt="2020-10-05T08:33:37.335" v="645" actId="20577"/>
          <ac:spMkLst>
            <pc:docMk/>
            <pc:sldMk cId="2762038761" sldId="346"/>
            <ac:spMk id="133" creationId="{00000000-0000-0000-0000-000000000000}"/>
          </ac:spMkLst>
        </pc:spChg>
      </pc:sldChg>
      <pc:sldChg chg="addSp delSp modSp mod">
        <pc:chgData name="Franken, Ronny" userId="a71de399-2f51-49c8-ab7c-0e070ce0625c" providerId="ADAL" clId="{31C214E3-53C2-4D63-B200-1B5EE8248572}" dt="2020-10-05T08:28:08.839" v="526" actId="478"/>
        <pc:sldMkLst>
          <pc:docMk/>
          <pc:sldMk cId="1913564948" sldId="350"/>
        </pc:sldMkLst>
        <pc:spChg chg="add del mod">
          <ac:chgData name="Franken, Ronny" userId="a71de399-2f51-49c8-ab7c-0e070ce0625c" providerId="ADAL" clId="{31C214E3-53C2-4D63-B200-1B5EE8248572}" dt="2020-10-05T08:28:08.839" v="526" actId="478"/>
          <ac:spMkLst>
            <pc:docMk/>
            <pc:sldMk cId="1913564948" sldId="350"/>
            <ac:spMk id="4" creationId="{CA99959A-5A4A-41E9-8BBF-08EAC91C8271}"/>
          </ac:spMkLst>
        </pc:spChg>
        <pc:spChg chg="del mod">
          <ac:chgData name="Franken, Ronny" userId="a71de399-2f51-49c8-ab7c-0e070ce0625c" providerId="ADAL" clId="{31C214E3-53C2-4D63-B200-1B5EE8248572}" dt="2020-10-05T08:28:05.853" v="525" actId="478"/>
          <ac:spMkLst>
            <pc:docMk/>
            <pc:sldMk cId="1913564948" sldId="350"/>
            <ac:spMk id="131" creationId="{00000000-0000-0000-0000-000000000000}"/>
          </ac:spMkLst>
        </pc:spChg>
      </pc:sldChg>
      <pc:sldChg chg="delSp modSp mod">
        <pc:chgData name="Franken, Ronny" userId="a71de399-2f51-49c8-ab7c-0e070ce0625c" providerId="ADAL" clId="{31C214E3-53C2-4D63-B200-1B5EE8248572}" dt="2020-10-05T08:28:18.320" v="531" actId="478"/>
        <pc:sldMkLst>
          <pc:docMk/>
          <pc:sldMk cId="1533636925" sldId="351"/>
        </pc:sldMkLst>
        <pc:spChg chg="del mod">
          <ac:chgData name="Franken, Ronny" userId="a71de399-2f51-49c8-ab7c-0e070ce0625c" providerId="ADAL" clId="{31C214E3-53C2-4D63-B200-1B5EE8248572}" dt="2020-10-05T08:28:18.320" v="531" actId="478"/>
          <ac:spMkLst>
            <pc:docMk/>
            <pc:sldMk cId="1533636925" sldId="351"/>
            <ac:spMk id="131" creationId="{00000000-0000-0000-0000-000000000000}"/>
          </ac:spMkLst>
        </pc:spChg>
      </pc:sldChg>
      <pc:sldChg chg="delSp modSp mod">
        <pc:chgData name="Franken, Ronny" userId="a71de399-2f51-49c8-ab7c-0e070ce0625c" providerId="ADAL" clId="{31C214E3-53C2-4D63-B200-1B5EE8248572}" dt="2020-10-05T08:28:25.376" v="536" actId="478"/>
        <pc:sldMkLst>
          <pc:docMk/>
          <pc:sldMk cId="2238545242" sldId="352"/>
        </pc:sldMkLst>
        <pc:spChg chg="del mod">
          <ac:chgData name="Franken, Ronny" userId="a71de399-2f51-49c8-ab7c-0e070ce0625c" providerId="ADAL" clId="{31C214E3-53C2-4D63-B200-1B5EE8248572}" dt="2020-10-05T08:28:25.376" v="536" actId="478"/>
          <ac:spMkLst>
            <pc:docMk/>
            <pc:sldMk cId="2238545242" sldId="352"/>
            <ac:spMk id="131" creationId="{00000000-0000-0000-0000-000000000000}"/>
          </ac:spMkLst>
        </pc:spChg>
      </pc:sldChg>
      <pc:sldChg chg="delSp modSp mod">
        <pc:chgData name="Franken, Ronny" userId="a71de399-2f51-49c8-ab7c-0e070ce0625c" providerId="ADAL" clId="{31C214E3-53C2-4D63-B200-1B5EE8248572}" dt="2020-10-05T08:31:01.415" v="626" actId="478"/>
        <pc:sldMkLst>
          <pc:docMk/>
          <pc:sldMk cId="275306610" sldId="354"/>
        </pc:sldMkLst>
        <pc:spChg chg="del mod">
          <ac:chgData name="Franken, Ronny" userId="a71de399-2f51-49c8-ab7c-0e070ce0625c" providerId="ADAL" clId="{31C214E3-53C2-4D63-B200-1B5EE8248572}" dt="2020-10-05T08:31:01.415" v="626" actId="478"/>
          <ac:spMkLst>
            <pc:docMk/>
            <pc:sldMk cId="275306610" sldId="354"/>
            <ac:spMk id="131" creationId="{00000000-0000-0000-0000-000000000000}"/>
          </ac:spMkLst>
        </pc:spChg>
        <pc:spChg chg="mod">
          <ac:chgData name="Franken, Ronny" userId="a71de399-2f51-49c8-ab7c-0e070ce0625c" providerId="ADAL" clId="{31C214E3-53C2-4D63-B200-1B5EE8248572}" dt="2020-10-05T08:09:00.080" v="468" actId="20577"/>
          <ac:spMkLst>
            <pc:docMk/>
            <pc:sldMk cId="275306610" sldId="354"/>
            <ac:spMk id="133" creationId="{00000000-0000-0000-0000-000000000000}"/>
          </ac:spMkLst>
        </pc:spChg>
      </pc:sldChg>
      <pc:sldChg chg="delSp modSp mod">
        <pc:chgData name="Franken, Ronny" userId="a71de399-2f51-49c8-ab7c-0e070ce0625c" providerId="ADAL" clId="{31C214E3-53C2-4D63-B200-1B5EE8248572}" dt="2020-10-05T08:31:09.016" v="630" actId="478"/>
        <pc:sldMkLst>
          <pc:docMk/>
          <pc:sldMk cId="3436789264" sldId="360"/>
        </pc:sldMkLst>
        <pc:spChg chg="del mod">
          <ac:chgData name="Franken, Ronny" userId="a71de399-2f51-49c8-ab7c-0e070ce0625c" providerId="ADAL" clId="{31C214E3-53C2-4D63-B200-1B5EE8248572}" dt="2020-10-05T08:31:09.016" v="630" actId="478"/>
          <ac:spMkLst>
            <pc:docMk/>
            <pc:sldMk cId="3436789264" sldId="360"/>
            <ac:spMk id="131" creationId="{00000000-0000-0000-0000-000000000000}"/>
          </ac:spMkLst>
        </pc:spChg>
        <pc:spChg chg="mod">
          <ac:chgData name="Franken, Ronny" userId="a71de399-2f51-49c8-ab7c-0e070ce0625c" providerId="ADAL" clId="{31C214E3-53C2-4D63-B200-1B5EE8248572}" dt="2020-10-05T08:09:17.758" v="469" actId="20577"/>
          <ac:spMkLst>
            <pc:docMk/>
            <pc:sldMk cId="3436789264" sldId="360"/>
            <ac:spMk id="133" creationId="{00000000-0000-0000-0000-000000000000}"/>
          </ac:spMkLst>
        </pc:spChg>
      </pc:sldChg>
      <pc:sldChg chg="delSp modSp mod addCm delCm modCm">
        <pc:chgData name="Franken, Ronny" userId="a71de399-2f51-49c8-ab7c-0e070ce0625c" providerId="ADAL" clId="{31C214E3-53C2-4D63-B200-1B5EE8248572}" dt="2020-10-05T08:30:31.672" v="610" actId="478"/>
        <pc:sldMkLst>
          <pc:docMk/>
          <pc:sldMk cId="1587988885" sldId="361"/>
        </pc:sldMkLst>
        <pc:spChg chg="del mod">
          <ac:chgData name="Franken, Ronny" userId="a71de399-2f51-49c8-ab7c-0e070ce0625c" providerId="ADAL" clId="{31C214E3-53C2-4D63-B200-1B5EE8248572}" dt="2020-10-05T08:30:31.672" v="610" actId="478"/>
          <ac:spMkLst>
            <pc:docMk/>
            <pc:sldMk cId="1587988885" sldId="361"/>
            <ac:spMk id="131" creationId="{00000000-0000-0000-0000-000000000000}"/>
          </ac:spMkLst>
        </pc:spChg>
        <pc:spChg chg="mod">
          <ac:chgData name="Franken, Ronny" userId="a71de399-2f51-49c8-ab7c-0e070ce0625c" providerId="ADAL" clId="{31C214E3-53C2-4D63-B200-1B5EE8248572}" dt="2020-10-05T08:07:02.841" v="453" actId="14"/>
          <ac:spMkLst>
            <pc:docMk/>
            <pc:sldMk cId="1587988885" sldId="361"/>
            <ac:spMk id="133" creationId="{00000000-0000-0000-0000-000000000000}"/>
          </ac:spMkLst>
        </pc:spChg>
      </pc:sldChg>
      <pc:sldChg chg="delSp modSp mod">
        <pc:chgData name="Franken, Ronny" userId="a71de399-2f51-49c8-ab7c-0e070ce0625c" providerId="ADAL" clId="{31C214E3-53C2-4D63-B200-1B5EE8248572}" dt="2020-10-05T08:33:49.128" v="647" actId="20577"/>
        <pc:sldMkLst>
          <pc:docMk/>
          <pc:sldMk cId="1370208105" sldId="362"/>
        </pc:sldMkLst>
        <pc:spChg chg="del mod">
          <ac:chgData name="Franken, Ronny" userId="a71de399-2f51-49c8-ab7c-0e070ce0625c" providerId="ADAL" clId="{31C214E3-53C2-4D63-B200-1B5EE8248572}" dt="2020-10-05T08:30:43.296" v="618" actId="478"/>
          <ac:spMkLst>
            <pc:docMk/>
            <pc:sldMk cId="1370208105" sldId="362"/>
            <ac:spMk id="131" creationId="{00000000-0000-0000-0000-000000000000}"/>
          </ac:spMkLst>
        </pc:spChg>
        <pc:spChg chg="mod">
          <ac:chgData name="Franken, Ronny" userId="a71de399-2f51-49c8-ab7c-0e070ce0625c" providerId="ADAL" clId="{31C214E3-53C2-4D63-B200-1B5EE8248572}" dt="2020-10-05T08:33:49.128" v="647" actId="20577"/>
          <ac:spMkLst>
            <pc:docMk/>
            <pc:sldMk cId="1370208105" sldId="362"/>
            <ac:spMk id="133" creationId="{00000000-0000-0000-0000-000000000000}"/>
          </ac:spMkLst>
        </pc:spChg>
      </pc:sldChg>
      <pc:sldChg chg="modSp add del mod">
        <pc:chgData name="Franken, Ronny" userId="a71de399-2f51-49c8-ab7c-0e070ce0625c" providerId="ADAL" clId="{31C214E3-53C2-4D63-B200-1B5EE8248572}" dt="2020-10-05T06:14:53.831" v="248" actId="47"/>
        <pc:sldMkLst>
          <pc:docMk/>
          <pc:sldMk cId="12150627" sldId="364"/>
        </pc:sldMkLst>
        <pc:spChg chg="mod">
          <ac:chgData name="Franken, Ronny" userId="a71de399-2f51-49c8-ab7c-0e070ce0625c" providerId="ADAL" clId="{31C214E3-53C2-4D63-B200-1B5EE8248572}" dt="2020-10-05T06:14:08.075" v="218" actId="20577"/>
          <ac:spMkLst>
            <pc:docMk/>
            <pc:sldMk cId="12150627" sldId="364"/>
            <ac:spMk id="95" creationId="{00000000-0000-0000-0000-000000000000}"/>
          </ac:spMkLst>
        </pc:spChg>
      </pc:sldChg>
      <pc:sldChg chg="modSp add mod">
        <pc:chgData name="Franken, Ronny" userId="a71de399-2f51-49c8-ab7c-0e070ce0625c" providerId="ADAL" clId="{31C214E3-53C2-4D63-B200-1B5EE8248572}" dt="2020-10-05T06:14:48.303" v="246" actId="20577"/>
        <pc:sldMkLst>
          <pc:docMk/>
          <pc:sldMk cId="771387365" sldId="365"/>
        </pc:sldMkLst>
        <pc:spChg chg="mod">
          <ac:chgData name="Franken, Ronny" userId="a71de399-2f51-49c8-ab7c-0e070ce0625c" providerId="ADAL" clId="{31C214E3-53C2-4D63-B200-1B5EE8248572}" dt="2020-10-05T06:14:48.303" v="246" actId="20577"/>
          <ac:spMkLst>
            <pc:docMk/>
            <pc:sldMk cId="771387365" sldId="365"/>
            <ac:spMk id="95" creationId="{00000000-0000-0000-0000-000000000000}"/>
          </ac:spMkLst>
        </pc:spChg>
      </pc:sldChg>
      <pc:sldChg chg="modSp add mod">
        <pc:chgData name="Franken, Ronny" userId="a71de399-2f51-49c8-ab7c-0e070ce0625c" providerId="ADAL" clId="{31C214E3-53C2-4D63-B200-1B5EE8248572}" dt="2020-10-05T06:15:12.658" v="263" actId="20577"/>
        <pc:sldMkLst>
          <pc:docMk/>
          <pc:sldMk cId="4036543521" sldId="366"/>
        </pc:sldMkLst>
        <pc:spChg chg="mod">
          <ac:chgData name="Franken, Ronny" userId="a71de399-2f51-49c8-ab7c-0e070ce0625c" providerId="ADAL" clId="{31C214E3-53C2-4D63-B200-1B5EE8248572}" dt="2020-10-05T06:15:12.658" v="263" actId="20577"/>
          <ac:spMkLst>
            <pc:docMk/>
            <pc:sldMk cId="4036543521" sldId="366"/>
            <ac:spMk id="95" creationId="{00000000-0000-0000-0000-000000000000}"/>
          </ac:spMkLst>
        </pc:spChg>
      </pc:sldChg>
      <pc:sldChg chg="modSp add mod">
        <pc:chgData name="Franken, Ronny" userId="a71de399-2f51-49c8-ab7c-0e070ce0625c" providerId="ADAL" clId="{31C214E3-53C2-4D63-B200-1B5EE8248572}" dt="2020-10-05T06:16:07.110" v="328" actId="14100"/>
        <pc:sldMkLst>
          <pc:docMk/>
          <pc:sldMk cId="2773019077" sldId="367"/>
        </pc:sldMkLst>
        <pc:spChg chg="mod">
          <ac:chgData name="Franken, Ronny" userId="a71de399-2f51-49c8-ab7c-0e070ce0625c" providerId="ADAL" clId="{31C214E3-53C2-4D63-B200-1B5EE8248572}" dt="2020-10-05T06:16:07.110" v="328" actId="14100"/>
          <ac:spMkLst>
            <pc:docMk/>
            <pc:sldMk cId="2773019077" sldId="367"/>
            <ac:spMk id="95" creationId="{00000000-0000-0000-0000-000000000000}"/>
          </ac:spMkLst>
        </pc:spChg>
      </pc:sldChg>
    </pc:docChg>
  </pc:docChgLst>
  <pc:docChgLst>
    <pc:chgData name="Endrovski, Bojan" userId="76b7dd4b-f973-4efb-a180-cc425566f5bf" providerId="ADAL" clId="{913DE092-C924-499A-AC9C-2577B4B7AF7A}"/>
    <pc:docChg chg="undo custSel modSld">
      <pc:chgData name="Endrovski, Bojan" userId="76b7dd4b-f973-4efb-a180-cc425566f5bf" providerId="ADAL" clId="{913DE092-C924-499A-AC9C-2577B4B7AF7A}" dt="2021-09-24T08:10:50.079" v="51" actId="20577"/>
      <pc:docMkLst>
        <pc:docMk/>
      </pc:docMkLst>
      <pc:sldChg chg="addCm modCm">
        <pc:chgData name="Endrovski, Bojan" userId="76b7dd4b-f973-4efb-a180-cc425566f5bf" providerId="ADAL" clId="{913DE092-C924-499A-AC9C-2577B4B7AF7A}" dt="2021-09-24T07:58:24.929" v="43"/>
        <pc:sldMkLst>
          <pc:docMk/>
          <pc:sldMk cId="0" sldId="259"/>
        </pc:sldMkLst>
      </pc:sldChg>
      <pc:sldChg chg="modSp mod">
        <pc:chgData name="Endrovski, Bojan" userId="76b7dd4b-f973-4efb-a180-cc425566f5bf" providerId="ADAL" clId="{913DE092-C924-499A-AC9C-2577B4B7AF7A}" dt="2021-09-24T08:10:50.079" v="51" actId="20577"/>
        <pc:sldMkLst>
          <pc:docMk/>
          <pc:sldMk cId="1326478860" sldId="320"/>
        </pc:sldMkLst>
        <pc:spChg chg="mod">
          <ac:chgData name="Endrovski, Bojan" userId="76b7dd4b-f973-4efb-a180-cc425566f5bf" providerId="ADAL" clId="{913DE092-C924-499A-AC9C-2577B4B7AF7A}" dt="2021-09-24T08:10:50.079" v="51" actId="20577"/>
          <ac:spMkLst>
            <pc:docMk/>
            <pc:sldMk cId="1326478860" sldId="320"/>
            <ac:spMk id="130" creationId="{00000000-0000-0000-0000-000000000000}"/>
          </ac:spMkLst>
        </pc:spChg>
      </pc:sldChg>
      <pc:sldChg chg="mod modShow">
        <pc:chgData name="Endrovski, Bojan" userId="76b7dd4b-f973-4efb-a180-cc425566f5bf" providerId="ADAL" clId="{913DE092-C924-499A-AC9C-2577B4B7AF7A}" dt="2021-09-24T07:48:03.351" v="30" actId="729"/>
        <pc:sldMkLst>
          <pc:docMk/>
          <pc:sldMk cId="1101366159" sldId="321"/>
        </pc:sldMkLst>
      </pc:sldChg>
      <pc:sldChg chg="modSp mod">
        <pc:chgData name="Endrovski, Bojan" userId="76b7dd4b-f973-4efb-a180-cc425566f5bf" providerId="ADAL" clId="{913DE092-C924-499A-AC9C-2577B4B7AF7A}" dt="2021-09-24T07:51:50.585" v="35" actId="20577"/>
        <pc:sldMkLst>
          <pc:docMk/>
          <pc:sldMk cId="680204824" sldId="330"/>
        </pc:sldMkLst>
        <pc:spChg chg="mod">
          <ac:chgData name="Endrovski, Bojan" userId="76b7dd4b-f973-4efb-a180-cc425566f5bf" providerId="ADAL" clId="{913DE092-C924-499A-AC9C-2577B4B7AF7A}" dt="2021-09-24T07:51:50.585" v="35" actId="20577"/>
          <ac:spMkLst>
            <pc:docMk/>
            <pc:sldMk cId="680204824" sldId="330"/>
            <ac:spMk id="133" creationId="{00000000-0000-0000-0000-000000000000}"/>
          </ac:spMkLst>
        </pc:spChg>
      </pc:sldChg>
      <pc:sldChg chg="modSp mod">
        <pc:chgData name="Endrovski, Bojan" userId="76b7dd4b-f973-4efb-a180-cc425566f5bf" providerId="ADAL" clId="{913DE092-C924-499A-AC9C-2577B4B7AF7A}" dt="2021-09-24T07:58:02.808" v="41" actId="20577"/>
        <pc:sldMkLst>
          <pc:docMk/>
          <pc:sldMk cId="756155500" sldId="334"/>
        </pc:sldMkLst>
        <pc:spChg chg="mod">
          <ac:chgData name="Endrovski, Bojan" userId="76b7dd4b-f973-4efb-a180-cc425566f5bf" providerId="ADAL" clId="{913DE092-C924-499A-AC9C-2577B4B7AF7A}" dt="2021-09-24T07:58:02.808" v="41" actId="20577"/>
          <ac:spMkLst>
            <pc:docMk/>
            <pc:sldMk cId="756155500" sldId="334"/>
            <ac:spMk id="130" creationId="{00000000-0000-0000-0000-000000000000}"/>
          </ac:spMkLst>
        </pc:spChg>
      </pc:sldChg>
      <pc:sldChg chg="mod modShow">
        <pc:chgData name="Endrovski, Bojan" userId="76b7dd4b-f973-4efb-a180-cc425566f5bf" providerId="ADAL" clId="{913DE092-C924-499A-AC9C-2577B4B7AF7A}" dt="2021-09-24T07:31:02.110" v="26" actId="729"/>
        <pc:sldMkLst>
          <pc:docMk/>
          <pc:sldMk cId="1053996892" sldId="343"/>
        </pc:sldMkLst>
      </pc:sldChg>
      <pc:sldChg chg="modSp mod">
        <pc:chgData name="Endrovski, Bojan" userId="76b7dd4b-f973-4efb-a180-cc425566f5bf" providerId="ADAL" clId="{913DE092-C924-499A-AC9C-2577B4B7AF7A}" dt="2021-09-24T07:28:14.658" v="15" actId="6549"/>
        <pc:sldMkLst>
          <pc:docMk/>
          <pc:sldMk cId="1913564948" sldId="350"/>
        </pc:sldMkLst>
        <pc:spChg chg="mod">
          <ac:chgData name="Endrovski, Bojan" userId="76b7dd4b-f973-4efb-a180-cc425566f5bf" providerId="ADAL" clId="{913DE092-C924-499A-AC9C-2577B4B7AF7A}" dt="2021-09-24T07:28:14.658" v="15" actId="6549"/>
          <ac:spMkLst>
            <pc:docMk/>
            <pc:sldMk cId="1913564948" sldId="350"/>
            <ac:spMk id="130" creationId="{00000000-0000-0000-0000-000000000000}"/>
          </ac:spMkLst>
        </pc:spChg>
      </pc:sldChg>
      <pc:sldChg chg="modSp mod">
        <pc:chgData name="Endrovski, Bojan" userId="76b7dd4b-f973-4efb-a180-cc425566f5bf" providerId="ADAL" clId="{913DE092-C924-499A-AC9C-2577B4B7AF7A}" dt="2021-09-24T07:28:08.882" v="14" actId="20577"/>
        <pc:sldMkLst>
          <pc:docMk/>
          <pc:sldMk cId="1533636925" sldId="351"/>
        </pc:sldMkLst>
        <pc:spChg chg="mod">
          <ac:chgData name="Endrovski, Bojan" userId="76b7dd4b-f973-4efb-a180-cc425566f5bf" providerId="ADAL" clId="{913DE092-C924-499A-AC9C-2577B4B7AF7A}" dt="2021-09-24T07:28:08.882" v="14" actId="20577"/>
          <ac:spMkLst>
            <pc:docMk/>
            <pc:sldMk cId="1533636925" sldId="351"/>
            <ac:spMk id="130" creationId="{00000000-0000-0000-0000-000000000000}"/>
          </ac:spMkLst>
        </pc:spChg>
      </pc:sldChg>
      <pc:sldChg chg="modSp mod">
        <pc:chgData name="Endrovski, Bojan" userId="76b7dd4b-f973-4efb-a180-cc425566f5bf" providerId="ADAL" clId="{913DE092-C924-499A-AC9C-2577B4B7AF7A}" dt="2021-09-24T07:29:04.891" v="25" actId="20577"/>
        <pc:sldMkLst>
          <pc:docMk/>
          <pc:sldMk cId="2238545242" sldId="352"/>
        </pc:sldMkLst>
        <pc:spChg chg="mod">
          <ac:chgData name="Endrovski, Bojan" userId="76b7dd4b-f973-4efb-a180-cc425566f5bf" providerId="ADAL" clId="{913DE092-C924-499A-AC9C-2577B4B7AF7A}" dt="2021-09-24T07:29:04.891" v="25" actId="20577"/>
          <ac:spMkLst>
            <pc:docMk/>
            <pc:sldMk cId="2238545242" sldId="352"/>
            <ac:spMk id="130" creationId="{00000000-0000-0000-0000-000000000000}"/>
          </ac:spMkLst>
        </pc:spChg>
      </pc:sldChg>
      <pc:sldChg chg="modSp mod">
        <pc:chgData name="Endrovski, Bojan" userId="76b7dd4b-f973-4efb-a180-cc425566f5bf" providerId="ADAL" clId="{913DE092-C924-499A-AC9C-2577B4B7AF7A}" dt="2021-09-24T07:44:19.020" v="29" actId="313"/>
        <pc:sldMkLst>
          <pc:docMk/>
          <pc:sldMk cId="380777882" sldId="369"/>
        </pc:sldMkLst>
        <pc:spChg chg="mod">
          <ac:chgData name="Endrovski, Bojan" userId="76b7dd4b-f973-4efb-a180-cc425566f5bf" providerId="ADAL" clId="{913DE092-C924-499A-AC9C-2577B4B7AF7A}" dt="2021-09-24T07:44:19.020" v="29" actId="313"/>
          <ac:spMkLst>
            <pc:docMk/>
            <pc:sldMk cId="380777882" sldId="369"/>
            <ac:spMk id="133" creationId="{00000000-0000-0000-0000-000000000000}"/>
          </ac:spMkLst>
        </pc:spChg>
      </pc:sldChg>
      <pc:sldChg chg="modSp mod">
        <pc:chgData name="Endrovski, Bojan" userId="76b7dd4b-f973-4efb-a180-cc425566f5bf" providerId="ADAL" clId="{913DE092-C924-499A-AC9C-2577B4B7AF7A}" dt="2021-09-24T07:57:31.298" v="39" actId="20577"/>
        <pc:sldMkLst>
          <pc:docMk/>
          <pc:sldMk cId="3617116382" sldId="371"/>
        </pc:sldMkLst>
        <pc:spChg chg="mod">
          <ac:chgData name="Endrovski, Bojan" userId="76b7dd4b-f973-4efb-a180-cc425566f5bf" providerId="ADAL" clId="{913DE092-C924-499A-AC9C-2577B4B7AF7A}" dt="2021-09-24T07:57:31.298" v="39" actId="20577"/>
          <ac:spMkLst>
            <pc:docMk/>
            <pc:sldMk cId="3617116382" sldId="371"/>
            <ac:spMk id="130" creationId="{00000000-0000-0000-0000-000000000000}"/>
          </ac:spMkLst>
        </pc:spChg>
      </pc:sldChg>
    </pc:docChg>
  </pc:docChgLst>
  <pc:docChgLst>
    <pc:chgData name="Grigg, Robert" userId="S::grigg.r@buas.nl::79e9ec68-1eba-48b8-a643-47c89f962195" providerId="AD" clId="Web-{F6C197A6-B502-50D1-ACA9-3DA85DC4BE32}"/>
    <pc:docChg chg="modSld">
      <pc:chgData name="Grigg, Robert" userId="S::grigg.r@buas.nl::79e9ec68-1eba-48b8-a643-47c89f962195" providerId="AD" clId="Web-{F6C197A6-B502-50D1-ACA9-3DA85DC4BE32}" dt="2020-09-30T11:20:44.120" v="2" actId="14100"/>
      <pc:docMkLst>
        <pc:docMk/>
      </pc:docMkLst>
      <pc:sldChg chg="modSp">
        <pc:chgData name="Grigg, Robert" userId="S::grigg.r@buas.nl::79e9ec68-1eba-48b8-a643-47c89f962195" providerId="AD" clId="Web-{F6C197A6-B502-50D1-ACA9-3DA85DC4BE32}" dt="2020-09-30T11:20:44.120" v="2" actId="14100"/>
        <pc:sldMkLst>
          <pc:docMk/>
          <pc:sldMk cId="2640668577" sldId="358"/>
        </pc:sldMkLst>
        <pc:graphicFrameChg chg="mod">
          <ac:chgData name="Grigg, Robert" userId="S::grigg.r@buas.nl::79e9ec68-1eba-48b8-a643-47c89f962195" providerId="AD" clId="Web-{F6C197A6-B502-50D1-ACA9-3DA85DC4BE32}" dt="2020-09-30T11:20:44.120" v="2" actId="14100"/>
          <ac:graphicFrameMkLst>
            <pc:docMk/>
            <pc:sldMk cId="2640668577" sldId="358"/>
            <ac:graphicFrameMk id="3" creationId="{27997B36-FC10-457C-9525-4B6509ED64C4}"/>
          </ac:graphicFrameMkLst>
        </pc:graphicFrameChg>
      </pc:sldChg>
    </pc:docChg>
  </pc:docChgLst>
  <pc:docChgLst>
    <pc:chgData name="Rothwell, Chris" userId="b1073d51-a613-401c-b6c6-f391bcd4ece4" providerId="ADAL" clId="{D70EB826-97DA-45EC-A576-70974524E106}"/>
    <pc:docChg chg="modSld">
      <pc:chgData name="Rothwell, Chris" userId="b1073d51-a613-401c-b6c6-f391bcd4ece4" providerId="ADAL" clId="{D70EB826-97DA-45EC-A576-70974524E106}" dt="2021-10-04T12:12:29.411" v="31" actId="6549"/>
      <pc:docMkLst>
        <pc:docMk/>
      </pc:docMkLst>
      <pc:sldChg chg="modSp mod">
        <pc:chgData name="Rothwell, Chris" userId="b1073d51-a613-401c-b6c6-f391bcd4ece4" providerId="ADAL" clId="{D70EB826-97DA-45EC-A576-70974524E106}" dt="2021-10-04T12:12:29.411" v="31" actId="6549"/>
        <pc:sldMkLst>
          <pc:docMk/>
          <pc:sldMk cId="3689754943" sldId="344"/>
        </pc:sldMkLst>
        <pc:spChg chg="mod">
          <ac:chgData name="Rothwell, Chris" userId="b1073d51-a613-401c-b6c6-f391bcd4ece4" providerId="ADAL" clId="{D70EB826-97DA-45EC-A576-70974524E106}" dt="2021-10-04T12:12:29.411" v="31" actId="6549"/>
          <ac:spMkLst>
            <pc:docMk/>
            <pc:sldMk cId="3689754943" sldId="344"/>
            <ac:spMk id="133" creationId="{00000000-0000-0000-0000-000000000000}"/>
          </ac:spMkLst>
        </pc:spChg>
      </pc:sldChg>
    </pc:docChg>
  </pc:docChgLst>
  <pc:docChgLst>
    <pc:chgData name="Akker, Fabian" userId="S::akker.f@buas.nl::69d2f9bd-7e4f-4dbc-99fc-9d1c41808218" providerId="AD" clId="Web-{2D927097-ACA3-44CA-AB8F-4721BD51B891}"/>
    <pc:docChg chg="addSld modSld">
      <pc:chgData name="Akker, Fabian" userId="S::akker.f@buas.nl::69d2f9bd-7e4f-4dbc-99fc-9d1c41808218" providerId="AD" clId="Web-{2D927097-ACA3-44CA-AB8F-4721BD51B891}" dt="2022-09-30T09:04:52.331" v="74" actId="20577"/>
      <pc:docMkLst>
        <pc:docMk/>
      </pc:docMkLst>
      <pc:sldChg chg="modSp add">
        <pc:chgData name="Akker, Fabian" userId="S::akker.f@buas.nl::69d2f9bd-7e4f-4dbc-99fc-9d1c41808218" providerId="AD" clId="Web-{2D927097-ACA3-44CA-AB8F-4721BD51B891}" dt="2022-09-30T09:04:52.331" v="74" actId="20577"/>
        <pc:sldMkLst>
          <pc:docMk/>
          <pc:sldMk cId="2708496913" sldId="366"/>
        </pc:sldMkLst>
        <pc:spChg chg="mod">
          <ac:chgData name="Akker, Fabian" userId="S::akker.f@buas.nl::69d2f9bd-7e4f-4dbc-99fc-9d1c41808218" providerId="AD" clId="Web-{2D927097-ACA3-44CA-AB8F-4721BD51B891}" dt="2022-09-30T09:03:22.578" v="8" actId="20577"/>
          <ac:spMkLst>
            <pc:docMk/>
            <pc:sldMk cId="2708496913" sldId="366"/>
            <ac:spMk id="130" creationId="{00000000-0000-0000-0000-000000000000}"/>
          </ac:spMkLst>
        </pc:spChg>
        <pc:spChg chg="mod">
          <ac:chgData name="Akker, Fabian" userId="S::akker.f@buas.nl::69d2f9bd-7e4f-4dbc-99fc-9d1c41808218" providerId="AD" clId="Web-{2D927097-ACA3-44CA-AB8F-4721BD51B891}" dt="2022-09-30T09:04:52.331" v="74" actId="20577"/>
          <ac:spMkLst>
            <pc:docMk/>
            <pc:sldMk cId="2708496913" sldId="366"/>
            <ac:spMk id="133" creationId="{00000000-0000-0000-0000-000000000000}"/>
          </ac:spMkLst>
        </pc:spChg>
      </pc:sldChg>
      <pc:sldMasterChg chg="addSldLayout">
        <pc:chgData name="Akker, Fabian" userId="S::akker.f@buas.nl::69d2f9bd-7e4f-4dbc-99fc-9d1c41808218" providerId="AD" clId="Web-{2D927097-ACA3-44CA-AB8F-4721BD51B891}" dt="2022-09-30T09:01:35.653" v="0"/>
        <pc:sldMasterMkLst>
          <pc:docMk/>
          <pc:sldMasterMk cId="0" sldId="2147483658"/>
        </pc:sldMasterMkLst>
        <pc:sldLayoutChg chg="add">
          <pc:chgData name="Akker, Fabian" userId="S::akker.f@buas.nl::69d2f9bd-7e4f-4dbc-99fc-9d1c41808218" providerId="AD" clId="Web-{2D927097-ACA3-44CA-AB8F-4721BD51B891}" dt="2022-09-30T09:01:35.653" v="0"/>
          <pc:sldLayoutMkLst>
            <pc:docMk/>
            <pc:sldMasterMk cId="0" sldId="2147483658"/>
            <pc:sldLayoutMk cId="0" sldId="2147483659"/>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0"/>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1"/>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2"/>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3"/>
          </pc:sldLayoutMkLst>
        </pc:sldLayoutChg>
      </pc:sldMasterChg>
    </pc:docChg>
  </pc:docChgLst>
  <pc:docChgLst>
    <pc:chgData name="Akker, Fabian" userId="S::akker.f@buas.nl::69d2f9bd-7e4f-4dbc-99fc-9d1c41808218" providerId="AD" clId="Web-{FE7C1B3F-D3B7-4B7A-BE0E-D04C4FD2E582}"/>
    <pc:docChg chg="modSld">
      <pc:chgData name="Akker, Fabian" userId="S::akker.f@buas.nl::69d2f9bd-7e4f-4dbc-99fc-9d1c41808218" providerId="AD" clId="Web-{FE7C1B3F-D3B7-4B7A-BE0E-D04C4FD2E582}" dt="2022-10-03T07:19:24.688" v="36" actId="20577"/>
      <pc:docMkLst>
        <pc:docMk/>
      </pc:docMkLst>
      <pc:sldChg chg="modSp">
        <pc:chgData name="Akker, Fabian" userId="S::akker.f@buas.nl::69d2f9bd-7e4f-4dbc-99fc-9d1c41808218" providerId="AD" clId="Web-{FE7C1B3F-D3B7-4B7A-BE0E-D04C4FD2E582}" dt="2022-10-03T07:19:24.688" v="36" actId="20577"/>
        <pc:sldMkLst>
          <pc:docMk/>
          <pc:sldMk cId="2708496913" sldId="366"/>
        </pc:sldMkLst>
        <pc:spChg chg="mod">
          <ac:chgData name="Akker, Fabian" userId="S::akker.f@buas.nl::69d2f9bd-7e4f-4dbc-99fc-9d1c41808218" providerId="AD" clId="Web-{FE7C1B3F-D3B7-4B7A-BE0E-D04C4FD2E582}" dt="2022-10-03T07:19:24.688" v="36" actId="20577"/>
          <ac:spMkLst>
            <pc:docMk/>
            <pc:sldMk cId="2708496913" sldId="366"/>
            <ac:spMk id="133" creationId="{00000000-0000-0000-0000-000000000000}"/>
          </ac:spMkLst>
        </pc:spChg>
      </pc:sldChg>
    </pc:docChg>
  </pc:docChgLst>
  <pc:docChgLst>
    <pc:chgData name="Akker, Fabian" userId="S::akker.f@buas.nl::69d2f9bd-7e4f-4dbc-99fc-9d1c41808218" providerId="AD" clId="Web-{C7041D5D-1D4B-44B3-BC85-E5DB0CD266A5}"/>
    <pc:docChg chg="">
      <pc:chgData name="Akker, Fabian" userId="S::akker.f@buas.nl::69d2f9bd-7e4f-4dbc-99fc-9d1c41808218" providerId="AD" clId="Web-{C7041D5D-1D4B-44B3-BC85-E5DB0CD266A5}" dt="2021-09-29T07:50:07.529" v="0"/>
      <pc:docMkLst>
        <pc:docMk/>
      </pc:docMkLst>
      <pc:sldChg chg="addCm">
        <pc:chgData name="Akker, Fabian" userId="S::akker.f@buas.nl::69d2f9bd-7e4f-4dbc-99fc-9d1c41808218" providerId="AD" clId="Web-{C7041D5D-1D4B-44B3-BC85-E5DB0CD266A5}" dt="2021-09-29T07:50:07.529" v="0"/>
        <pc:sldMkLst>
          <pc:docMk/>
          <pc:sldMk cId="380777882" sldId="369"/>
        </pc:sldMkLst>
      </pc:sldChg>
    </pc:docChg>
  </pc:docChgLst>
  <pc:docChgLst>
    <pc:chgData name="Grigg, Robert" userId="79e9ec68-1eba-48b8-a643-47c89f962195" providerId="ADAL" clId="{F99AD526-2CD0-4E25-9B74-CA82E6CA49D0}"/>
    <pc:docChg chg="modSld">
      <pc:chgData name="Grigg, Robert" userId="79e9ec68-1eba-48b8-a643-47c89f962195" providerId="ADAL" clId="{F99AD526-2CD0-4E25-9B74-CA82E6CA49D0}" dt="2020-09-29T19:00:59.626" v="27" actId="13926"/>
      <pc:docMkLst>
        <pc:docMk/>
      </pc:docMkLst>
      <pc:sldChg chg="modSp mod">
        <pc:chgData name="Grigg, Robert" userId="79e9ec68-1eba-48b8-a643-47c89f962195" providerId="ADAL" clId="{F99AD526-2CD0-4E25-9B74-CA82E6CA49D0}" dt="2020-09-29T18:59:53.295" v="20" actId="20577"/>
        <pc:sldMkLst>
          <pc:docMk/>
          <pc:sldMk cId="0" sldId="259"/>
        </pc:sldMkLst>
        <pc:spChg chg="mod">
          <ac:chgData name="Grigg, Robert" userId="79e9ec68-1eba-48b8-a643-47c89f962195" providerId="ADAL" clId="{F99AD526-2CD0-4E25-9B74-CA82E6CA49D0}" dt="2020-09-29T18:59:53.295" v="20" actId="20577"/>
          <ac:spMkLst>
            <pc:docMk/>
            <pc:sldMk cId="0" sldId="259"/>
            <ac:spMk id="118" creationId="{00000000-0000-0000-0000-000000000000}"/>
          </ac:spMkLst>
        </pc:spChg>
      </pc:sldChg>
      <pc:sldChg chg="modSp mod">
        <pc:chgData name="Grigg, Robert" userId="79e9ec68-1eba-48b8-a643-47c89f962195" providerId="ADAL" clId="{F99AD526-2CD0-4E25-9B74-CA82E6CA49D0}" dt="2020-09-29T18:59:44.504" v="19" actId="20577"/>
        <pc:sldMkLst>
          <pc:docMk/>
          <pc:sldMk cId="1326478860" sldId="320"/>
        </pc:sldMkLst>
        <pc:spChg chg="mod">
          <ac:chgData name="Grigg, Robert" userId="79e9ec68-1eba-48b8-a643-47c89f962195" providerId="ADAL" clId="{F99AD526-2CD0-4E25-9B74-CA82E6CA49D0}" dt="2020-09-29T18:59:44.504" v="19" actId="20577"/>
          <ac:spMkLst>
            <pc:docMk/>
            <pc:sldMk cId="1326478860" sldId="320"/>
            <ac:spMk id="130" creationId="{00000000-0000-0000-0000-000000000000}"/>
          </ac:spMkLst>
        </pc:spChg>
      </pc:sldChg>
      <pc:sldChg chg="modSp mod">
        <pc:chgData name="Grigg, Robert" userId="79e9ec68-1eba-48b8-a643-47c89f962195" providerId="ADAL" clId="{F99AD526-2CD0-4E25-9B74-CA82E6CA49D0}" dt="2020-09-29T19:00:59.626" v="27" actId="13926"/>
        <pc:sldMkLst>
          <pc:docMk/>
          <pc:sldMk cId="634610309" sldId="353"/>
        </pc:sldMkLst>
        <pc:spChg chg="mod">
          <ac:chgData name="Grigg, Robert" userId="79e9ec68-1eba-48b8-a643-47c89f962195" providerId="ADAL" clId="{F99AD526-2CD0-4E25-9B74-CA82E6CA49D0}" dt="2020-09-29T19:00:59.626" v="27" actId="13926"/>
          <ac:spMkLst>
            <pc:docMk/>
            <pc:sldMk cId="634610309" sldId="353"/>
            <ac:spMk id="110" creationId="{00000000-0000-0000-0000-000000000000}"/>
          </ac:spMkLst>
        </pc:spChg>
      </pc:sldChg>
      <pc:sldChg chg="modSp mod">
        <pc:chgData name="Grigg, Robert" userId="79e9ec68-1eba-48b8-a643-47c89f962195" providerId="ADAL" clId="{F99AD526-2CD0-4E25-9B74-CA82E6CA49D0}" dt="2020-09-29T18:30:33.307" v="12" actId="20577"/>
        <pc:sldMkLst>
          <pc:docMk/>
          <pc:sldMk cId="2926915680" sldId="359"/>
        </pc:sldMkLst>
        <pc:spChg chg="mod">
          <ac:chgData name="Grigg, Robert" userId="79e9ec68-1eba-48b8-a643-47c89f962195" providerId="ADAL" clId="{F99AD526-2CD0-4E25-9B74-CA82E6CA49D0}" dt="2020-09-29T18:30:33.307" v="12" actId="20577"/>
          <ac:spMkLst>
            <pc:docMk/>
            <pc:sldMk cId="2926915680" sldId="359"/>
            <ac:spMk id="13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327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a:p>
        </p:txBody>
      </p:sp>
    </p:spTree>
    <p:extLst>
      <p:ext uri="{BB962C8B-B14F-4D97-AF65-F5344CB8AC3E}">
        <p14:creationId xmlns:p14="http://schemas.microsoft.com/office/powerpoint/2010/main" val="69013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109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544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53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235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543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406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201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pic>
        <p:nvPicPr>
          <p:cNvPr id="15" name="Google Shape;15;p2"/>
          <p:cNvPicPr preferRelativeResize="0"/>
          <p:nvPr/>
        </p:nvPicPr>
        <p:blipFill>
          <a:blip r:embed="rId3">
            <a:alphaModFix/>
          </a:blip>
          <a:stretch>
            <a:fillRect/>
          </a:stretch>
        </p:blipFill>
        <p:spPr>
          <a:xfrm>
            <a:off x="8494776" y="4507992"/>
            <a:ext cx="512978" cy="502920"/>
          </a:xfrm>
          <a:prstGeom prst="rect">
            <a:avLst/>
          </a:prstGeom>
          <a:noFill/>
          <a:ln>
            <a:noFill/>
          </a:ln>
        </p:spPr>
      </p:pic>
      <p:sp>
        <p:nvSpPr>
          <p:cNvPr id="16" name="Google Shape;16;p2"/>
          <p:cNvSpPr txBox="1">
            <a:spLocks noGrp="1"/>
          </p:cNvSpPr>
          <p:nvPr>
            <p:ph type="subTitle" idx="2"/>
          </p:nvPr>
        </p:nvSpPr>
        <p:spPr>
          <a:xfrm>
            <a:off x="164600" y="3621175"/>
            <a:ext cx="2937300" cy="9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tx2">
            <a:lumMod val="25000"/>
          </a:schemeClr>
        </a:solidFill>
        <a:effectLst/>
      </p:bgPr>
    </p:bg>
    <p:spTree>
      <p:nvGrpSpPr>
        <p:cNvPr id="1" name="Shape 81"/>
        <p:cNvGrpSpPr/>
        <p:nvPr/>
      </p:nvGrpSpPr>
      <p:grpSpPr>
        <a:xfrm>
          <a:off x="0" y="0"/>
          <a:ext cx="0" cy="0"/>
          <a:chOff x="0" y="0"/>
          <a:chExt cx="0" cy="0"/>
        </a:xfrm>
      </p:grpSpPr>
      <p:sp>
        <p:nvSpPr>
          <p:cNvPr id="82" name="Google Shape;82;p11"/>
          <p:cNvSpPr/>
          <p:nvPr/>
        </p:nvSpPr>
        <p:spPr>
          <a:xfrm>
            <a:off x="3108960" y="-1200"/>
            <a:ext cx="6035100" cy="5143500"/>
          </a:xfrm>
          <a:prstGeom prst="rect">
            <a:avLst/>
          </a:pr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 name="Google Shape;83;p11"/>
          <p:cNvSpPr txBox="1">
            <a:spLocks noGrp="1"/>
          </p:cNvSpPr>
          <p:nvPr>
            <p:ph type="title"/>
          </p:nvPr>
        </p:nvSpPr>
        <p:spPr>
          <a:xfrm>
            <a:off x="265500" y="308799"/>
            <a:ext cx="2577713"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4" name="Google Shape;84;p11"/>
          <p:cNvSpPr txBox="1">
            <a:spLocks noGrp="1"/>
          </p:cNvSpPr>
          <p:nvPr>
            <p:ph type="subTitle" idx="1"/>
          </p:nvPr>
        </p:nvSpPr>
        <p:spPr>
          <a:xfrm>
            <a:off x="265500" y="1860700"/>
            <a:ext cx="2577713"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5" name="Google Shape;85;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6" name="Google Shape;86;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2"/>
        <p:cNvGrpSpPr/>
        <p:nvPr/>
      </p:nvGrpSpPr>
      <p:grpSpPr>
        <a:xfrm>
          <a:off x="0" y="0"/>
          <a:ext cx="0" cy="0"/>
          <a:chOff x="0" y="0"/>
          <a:chExt cx="0" cy="0"/>
        </a:xfrm>
      </p:grpSpPr>
      <p:sp>
        <p:nvSpPr>
          <p:cNvPr id="53" name="Google Shape;53;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4" name="Google Shape;54;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5" name="Google Shape;55;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6" name="Google Shape;56;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7" name="Google Shape;57;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2" name="Google Shape;62;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 name="Google Shape;83;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4" name="Google Shape;84;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5" name="Google Shape;85;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6" name="Google Shape;86;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chemeClr val="tx2">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pic>
        <p:nvPicPr>
          <p:cNvPr id="15" name="Google Shape;15;p2"/>
          <p:cNvPicPr preferRelativeResize="0"/>
          <p:nvPr/>
        </p:nvPicPr>
        <p:blipFill>
          <a:blip r:embed="rId3">
            <a:alphaModFix/>
          </a:blip>
          <a:stretch>
            <a:fillRect/>
          </a:stretch>
        </p:blipFill>
        <p:spPr>
          <a:xfrm>
            <a:off x="8494776" y="4507992"/>
            <a:ext cx="512978" cy="502920"/>
          </a:xfrm>
          <a:prstGeom prst="rect">
            <a:avLst/>
          </a:prstGeom>
          <a:noFill/>
          <a:ln>
            <a:noFill/>
          </a:ln>
        </p:spPr>
      </p:pic>
      <p:sp>
        <p:nvSpPr>
          <p:cNvPr id="16" name="Google Shape;16;p2"/>
          <p:cNvSpPr txBox="1">
            <a:spLocks noGrp="1"/>
          </p:cNvSpPr>
          <p:nvPr>
            <p:ph type="subTitle" idx="2"/>
          </p:nvPr>
        </p:nvSpPr>
        <p:spPr>
          <a:xfrm>
            <a:off x="164600" y="3621175"/>
            <a:ext cx="2937300" cy="9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chemeClr val="tx2">
            <a:lumMod val="25000"/>
          </a:schemeClr>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efault">
  <p:cSld name="CUSTOM_2_4">
    <p:bg>
      <p:bgPr>
        <a:solidFill>
          <a:schemeClr val="tx2">
            <a:lumMod val="25000"/>
          </a:schemeClr>
        </a:solidFill>
        <a:effectLst/>
      </p:bgPr>
    </p:bg>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eek 4 goals">
  <p:cSld name="CUSTOM_2_2_2">
    <p:bg>
      <p:bgPr>
        <a:solidFill>
          <a:schemeClr val="tx2">
            <a:lumMod val="25000"/>
          </a:schemeClr>
        </a:solidFill>
        <a:effectLst/>
      </p:bgPr>
    </p:bg>
    <p:spTree>
      <p:nvGrpSpPr>
        <p:cNvPr id="1" name="Shape 52"/>
        <p:cNvGrpSpPr/>
        <p:nvPr/>
      </p:nvGrpSpPr>
      <p:grpSpPr>
        <a:xfrm>
          <a:off x="0" y="0"/>
          <a:ext cx="0" cy="0"/>
          <a:chOff x="0" y="0"/>
          <a:chExt cx="0" cy="0"/>
        </a:xfrm>
      </p:grpSpPr>
      <p:sp>
        <p:nvSpPr>
          <p:cNvPr id="53" name="Google Shape;53;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4" name="Google Shape;54;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5" name="Google Shape;55;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6" name="Google Shape;56;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7" name="Google Shape;57;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2" name="Google Shape;62;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Arial" panose="020B0604020202020204" pitchFamily="34" charset="0"/>
                <a:ea typeface="Arial" panose="020B0604020202020204" pitchFamily="34" charset="0"/>
                <a:cs typeface="Arial" panose="020B0604020202020204" pitchFamily="34" charset="0"/>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48" r:id="rId6"/>
    <p:sldLayoutId id="2147483649" r:id="rId7"/>
    <p:sldLayoutId id="2147483651" r:id="rId8"/>
    <p:sldLayoutId id="2147483654"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support.microsoft.com/en-us/office/insert-and-play-a-video-file-from-your-computer-f3fcbd3e-5f86-4320-8aea-31bff480ed02"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support.microsoft.com/en-us/office/insert-and-play-a-video-file-from-your-computer-f3fcbd3e-5f86-4320-8aea-31bff480ed02"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kenney.nl/assets"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youtube.com/playlist?list=PL4vimhMaVpMKV2AOJI1g4C6j_dsOf0hJw"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support.microsoft.com/en-us/office/insert-and-play-a-video-file-from-your-computer-f3fcbd3e-5f86-4320-8aea-31bff480ed02"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ctrTitle"/>
          </p:nvPr>
        </p:nvSpPr>
        <p:spPr>
          <a:xfrm>
            <a:off x="3657600" y="3268032"/>
            <a:ext cx="4937700" cy="9754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Roboto"/>
                <a:ea typeface="Roboto"/>
                <a:cs typeface="Roboto"/>
                <a:sym typeface="Roboto"/>
              </a:rPr>
              <a:t>Juliya Mollen</a:t>
            </a:r>
            <a:endParaRPr dirty="0">
              <a:solidFill>
                <a:srgbClr val="FFFFFF"/>
              </a:solidFill>
              <a:latin typeface="Roboto"/>
              <a:ea typeface="Roboto"/>
              <a:cs typeface="Roboto"/>
              <a:sym typeface="Roboto"/>
            </a:endParaRPr>
          </a:p>
          <a:p>
            <a:r>
              <a:rPr lang="en" dirty="0">
                <a:solidFill>
                  <a:srgbClr val="FFFFFF"/>
                </a:solidFill>
                <a:latin typeface="Roboto"/>
                <a:ea typeface="Roboto"/>
                <a:cs typeface="Roboto"/>
                <a:sym typeface="Roboto"/>
              </a:rPr>
              <a:t>230033</a:t>
            </a:r>
            <a:endParaRPr lang="en" dirty="0">
              <a:latin typeface="Roboto"/>
              <a:ea typeface="Roboto"/>
              <a:cs typeface="Roboto"/>
            </a:endParaRPr>
          </a:p>
        </p:txBody>
      </p:sp>
      <p:sp>
        <p:nvSpPr>
          <p:cNvPr id="93" name="Google Shape;93;p12"/>
          <p:cNvSpPr txBox="1">
            <a:spLocks noGrp="1"/>
          </p:cNvSpPr>
          <p:nvPr>
            <p:ph type="subTitle" idx="1"/>
          </p:nvPr>
        </p:nvSpPr>
        <p:spPr>
          <a:xfrm>
            <a:off x="141401" y="2718275"/>
            <a:ext cx="2832753"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US" sz="1800">
                <a:solidFill>
                  <a:srgbClr val="434343"/>
                </a:solidFill>
              </a:rPr>
              <a:t>CMGT Intake</a:t>
            </a:r>
            <a:endParaRPr sz="1800">
              <a:solidFill>
                <a:srgbClr val="434343"/>
              </a:solidFill>
            </a:endParaRPr>
          </a:p>
          <a:p>
            <a:pPr marL="0" lvl="0" indent="0" algn="l" rtl="0">
              <a:lnSpc>
                <a:spcPct val="104000"/>
              </a:lnSpc>
              <a:spcBef>
                <a:spcPts val="800"/>
              </a:spcBef>
              <a:spcAft>
                <a:spcPts val="800"/>
              </a:spcAft>
              <a:buNone/>
            </a:pPr>
            <a:r>
              <a:rPr lang="en" sz="1800">
                <a:solidFill>
                  <a:srgbClr val="434343"/>
                </a:solidFill>
              </a:rPr>
              <a:t>2023-24</a:t>
            </a:r>
          </a:p>
        </p:txBody>
      </p:sp>
      <p:sp>
        <p:nvSpPr>
          <p:cNvPr id="92" name="Google Shape;92;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Roboto" panose="02000000000000000000" pitchFamily="2" charset="0"/>
                <a:ea typeface="Roboto" panose="02000000000000000000" pitchFamily="2" charset="0"/>
              </a:rPr>
              <a:t>[photo]</a:t>
            </a:r>
          </a:p>
        </p:txBody>
      </p:sp>
      <p:sp>
        <p:nvSpPr>
          <p:cNvPr id="95" name="Google Shape;95;p12"/>
          <p:cNvSpPr txBox="1"/>
          <p:nvPr/>
        </p:nvSpPr>
        <p:spPr>
          <a:xfrm>
            <a:off x="141400" y="640075"/>
            <a:ext cx="2832754" cy="474900"/>
          </a:xfrm>
          <a:prstGeom prst="rect">
            <a:avLst/>
          </a:prstGeom>
          <a:noFill/>
          <a:ln>
            <a:noFill/>
          </a:ln>
        </p:spPr>
        <p:txBody>
          <a:bodyPr spcFirstLastPara="1" wrap="square" lIns="91425" tIns="91425" rIns="91425" bIns="91425" anchor="t" anchorCtr="0">
            <a:noAutofit/>
          </a:bodyPr>
          <a:lstStyle/>
          <a:p>
            <a:pPr algn="ctr"/>
            <a:r>
              <a:rPr lang="en-US" sz="2800" b="1">
                <a:solidFill>
                  <a:srgbClr val="434343"/>
                </a:solidFill>
                <a:latin typeface="Roboto"/>
                <a:ea typeface="Roboto"/>
                <a:cs typeface="Roboto"/>
                <a:sym typeface="Roboto"/>
              </a:rPr>
              <a:t>DESIGN &amp;</a:t>
            </a:r>
          </a:p>
          <a:p>
            <a:pPr algn="ctr"/>
            <a:r>
              <a:rPr lang="en-US" sz="2800" b="1">
                <a:solidFill>
                  <a:srgbClr val="434343"/>
                </a:solidFill>
                <a:latin typeface="Roboto"/>
                <a:ea typeface="Roboto"/>
                <a:cs typeface="Roboto"/>
                <a:sym typeface="Roboto"/>
              </a:rPr>
              <a:t>PRODUCTION</a:t>
            </a:r>
            <a:endParaRPr lang="en-US" sz="2800" b="1">
              <a:solidFill>
                <a:srgbClr val="434343"/>
              </a:solidFill>
              <a:latin typeface="Roboto"/>
              <a:ea typeface="Roboto"/>
              <a:cs typeface="Roboto"/>
            </a:endParaRPr>
          </a:p>
        </p:txBody>
      </p:sp>
    </p:spTree>
    <p:extLst>
      <p:ext uri="{BB962C8B-B14F-4D97-AF65-F5344CB8AC3E}">
        <p14:creationId xmlns:p14="http://schemas.microsoft.com/office/powerpoint/2010/main" val="771387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(A4) Design and Production Assignment - Testing and Iterating</a:t>
            </a:r>
          </a:p>
        </p:txBody>
      </p:sp>
      <p:sp>
        <p:nvSpPr>
          <p:cNvPr id="133" name="Google Shape;133;p17"/>
          <p:cNvSpPr txBox="1">
            <a:spLocks noGrp="1"/>
          </p:cNvSpPr>
          <p:nvPr>
            <p:ph type="subTitle" idx="1"/>
          </p:nvPr>
        </p:nvSpPr>
        <p:spPr>
          <a:xfrm>
            <a:off x="60623" y="667476"/>
            <a:ext cx="9017702" cy="2235014"/>
          </a:xfrm>
          <a:prstGeom prst="rect">
            <a:avLst/>
          </a:prstGeom>
        </p:spPr>
        <p:txBody>
          <a:bodyPr spcFirstLastPara="1" wrap="square" lIns="91425" tIns="91425" rIns="91425" bIns="91425" anchor="t" anchorCtr="0">
            <a:noAutofit/>
          </a:bodyPr>
          <a:lstStyle/>
          <a:p>
            <a:pPr marL="0" indent="0"/>
            <a:r>
              <a:rPr lang="en-GB" b="0" dirty="0">
                <a:latin typeface="+mn-lt"/>
              </a:rPr>
              <a:t>Provide short video(s) or picture(s) of play-tester(s) of the intended target audience playing your game.</a:t>
            </a:r>
          </a:p>
          <a:p>
            <a:pPr marL="0" indent="0"/>
            <a:r>
              <a:rPr lang="en-GB" sz="1000" b="0" i="1" dirty="0">
                <a:latin typeface="+mn-lt"/>
                <a:ea typeface="Calibri" panose="020F0502020204030204" pitchFamily="34" charset="0"/>
              </a:rPr>
              <a:t>When you embed an mp4 (video) here, keep it short (no longer than 30 seconds). Instructions on doing this can be found </a:t>
            </a:r>
            <a:r>
              <a:rPr lang="en-GB" sz="1000" b="0" i="1" dirty="0">
                <a:latin typeface="+mn-lt"/>
                <a:ea typeface="Calibri" panose="020F0502020204030204" pitchFamily="34" charset="0"/>
                <a:hlinkClick r:id="rId3"/>
              </a:rPr>
              <a:t>here</a:t>
            </a:r>
            <a:r>
              <a:rPr lang="en-GB" sz="1000" b="0" i="1" dirty="0">
                <a:latin typeface="+mn-lt"/>
                <a:ea typeface="Calibri" panose="020F0502020204030204" pitchFamily="34" charset="0"/>
              </a:rPr>
              <a:t>. Add one sentence per video/image describing what the video/image is about. </a:t>
            </a:r>
          </a:p>
          <a:p>
            <a:pPr marL="0" indent="0"/>
            <a:endParaRPr lang="en-GB" sz="1600" b="0" dirty="0">
              <a:latin typeface="+mn-lt"/>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p>
        </p:txBody>
      </p:sp>
      <p:sp>
        <p:nvSpPr>
          <p:cNvPr id="2" name="Google Shape;133;p17">
            <a:extLst>
              <a:ext uri="{FF2B5EF4-FFF2-40B4-BE49-F238E27FC236}">
                <a16:creationId xmlns:a16="http://schemas.microsoft.com/office/drawing/2014/main" id="{A1D8FEA5-0A98-0124-ED32-B51EF494C835}"/>
              </a:ext>
            </a:extLst>
          </p:cNvPr>
          <p:cNvSpPr txBox="1">
            <a:spLocks/>
          </p:cNvSpPr>
          <p:nvPr/>
        </p:nvSpPr>
        <p:spPr>
          <a:xfrm>
            <a:off x="60623" y="3106939"/>
            <a:ext cx="9017702" cy="1929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b="0" dirty="0">
                <a:latin typeface="+mn-lt"/>
              </a:rPr>
              <a:t>Write down your 2-3 most important test results. </a:t>
            </a:r>
          </a:p>
          <a:p>
            <a:pPr marL="0" indent="0"/>
            <a:r>
              <a:rPr lang="en-GB" sz="1000" b="0" i="0" dirty="0">
                <a:latin typeface="+mn-lt"/>
              </a:rPr>
              <a:t>Describe how you iterated on your game design and explain why the redesign improves the game experience. </a:t>
            </a:r>
          </a:p>
          <a:p>
            <a:pPr marL="0" indent="0"/>
            <a:endParaRPr lang="en-GB" sz="1000" b="0" dirty="0">
              <a:latin typeface="+mn-lt"/>
            </a:endParaRPr>
          </a:p>
          <a:p>
            <a:pPr marL="0" indent="0"/>
            <a:r>
              <a:rPr lang="en-GB" sz="1000" b="0" i="0" dirty="0">
                <a:latin typeface="+mn-lt"/>
              </a:rPr>
              <a:t>I made a 3D model for the spike in the game because a few people jump on the red block that I used as spikes.</a:t>
            </a:r>
          </a:p>
          <a:p>
            <a:pPr marL="0" indent="0"/>
            <a:endParaRPr lang="en-GB" sz="1000" b="0" dirty="0">
              <a:latin typeface="+mn-lt"/>
            </a:endParaRPr>
          </a:p>
          <a:p>
            <a:pPr marL="0" indent="0"/>
            <a:r>
              <a:rPr lang="en-GB" sz="1000" b="0" i="0" dirty="0">
                <a:latin typeface="+mn-lt"/>
              </a:rPr>
              <a:t>Floaty feel result</a:t>
            </a:r>
          </a:p>
          <a:p>
            <a:pPr marL="0" indent="0"/>
            <a:endParaRPr lang="en-GB" sz="1000" b="0" dirty="0">
              <a:latin typeface="+mn-lt"/>
            </a:endParaRPr>
          </a:p>
          <a:p>
            <a:pPr marL="0" indent="0"/>
            <a:endParaRPr lang="en-GB" sz="1000" b="0" i="0" dirty="0">
              <a:latin typeface="+mn-lt"/>
            </a:endParaRPr>
          </a:p>
          <a:p>
            <a:pPr marL="0" indent="0"/>
            <a:endParaRPr lang="en-GB" sz="1200" b="0" i="0" dirty="0">
              <a:latin typeface="+mn-lt"/>
            </a:endParaRPr>
          </a:p>
          <a:p>
            <a:pPr marL="0" indent="0"/>
            <a:endParaRPr lang="en-GB" sz="1600" b="0" dirty="0">
              <a:latin typeface="+mn-lt"/>
            </a:endParaRPr>
          </a:p>
        </p:txBody>
      </p:sp>
    </p:spTree>
    <p:extLst>
      <p:ext uri="{BB962C8B-B14F-4D97-AF65-F5344CB8AC3E}">
        <p14:creationId xmlns:p14="http://schemas.microsoft.com/office/powerpoint/2010/main" val="368975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(A5) Design and Production Assignment - Testing and Iterating</a:t>
            </a:r>
          </a:p>
        </p:txBody>
      </p:sp>
      <p:sp>
        <p:nvSpPr>
          <p:cNvPr id="133" name="Google Shape;133;p17"/>
          <p:cNvSpPr txBox="1">
            <a:spLocks noGrp="1"/>
          </p:cNvSpPr>
          <p:nvPr>
            <p:ph type="subTitle" idx="1"/>
          </p:nvPr>
        </p:nvSpPr>
        <p:spPr>
          <a:xfrm>
            <a:off x="50519" y="667476"/>
            <a:ext cx="9022754" cy="4320000"/>
          </a:xfrm>
          <a:prstGeom prst="rect">
            <a:avLst/>
          </a:prstGeom>
        </p:spPr>
        <p:txBody>
          <a:bodyPr spcFirstLastPara="1" wrap="square" lIns="91425" tIns="91425" rIns="91425" bIns="91425" anchor="t" anchorCtr="0">
            <a:noAutofit/>
          </a:bodyPr>
          <a:lstStyle/>
          <a:p>
            <a:pPr marL="0" indent="0"/>
            <a:r>
              <a:rPr lang="en-GB" b="0" dirty="0">
                <a:latin typeface="+mn-lt"/>
              </a:rPr>
              <a:t>Provide 2-3 examples of before and after (short) videos on changes you made based on the test results. </a:t>
            </a:r>
          </a:p>
          <a:p>
            <a:pPr marL="0" indent="0"/>
            <a:r>
              <a:rPr lang="en-GB" sz="1000" b="0" i="1" dirty="0">
                <a:latin typeface="+mn-lt"/>
                <a:ea typeface="Calibri" panose="020F0502020204030204" pitchFamily="34" charset="0"/>
              </a:rPr>
              <a:t>When you embed an mp4 (video) here, keep it short (no longer than 30 seconds). Instructions on doing this can be found </a:t>
            </a:r>
            <a:r>
              <a:rPr lang="en-GB" sz="1000" b="0" i="1" dirty="0">
                <a:latin typeface="+mn-lt"/>
                <a:ea typeface="Calibri" panose="020F0502020204030204" pitchFamily="34" charset="0"/>
                <a:hlinkClick r:id="rId3"/>
              </a:rPr>
              <a:t>here</a:t>
            </a:r>
            <a:r>
              <a:rPr lang="en-GB" sz="1000" b="0" i="1" dirty="0">
                <a:latin typeface="+mn-lt"/>
                <a:ea typeface="Calibri" panose="020F0502020204030204" pitchFamily="34" charset="0"/>
              </a:rPr>
              <a:t>. Add one sentence per video/image describing what the video/image is about. </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p>
        </p:txBody>
      </p:sp>
    </p:spTree>
    <p:extLst>
      <p:ext uri="{BB962C8B-B14F-4D97-AF65-F5344CB8AC3E}">
        <p14:creationId xmlns:p14="http://schemas.microsoft.com/office/powerpoint/2010/main" val="137020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b="1">
                <a:latin typeface="Roboto"/>
                <a:ea typeface="Roboto"/>
              </a:rPr>
              <a:t>(A6) Relevant Portfolio, Skills &amp; Knowledge</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indent="0"/>
            <a:r>
              <a:rPr lang="en-US" b="0" dirty="0">
                <a:latin typeface="+mn-lt"/>
              </a:rPr>
              <a:t>Please use this </a:t>
            </a:r>
            <a:r>
              <a:rPr lang="en-GB" b="0" dirty="0">
                <a:latin typeface="+mn-lt"/>
              </a:rPr>
              <a:t>space</a:t>
            </a:r>
            <a:r>
              <a:rPr lang="en-US" b="0" dirty="0">
                <a:latin typeface="+mn-lt"/>
              </a:rPr>
              <a:t> to add examples of your best work from your portfolio, study or work history that are relevant to game development or the discipline you are applying for.</a:t>
            </a:r>
          </a:p>
          <a:p>
            <a:pPr marL="0" indent="0"/>
            <a:endParaRPr lang="en-US" b="0" dirty="0">
              <a:latin typeface="+mn-lt"/>
            </a:endParaRPr>
          </a:p>
          <a:p>
            <a:pPr marL="0" indent="0"/>
            <a:r>
              <a:rPr lang="en-US" b="0" dirty="0">
                <a:latin typeface="+mn-lt"/>
              </a:rPr>
              <a:t>You may also include:</a:t>
            </a:r>
          </a:p>
          <a:p>
            <a:pPr marL="285750" indent="-285750">
              <a:buFontTx/>
              <a:buChar char="-"/>
            </a:pPr>
            <a:r>
              <a:rPr lang="en-US" b="0" dirty="0">
                <a:latin typeface="+mn-lt"/>
              </a:rPr>
              <a:t>A list of skills &amp; knowledge relevant to game development or becoming a successful student.</a:t>
            </a:r>
          </a:p>
          <a:p>
            <a:pPr marL="285750" indent="-285750">
              <a:buFontTx/>
              <a:buChar char="-"/>
            </a:pPr>
            <a:r>
              <a:rPr lang="en-US" b="0" dirty="0">
                <a:latin typeface="+mn-lt"/>
              </a:rPr>
              <a:t>Activities you currently do to prepare yourself for our study &amp; future in games development.</a:t>
            </a:r>
          </a:p>
          <a:p>
            <a:pPr marL="285750" indent="-285750">
              <a:buFontTx/>
              <a:buChar char="-"/>
            </a:pPr>
            <a:r>
              <a:rPr lang="en-US" b="0" dirty="0">
                <a:latin typeface="+mn-lt"/>
              </a:rPr>
              <a:t>Links to examples of your work or portfolio website (but most important information should be in this presentation).</a:t>
            </a:r>
          </a:p>
          <a:p>
            <a:pPr marL="0" indent="0"/>
            <a:endParaRPr lang="en-US" b="0" dirty="0">
              <a:latin typeface="+mn-lt"/>
            </a:endParaRPr>
          </a:p>
          <a:p>
            <a:pPr marL="0" indent="0"/>
            <a:r>
              <a:rPr lang="en-US" b="0" dirty="0">
                <a:latin typeface="+mn-lt"/>
              </a:rPr>
              <a:t>Insert up to 5 slides here. Images are allowed with a maximum 150-200 words per slide.</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endParaRPr>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8357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3348-CACF-A216-722A-AC59CB26791E}"/>
              </a:ext>
            </a:extLst>
          </p:cNvPr>
          <p:cNvSpPr>
            <a:spLocks noGrp="1"/>
          </p:cNvSpPr>
          <p:nvPr>
            <p:ph type="title"/>
          </p:nvPr>
        </p:nvSpPr>
        <p:spPr/>
        <p:txBody>
          <a:bodyPr/>
          <a:lstStyle/>
          <a:p>
            <a:endParaRPr lang="nl-NL"/>
          </a:p>
        </p:txBody>
      </p:sp>
      <p:sp>
        <p:nvSpPr>
          <p:cNvPr id="3" name="Title 2">
            <a:extLst>
              <a:ext uri="{FF2B5EF4-FFF2-40B4-BE49-F238E27FC236}">
                <a16:creationId xmlns:a16="http://schemas.microsoft.com/office/drawing/2014/main" id="{D4CC13D6-33A5-0AA5-05F6-0791493DA306}"/>
              </a:ext>
            </a:extLst>
          </p:cNvPr>
          <p:cNvSpPr>
            <a:spLocks noGrp="1"/>
          </p:cNvSpPr>
          <p:nvPr>
            <p:ph type="title" idx="2"/>
          </p:nvPr>
        </p:nvSpPr>
        <p:spPr/>
        <p:txBody>
          <a:bodyPr/>
          <a:lstStyle/>
          <a:p>
            <a:endParaRPr lang="nl-NL"/>
          </a:p>
        </p:txBody>
      </p:sp>
      <p:sp>
        <p:nvSpPr>
          <p:cNvPr id="4" name="Subtitle 3">
            <a:extLst>
              <a:ext uri="{FF2B5EF4-FFF2-40B4-BE49-F238E27FC236}">
                <a16:creationId xmlns:a16="http://schemas.microsoft.com/office/drawing/2014/main" id="{92BBAF8C-3494-DA66-5141-016F75D3E95E}"/>
              </a:ext>
            </a:extLst>
          </p:cNvPr>
          <p:cNvSpPr>
            <a:spLocks noGrp="1"/>
          </p:cNvSpPr>
          <p:nvPr>
            <p:ph type="subTitle" idx="1"/>
          </p:nvPr>
        </p:nvSpPr>
        <p:spPr/>
        <p:txBody>
          <a:bodyPr/>
          <a:lstStyle/>
          <a:p>
            <a:r>
              <a:rPr lang="nl-NL" dirty="0"/>
              <a:t>Paper prototype horror game (Prototyping)</a:t>
            </a:r>
          </a:p>
        </p:txBody>
      </p:sp>
      <p:sp>
        <p:nvSpPr>
          <p:cNvPr id="5" name="Text Placeholder 4">
            <a:extLst>
              <a:ext uri="{FF2B5EF4-FFF2-40B4-BE49-F238E27FC236}">
                <a16:creationId xmlns:a16="http://schemas.microsoft.com/office/drawing/2014/main" id="{6C9444D7-8834-83D0-356D-206BF80799AF}"/>
              </a:ext>
            </a:extLst>
          </p:cNvPr>
          <p:cNvSpPr>
            <a:spLocks noGrp="1"/>
          </p:cNvSpPr>
          <p:nvPr>
            <p:ph type="body" idx="3"/>
          </p:nvPr>
        </p:nvSpPr>
        <p:spPr/>
        <p:txBody>
          <a:bodyPr/>
          <a:lstStyle/>
          <a:p>
            <a:endParaRPr lang="nl-NL"/>
          </a:p>
        </p:txBody>
      </p:sp>
      <p:sp>
        <p:nvSpPr>
          <p:cNvPr id="6" name="Title 5">
            <a:extLst>
              <a:ext uri="{FF2B5EF4-FFF2-40B4-BE49-F238E27FC236}">
                <a16:creationId xmlns:a16="http://schemas.microsoft.com/office/drawing/2014/main" id="{09ED3D83-F75E-DC21-1514-60FFB52BDBE1}"/>
              </a:ext>
            </a:extLst>
          </p:cNvPr>
          <p:cNvSpPr>
            <a:spLocks noGrp="1"/>
          </p:cNvSpPr>
          <p:nvPr>
            <p:ph type="title" idx="4"/>
          </p:nvPr>
        </p:nvSpPr>
        <p:spPr/>
        <p:txBody>
          <a:bodyPr/>
          <a:lstStyle/>
          <a:p>
            <a:r>
              <a:rPr lang="nl-NL" dirty="0"/>
              <a:t>A</a:t>
            </a:r>
          </a:p>
        </p:txBody>
      </p:sp>
    </p:spTree>
    <p:extLst>
      <p:ext uri="{BB962C8B-B14F-4D97-AF65-F5344CB8AC3E}">
        <p14:creationId xmlns:p14="http://schemas.microsoft.com/office/powerpoint/2010/main" val="275955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9AA9-CC73-3CCD-1D91-9A8D136300D3}"/>
              </a:ext>
            </a:extLst>
          </p:cNvPr>
          <p:cNvSpPr>
            <a:spLocks noGrp="1"/>
          </p:cNvSpPr>
          <p:nvPr>
            <p:ph type="title"/>
          </p:nvPr>
        </p:nvSpPr>
        <p:spPr/>
        <p:txBody>
          <a:bodyPr/>
          <a:lstStyle/>
          <a:p>
            <a:endParaRPr lang="nl-NL"/>
          </a:p>
        </p:txBody>
      </p:sp>
      <p:sp>
        <p:nvSpPr>
          <p:cNvPr id="3" name="Title 2">
            <a:extLst>
              <a:ext uri="{FF2B5EF4-FFF2-40B4-BE49-F238E27FC236}">
                <a16:creationId xmlns:a16="http://schemas.microsoft.com/office/drawing/2014/main" id="{E9E776C6-47EA-6F45-44D0-767B8EFDB97E}"/>
              </a:ext>
            </a:extLst>
          </p:cNvPr>
          <p:cNvSpPr>
            <a:spLocks noGrp="1"/>
          </p:cNvSpPr>
          <p:nvPr>
            <p:ph type="title" idx="2"/>
          </p:nvPr>
        </p:nvSpPr>
        <p:spPr/>
        <p:txBody>
          <a:bodyPr/>
          <a:lstStyle/>
          <a:p>
            <a:endParaRPr lang="nl-NL"/>
          </a:p>
        </p:txBody>
      </p:sp>
      <p:sp>
        <p:nvSpPr>
          <p:cNvPr id="4" name="Subtitle 3">
            <a:extLst>
              <a:ext uri="{FF2B5EF4-FFF2-40B4-BE49-F238E27FC236}">
                <a16:creationId xmlns:a16="http://schemas.microsoft.com/office/drawing/2014/main" id="{C3E9DBDD-9B6F-0963-634C-C8D33D26EAF1}"/>
              </a:ext>
            </a:extLst>
          </p:cNvPr>
          <p:cNvSpPr>
            <a:spLocks noGrp="1"/>
          </p:cNvSpPr>
          <p:nvPr>
            <p:ph type="subTitle" idx="1"/>
          </p:nvPr>
        </p:nvSpPr>
        <p:spPr>
          <a:xfrm>
            <a:off x="182880" y="667512"/>
            <a:ext cx="5486400" cy="402300"/>
          </a:xfrm>
        </p:spPr>
        <p:txBody>
          <a:bodyPr/>
          <a:lstStyle/>
          <a:p>
            <a:r>
              <a:rPr lang="nl-NL" dirty="0" err="1"/>
              <a:t>Warworks</a:t>
            </a:r>
            <a:r>
              <a:rPr lang="nl-NL" dirty="0"/>
              <a:t>: Notebook agile game </a:t>
            </a:r>
            <a:r>
              <a:rPr lang="nl-NL" dirty="0" err="1"/>
              <a:t>production</a:t>
            </a:r>
            <a:r>
              <a:rPr lang="nl-NL" dirty="0"/>
              <a:t> (system design)</a:t>
            </a:r>
          </a:p>
        </p:txBody>
      </p:sp>
      <p:sp>
        <p:nvSpPr>
          <p:cNvPr id="5" name="Text Placeholder 4">
            <a:extLst>
              <a:ext uri="{FF2B5EF4-FFF2-40B4-BE49-F238E27FC236}">
                <a16:creationId xmlns:a16="http://schemas.microsoft.com/office/drawing/2014/main" id="{DA05CFEE-7031-E101-1617-6CA8B7F59A93}"/>
              </a:ext>
            </a:extLst>
          </p:cNvPr>
          <p:cNvSpPr>
            <a:spLocks noGrp="1"/>
          </p:cNvSpPr>
          <p:nvPr>
            <p:ph type="body" idx="3"/>
          </p:nvPr>
        </p:nvSpPr>
        <p:spPr/>
        <p:txBody>
          <a:bodyPr/>
          <a:lstStyle/>
          <a:p>
            <a:endParaRPr lang="nl-NL"/>
          </a:p>
        </p:txBody>
      </p:sp>
      <p:sp>
        <p:nvSpPr>
          <p:cNvPr id="6" name="Title 5">
            <a:extLst>
              <a:ext uri="{FF2B5EF4-FFF2-40B4-BE49-F238E27FC236}">
                <a16:creationId xmlns:a16="http://schemas.microsoft.com/office/drawing/2014/main" id="{B7051379-C55F-F627-D26F-A73FEC2B0087}"/>
              </a:ext>
            </a:extLst>
          </p:cNvPr>
          <p:cNvSpPr>
            <a:spLocks noGrp="1"/>
          </p:cNvSpPr>
          <p:nvPr>
            <p:ph type="title" idx="4"/>
          </p:nvPr>
        </p:nvSpPr>
        <p:spPr/>
        <p:txBody>
          <a:bodyPr/>
          <a:lstStyle/>
          <a:p>
            <a:r>
              <a:rPr lang="nl-NL" dirty="0"/>
              <a:t>A</a:t>
            </a:r>
          </a:p>
        </p:txBody>
      </p:sp>
    </p:spTree>
    <p:extLst>
      <p:ext uri="{BB962C8B-B14F-4D97-AF65-F5344CB8AC3E}">
        <p14:creationId xmlns:p14="http://schemas.microsoft.com/office/powerpoint/2010/main" val="340308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AC3A-3025-C6B3-FAC9-9F66E610A598}"/>
              </a:ext>
            </a:extLst>
          </p:cNvPr>
          <p:cNvSpPr>
            <a:spLocks noGrp="1"/>
          </p:cNvSpPr>
          <p:nvPr>
            <p:ph type="title"/>
          </p:nvPr>
        </p:nvSpPr>
        <p:spPr/>
        <p:txBody>
          <a:bodyPr/>
          <a:lstStyle/>
          <a:p>
            <a:endParaRPr lang="nl-NL"/>
          </a:p>
        </p:txBody>
      </p:sp>
      <p:sp>
        <p:nvSpPr>
          <p:cNvPr id="3" name="Title 2">
            <a:extLst>
              <a:ext uri="{FF2B5EF4-FFF2-40B4-BE49-F238E27FC236}">
                <a16:creationId xmlns:a16="http://schemas.microsoft.com/office/drawing/2014/main" id="{D5EE6131-40C7-D72A-4341-766C45244239}"/>
              </a:ext>
            </a:extLst>
          </p:cNvPr>
          <p:cNvSpPr>
            <a:spLocks noGrp="1"/>
          </p:cNvSpPr>
          <p:nvPr>
            <p:ph type="title" idx="2"/>
          </p:nvPr>
        </p:nvSpPr>
        <p:spPr/>
        <p:txBody>
          <a:bodyPr/>
          <a:lstStyle/>
          <a:p>
            <a:endParaRPr lang="nl-NL"/>
          </a:p>
        </p:txBody>
      </p:sp>
      <p:sp>
        <p:nvSpPr>
          <p:cNvPr id="4" name="Subtitle 3">
            <a:extLst>
              <a:ext uri="{FF2B5EF4-FFF2-40B4-BE49-F238E27FC236}">
                <a16:creationId xmlns:a16="http://schemas.microsoft.com/office/drawing/2014/main" id="{5661C612-05F5-8BFB-54C0-90643ADFDA10}"/>
              </a:ext>
            </a:extLst>
          </p:cNvPr>
          <p:cNvSpPr>
            <a:spLocks noGrp="1"/>
          </p:cNvSpPr>
          <p:nvPr>
            <p:ph type="subTitle" idx="1"/>
          </p:nvPr>
        </p:nvSpPr>
        <p:spPr/>
        <p:txBody>
          <a:bodyPr/>
          <a:lstStyle/>
          <a:p>
            <a:r>
              <a:rPr lang="nl-NL" dirty="0" err="1"/>
              <a:t>Warworks</a:t>
            </a:r>
            <a:r>
              <a:rPr lang="nl-NL" dirty="0"/>
              <a:t> (focus on teamwork)</a:t>
            </a:r>
          </a:p>
        </p:txBody>
      </p:sp>
      <p:sp>
        <p:nvSpPr>
          <p:cNvPr id="5" name="Text Placeholder 4">
            <a:extLst>
              <a:ext uri="{FF2B5EF4-FFF2-40B4-BE49-F238E27FC236}">
                <a16:creationId xmlns:a16="http://schemas.microsoft.com/office/drawing/2014/main" id="{9D5E97F5-A7A7-BC52-15A8-709DB3DC7529}"/>
              </a:ext>
            </a:extLst>
          </p:cNvPr>
          <p:cNvSpPr>
            <a:spLocks noGrp="1"/>
          </p:cNvSpPr>
          <p:nvPr>
            <p:ph type="body" idx="3"/>
          </p:nvPr>
        </p:nvSpPr>
        <p:spPr/>
        <p:txBody>
          <a:bodyPr/>
          <a:lstStyle/>
          <a:p>
            <a:endParaRPr lang="nl-NL"/>
          </a:p>
        </p:txBody>
      </p:sp>
      <p:sp>
        <p:nvSpPr>
          <p:cNvPr id="6" name="Title 5">
            <a:extLst>
              <a:ext uri="{FF2B5EF4-FFF2-40B4-BE49-F238E27FC236}">
                <a16:creationId xmlns:a16="http://schemas.microsoft.com/office/drawing/2014/main" id="{D74F0854-8F98-0B72-8074-2D1A64AAD60F}"/>
              </a:ext>
            </a:extLst>
          </p:cNvPr>
          <p:cNvSpPr>
            <a:spLocks noGrp="1"/>
          </p:cNvSpPr>
          <p:nvPr>
            <p:ph type="title" idx="4"/>
          </p:nvPr>
        </p:nvSpPr>
        <p:spPr/>
        <p:txBody>
          <a:bodyPr/>
          <a:lstStyle/>
          <a:p>
            <a:r>
              <a:rPr lang="nl-NL" dirty="0"/>
              <a:t>A</a:t>
            </a:r>
          </a:p>
        </p:txBody>
      </p:sp>
    </p:spTree>
    <p:extLst>
      <p:ext uri="{BB962C8B-B14F-4D97-AF65-F5344CB8AC3E}">
        <p14:creationId xmlns:p14="http://schemas.microsoft.com/office/powerpoint/2010/main" val="213362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DEAF-667A-62B8-247E-E396C89ADA54}"/>
              </a:ext>
            </a:extLst>
          </p:cNvPr>
          <p:cNvSpPr>
            <a:spLocks noGrp="1"/>
          </p:cNvSpPr>
          <p:nvPr>
            <p:ph type="title"/>
          </p:nvPr>
        </p:nvSpPr>
        <p:spPr/>
        <p:txBody>
          <a:bodyPr/>
          <a:lstStyle/>
          <a:p>
            <a:endParaRPr lang="nl-NL"/>
          </a:p>
        </p:txBody>
      </p:sp>
      <p:sp>
        <p:nvSpPr>
          <p:cNvPr id="3" name="Title 2">
            <a:extLst>
              <a:ext uri="{FF2B5EF4-FFF2-40B4-BE49-F238E27FC236}">
                <a16:creationId xmlns:a16="http://schemas.microsoft.com/office/drawing/2014/main" id="{1E42065B-D405-F41D-4885-85878EA18C90}"/>
              </a:ext>
            </a:extLst>
          </p:cNvPr>
          <p:cNvSpPr>
            <a:spLocks noGrp="1"/>
          </p:cNvSpPr>
          <p:nvPr>
            <p:ph type="title" idx="2"/>
          </p:nvPr>
        </p:nvSpPr>
        <p:spPr/>
        <p:txBody>
          <a:bodyPr/>
          <a:lstStyle/>
          <a:p>
            <a:endParaRPr lang="nl-NL"/>
          </a:p>
        </p:txBody>
      </p:sp>
      <p:sp>
        <p:nvSpPr>
          <p:cNvPr id="4" name="Subtitle 3">
            <a:extLst>
              <a:ext uri="{FF2B5EF4-FFF2-40B4-BE49-F238E27FC236}">
                <a16:creationId xmlns:a16="http://schemas.microsoft.com/office/drawing/2014/main" id="{005F6C7F-BAD6-1CFD-5CEB-55191BEBBFE3}"/>
              </a:ext>
            </a:extLst>
          </p:cNvPr>
          <p:cNvSpPr>
            <a:spLocks noGrp="1"/>
          </p:cNvSpPr>
          <p:nvPr>
            <p:ph type="subTitle" idx="1"/>
          </p:nvPr>
        </p:nvSpPr>
        <p:spPr/>
        <p:txBody>
          <a:bodyPr/>
          <a:lstStyle/>
          <a:p>
            <a:r>
              <a:rPr lang="nl-NL" dirty="0"/>
              <a:t>Level design </a:t>
            </a:r>
            <a:r>
              <a:rPr lang="nl-NL" dirty="0" err="1"/>
              <a:t>Exo</a:t>
            </a:r>
            <a:r>
              <a:rPr lang="nl-NL" dirty="0"/>
              <a:t> (teamwork in a big team of 30+ </a:t>
            </a:r>
            <a:r>
              <a:rPr lang="nl-NL" dirty="0" err="1"/>
              <a:t>people</a:t>
            </a:r>
            <a:r>
              <a:rPr lang="nl-NL" dirty="0"/>
              <a:t>)</a:t>
            </a:r>
          </a:p>
        </p:txBody>
      </p:sp>
      <p:sp>
        <p:nvSpPr>
          <p:cNvPr id="5" name="Text Placeholder 4">
            <a:extLst>
              <a:ext uri="{FF2B5EF4-FFF2-40B4-BE49-F238E27FC236}">
                <a16:creationId xmlns:a16="http://schemas.microsoft.com/office/drawing/2014/main" id="{5AE36AB4-E03B-2DA2-6E85-75A5B60F7745}"/>
              </a:ext>
            </a:extLst>
          </p:cNvPr>
          <p:cNvSpPr>
            <a:spLocks noGrp="1"/>
          </p:cNvSpPr>
          <p:nvPr>
            <p:ph type="body" idx="3"/>
          </p:nvPr>
        </p:nvSpPr>
        <p:spPr/>
        <p:txBody>
          <a:bodyPr/>
          <a:lstStyle/>
          <a:p>
            <a:endParaRPr lang="nl-NL"/>
          </a:p>
        </p:txBody>
      </p:sp>
      <p:sp>
        <p:nvSpPr>
          <p:cNvPr id="6" name="Title 5">
            <a:extLst>
              <a:ext uri="{FF2B5EF4-FFF2-40B4-BE49-F238E27FC236}">
                <a16:creationId xmlns:a16="http://schemas.microsoft.com/office/drawing/2014/main" id="{23C88C38-EB3A-084C-500E-B51D6FCEFC9D}"/>
              </a:ext>
            </a:extLst>
          </p:cNvPr>
          <p:cNvSpPr>
            <a:spLocks noGrp="1"/>
          </p:cNvSpPr>
          <p:nvPr>
            <p:ph type="title" idx="4"/>
          </p:nvPr>
        </p:nvSpPr>
        <p:spPr/>
        <p:txBody>
          <a:bodyPr/>
          <a:lstStyle/>
          <a:p>
            <a:r>
              <a:rPr lang="nl-NL" dirty="0"/>
              <a:t>A</a:t>
            </a:r>
          </a:p>
        </p:txBody>
      </p:sp>
    </p:spTree>
    <p:extLst>
      <p:ext uri="{BB962C8B-B14F-4D97-AF65-F5344CB8AC3E}">
        <p14:creationId xmlns:p14="http://schemas.microsoft.com/office/powerpoint/2010/main" val="2471781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E641-4F82-CEAA-7D10-8F284CBE82CF}"/>
              </a:ext>
            </a:extLst>
          </p:cNvPr>
          <p:cNvSpPr>
            <a:spLocks noGrp="1"/>
          </p:cNvSpPr>
          <p:nvPr>
            <p:ph type="title"/>
          </p:nvPr>
        </p:nvSpPr>
        <p:spPr/>
        <p:txBody>
          <a:bodyPr/>
          <a:lstStyle/>
          <a:p>
            <a:endParaRPr lang="nl-NL"/>
          </a:p>
        </p:txBody>
      </p:sp>
      <p:sp>
        <p:nvSpPr>
          <p:cNvPr id="3" name="Title 2">
            <a:extLst>
              <a:ext uri="{FF2B5EF4-FFF2-40B4-BE49-F238E27FC236}">
                <a16:creationId xmlns:a16="http://schemas.microsoft.com/office/drawing/2014/main" id="{E2AD1820-1867-8623-1D50-E8FF5D672DBA}"/>
              </a:ext>
            </a:extLst>
          </p:cNvPr>
          <p:cNvSpPr>
            <a:spLocks noGrp="1"/>
          </p:cNvSpPr>
          <p:nvPr>
            <p:ph type="title" idx="2"/>
          </p:nvPr>
        </p:nvSpPr>
        <p:spPr/>
        <p:txBody>
          <a:bodyPr/>
          <a:lstStyle/>
          <a:p>
            <a:endParaRPr lang="nl-NL"/>
          </a:p>
        </p:txBody>
      </p:sp>
      <p:sp>
        <p:nvSpPr>
          <p:cNvPr id="4" name="Subtitle 3">
            <a:extLst>
              <a:ext uri="{FF2B5EF4-FFF2-40B4-BE49-F238E27FC236}">
                <a16:creationId xmlns:a16="http://schemas.microsoft.com/office/drawing/2014/main" id="{D5BA2EBF-6CF5-48D9-D024-31EB8354CB43}"/>
              </a:ext>
            </a:extLst>
          </p:cNvPr>
          <p:cNvSpPr>
            <a:spLocks noGrp="1"/>
          </p:cNvSpPr>
          <p:nvPr>
            <p:ph type="subTitle" idx="1"/>
          </p:nvPr>
        </p:nvSpPr>
        <p:spPr/>
        <p:txBody>
          <a:bodyPr/>
          <a:lstStyle/>
          <a:p>
            <a:r>
              <a:rPr lang="nl-NL" dirty="0" err="1"/>
              <a:t>Untitled</a:t>
            </a:r>
            <a:r>
              <a:rPr lang="nl-NL" dirty="0"/>
              <a:t> card game: A </a:t>
            </a:r>
            <a:r>
              <a:rPr lang="nl-NL" dirty="0" err="1"/>
              <a:t>working</a:t>
            </a:r>
            <a:r>
              <a:rPr lang="nl-NL" dirty="0"/>
              <a:t> </a:t>
            </a:r>
            <a:r>
              <a:rPr lang="nl-NL" dirty="0" err="1"/>
              <a:t>title</a:t>
            </a:r>
            <a:r>
              <a:rPr lang="nl-NL" dirty="0"/>
              <a:t> (personal project)</a:t>
            </a:r>
          </a:p>
        </p:txBody>
      </p:sp>
      <p:sp>
        <p:nvSpPr>
          <p:cNvPr id="5" name="Text Placeholder 4">
            <a:extLst>
              <a:ext uri="{FF2B5EF4-FFF2-40B4-BE49-F238E27FC236}">
                <a16:creationId xmlns:a16="http://schemas.microsoft.com/office/drawing/2014/main" id="{9F4D827E-52DF-D7AF-CFB9-20B5B4A8E3FB}"/>
              </a:ext>
            </a:extLst>
          </p:cNvPr>
          <p:cNvSpPr>
            <a:spLocks noGrp="1"/>
          </p:cNvSpPr>
          <p:nvPr>
            <p:ph type="body" idx="3"/>
          </p:nvPr>
        </p:nvSpPr>
        <p:spPr/>
        <p:txBody>
          <a:bodyPr/>
          <a:lstStyle/>
          <a:p>
            <a:endParaRPr lang="nl-NL"/>
          </a:p>
        </p:txBody>
      </p:sp>
      <p:sp>
        <p:nvSpPr>
          <p:cNvPr id="6" name="Title 5">
            <a:extLst>
              <a:ext uri="{FF2B5EF4-FFF2-40B4-BE49-F238E27FC236}">
                <a16:creationId xmlns:a16="http://schemas.microsoft.com/office/drawing/2014/main" id="{66E6C81A-3727-2B55-7F8F-31EBE743DB22}"/>
              </a:ext>
            </a:extLst>
          </p:cNvPr>
          <p:cNvSpPr>
            <a:spLocks noGrp="1"/>
          </p:cNvSpPr>
          <p:nvPr>
            <p:ph type="title" idx="4"/>
          </p:nvPr>
        </p:nvSpPr>
        <p:spPr/>
        <p:txBody>
          <a:bodyPr/>
          <a:lstStyle/>
          <a:p>
            <a:r>
              <a:rPr lang="nl-NL" dirty="0"/>
              <a:t>A</a:t>
            </a:r>
          </a:p>
        </p:txBody>
      </p:sp>
    </p:spTree>
    <p:extLst>
      <p:ext uri="{BB962C8B-B14F-4D97-AF65-F5344CB8AC3E}">
        <p14:creationId xmlns:p14="http://schemas.microsoft.com/office/powerpoint/2010/main" val="359474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pitchFamily="2" charset="0"/>
                <a:ea typeface="Roboto" panose="02000000000000000000" pitchFamily="2" charset="0"/>
              </a:rPr>
              <a:t>End of Presentation</a:t>
            </a:r>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a:t>Thank you for participating in the intake for</a:t>
            </a:r>
          </a:p>
          <a:p>
            <a:pPr marL="0" lvl="0" indent="0" algn="l" rtl="0">
              <a:spcBef>
                <a:spcPts val="0"/>
              </a:spcBef>
              <a:spcAft>
                <a:spcPts val="0"/>
              </a:spcAft>
              <a:buNone/>
            </a:pPr>
            <a:r>
              <a:rPr lang="en-GB" sz="1600"/>
              <a:t>CMGT Games @ Breda University of Applied Sciences</a:t>
            </a:r>
          </a:p>
        </p:txBody>
      </p:sp>
      <p:pic>
        <p:nvPicPr>
          <p:cNvPr id="111" name="Google Shape;111;p14"/>
          <p:cNvPicPr preferRelativeResize="0"/>
          <p:nvPr/>
        </p:nvPicPr>
        <p:blipFill>
          <a:blip r:embed="rId3">
            <a:alphaModFix/>
          </a:blip>
          <a:stretch>
            <a:fillRect/>
          </a:stretch>
        </p:blipFill>
        <p:spPr>
          <a:xfrm>
            <a:off x="640080" y="640080"/>
            <a:ext cx="1828800" cy="1819658"/>
          </a:xfrm>
          <a:prstGeom prst="rect">
            <a:avLst/>
          </a:prstGeom>
          <a:noFill/>
          <a:ln>
            <a:noFill/>
          </a:ln>
        </p:spPr>
      </p:pic>
    </p:spTree>
    <p:extLst>
      <p:ext uri="{BB962C8B-B14F-4D97-AF65-F5344CB8AC3E}">
        <p14:creationId xmlns:p14="http://schemas.microsoft.com/office/powerpoint/2010/main" val="63461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pitchFamily="2" charset="0"/>
                <a:ea typeface="Roboto" panose="02000000000000000000" pitchFamily="2" charset="0"/>
              </a:rPr>
              <a:t>How To Use</a:t>
            </a:r>
          </a:p>
          <a:p>
            <a:pPr marL="0" lvl="0" indent="0" algn="ctr" rtl="0">
              <a:spcBef>
                <a:spcPts val="0"/>
              </a:spcBef>
              <a:spcAft>
                <a:spcPts val="0"/>
              </a:spcAft>
              <a:buNone/>
            </a:pPr>
            <a:r>
              <a:rPr lang="en-GB">
                <a:latin typeface="Roboto" panose="02000000000000000000" pitchFamily="2" charset="0"/>
                <a:ea typeface="Roboto" panose="02000000000000000000" pitchFamily="2" charset="0"/>
              </a:rPr>
              <a:t>This Template</a:t>
            </a:r>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As an applicant at Breda University of Applied Sciences for the Creative Media and Games Technologies (CMGT) undergraduate programme you are required to provide evidence that demonstrates your current level and other factors required for pre-selection assessment and potential interview. The course is taught in English, so all submissions must be in English.</a:t>
            </a:r>
          </a:p>
          <a:p>
            <a:pPr marL="0" lvl="0" indent="0" algn="l" rtl="0">
              <a:spcBef>
                <a:spcPts val="800"/>
              </a:spcBef>
              <a:spcAft>
                <a:spcPts val="0"/>
              </a:spcAft>
              <a:buNone/>
            </a:pPr>
            <a:endParaRPr lang="en-GB"/>
          </a:p>
          <a:p>
            <a:pPr marL="0" lvl="0" indent="0" algn="l" rtl="0">
              <a:spcBef>
                <a:spcPts val="800"/>
              </a:spcBef>
              <a:spcAft>
                <a:spcPts val="0"/>
              </a:spcAft>
              <a:buNone/>
            </a:pPr>
            <a:r>
              <a:rPr lang="en-GB"/>
              <a:t>With the evidence you present here teachers should obtain a clear and comprehensive overview of your current technical skill and the progress you have made as an aspiring game developer.</a:t>
            </a:r>
          </a:p>
          <a:p>
            <a:pPr marL="0" lvl="0" indent="0" algn="l" rtl="0">
              <a:spcBef>
                <a:spcPts val="800"/>
              </a:spcBef>
              <a:spcAft>
                <a:spcPts val="0"/>
              </a:spcAft>
              <a:buNone/>
            </a:pPr>
            <a:endParaRPr lang="en-GB"/>
          </a:p>
          <a:p>
            <a:pPr marL="0" lvl="0" indent="0" algn="l" rtl="0">
              <a:spcBef>
                <a:spcPts val="800"/>
              </a:spcBef>
              <a:spcAft>
                <a:spcPts val="0"/>
              </a:spcAft>
              <a:buNone/>
            </a:pPr>
            <a:r>
              <a:rPr lang="en-GB"/>
              <a:t>This presentation is intended to provide you with a well-structured and organised format for doing this effectively. Please follow the directions on each slide to help ensure you supply the information required. You should use and update the presentation attached to the assignment in Teams (do not delete or replace this as this breaks the link). Please do not spend time formatting the style of the presentation. Only insert extra slides where it says you can otherwise use the space, word count and font size provided. Also be sure to add your details where requested (for example on the first slide).</a:t>
            </a:r>
          </a:p>
          <a:p>
            <a:pPr marL="0" lvl="0" indent="0" algn="l" rtl="0">
              <a:spcBef>
                <a:spcPts val="800"/>
              </a:spcBef>
              <a:spcAft>
                <a:spcPts val="0"/>
              </a:spcAft>
              <a:buNone/>
            </a:pPr>
            <a:endParaRPr lang="en-GB"/>
          </a:p>
          <a:p>
            <a:pPr marL="0" lvl="0" indent="0" algn="l" rtl="0">
              <a:spcBef>
                <a:spcPts val="800"/>
              </a:spcBef>
              <a:spcAft>
                <a:spcPts val="0"/>
              </a:spcAft>
              <a:buNone/>
            </a:pPr>
            <a:r>
              <a:rPr lang="en-GB"/>
              <a:t>Make sure to read the assignment and instructions on Teams carefully. Evidence needs to be provided in this presentation as well as during the interview (if applicable). The grading rubric can be found on Teams.</a:t>
            </a:r>
          </a:p>
        </p:txBody>
      </p:sp>
      <p:pic>
        <p:nvPicPr>
          <p:cNvPr id="111" name="Google Shape;111;p14"/>
          <p:cNvPicPr preferRelativeResize="0"/>
          <p:nvPr/>
        </p:nvPicPr>
        <p:blipFill>
          <a:blip r:embed="rId3">
            <a:alphaModFix/>
          </a:blip>
          <a:stretch>
            <a:fillRect/>
          </a:stretch>
        </p:blipFill>
        <p:spPr>
          <a:xfrm>
            <a:off x="640080" y="640080"/>
            <a:ext cx="1828800" cy="18196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0"/>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b="1">
                <a:latin typeface="Roboto"/>
                <a:ea typeface="Roboto"/>
              </a:rPr>
              <a:t>Section </a:t>
            </a:r>
            <a:r>
              <a:rPr lang="en-GB" b="1">
                <a:latin typeface="Roboto"/>
                <a:ea typeface="Roboto"/>
              </a:rPr>
              <a:t>A</a:t>
            </a:r>
            <a:endParaRPr lang="en-GB" sz="6000" b="1">
              <a:latin typeface="Roboto" panose="02000000000000000000" pitchFamily="2" charset="0"/>
              <a:ea typeface="Roboto" panose="02000000000000000000" pitchFamily="2" charset="0"/>
            </a:endParaRPr>
          </a:p>
        </p:txBody>
      </p:sp>
      <p:sp>
        <p:nvSpPr>
          <p:cNvPr id="360" name="Google Shape;360;p40"/>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pPr>
            <a:r>
              <a:rPr lang="en-GB">
                <a:latin typeface="Roboto"/>
                <a:ea typeface="Roboto"/>
              </a:rPr>
              <a:t>Assignment</a:t>
            </a:r>
          </a:p>
        </p:txBody>
      </p:sp>
      <p:sp>
        <p:nvSpPr>
          <p:cNvPr id="361" name="Google Shape;361;p40"/>
          <p:cNvSpPr txBox="1"/>
          <p:nvPr/>
        </p:nvSpPr>
        <p:spPr>
          <a:xfrm>
            <a:off x="44112" y="691773"/>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A</a:t>
            </a:r>
            <a:endParaRPr lang="en" sz="40000">
              <a:solidFill>
                <a:srgbClr val="999999"/>
              </a:solidFill>
              <a:latin typeface="Roboto"/>
              <a:ea typeface="Roboto"/>
              <a:cs typeface="Roboto"/>
            </a:endParaRPr>
          </a:p>
        </p:txBody>
      </p:sp>
    </p:spTree>
    <p:extLst>
      <p:ext uri="{BB962C8B-B14F-4D97-AF65-F5344CB8AC3E}">
        <p14:creationId xmlns:p14="http://schemas.microsoft.com/office/powerpoint/2010/main" val="89085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prstGeom prst="rect">
            <a:avLst/>
          </a:prstGeom>
        </p:spPr>
        <p:txBody>
          <a:bodyPr spcFirstLastPara="1" wrap="square" lIns="91425" tIns="91425" rIns="91425" bIns="91425" anchor="ctr" anchorCtr="0">
            <a:noAutofit/>
          </a:bodyPr>
          <a:lstStyle/>
          <a:p>
            <a:r>
              <a:rPr lang="en-GB" b="1">
                <a:latin typeface="Roboto"/>
              </a:rPr>
              <a:t>(A1) Education</a:t>
            </a:r>
            <a:r>
              <a:rPr lang="en-GB" sz="2000" b="1">
                <a:latin typeface="Roboto"/>
              </a:rPr>
              <a:t> information</a:t>
            </a:r>
            <a:endParaRPr lang="en-GB" b="1">
              <a:latin typeface="Roboto"/>
            </a:endParaRPr>
          </a:p>
        </p:txBody>
      </p:sp>
      <p:sp>
        <p:nvSpPr>
          <p:cNvPr id="3" name="Title 2">
            <a:extLst>
              <a:ext uri="{FF2B5EF4-FFF2-40B4-BE49-F238E27FC236}">
                <a16:creationId xmlns:a16="http://schemas.microsoft.com/office/drawing/2014/main" id="{26BE47FB-BB16-2A64-FF0F-425BB2717075}"/>
              </a:ext>
            </a:extLst>
          </p:cNvPr>
          <p:cNvSpPr>
            <a:spLocks noGrp="1"/>
          </p:cNvSpPr>
          <p:nvPr>
            <p:ph type="title" idx="2"/>
          </p:nvPr>
        </p:nvSpPr>
        <p:spPr/>
        <p:txBody>
          <a:bodyPr/>
          <a:lstStyle/>
          <a:p>
            <a:r>
              <a:rPr lang="en-US"/>
              <a:t>A</a:t>
            </a:r>
          </a:p>
        </p:txBody>
      </p:sp>
      <p:sp>
        <p:nvSpPr>
          <p:cNvPr id="133" name="Google Shape;133;p17"/>
          <p:cNvSpPr txBox="1">
            <a:spLocks noGrp="1"/>
          </p:cNvSpPr>
          <p:nvPr>
            <p:ph type="subTitle" idx="1"/>
          </p:nvPr>
        </p:nvSpPr>
        <p:spPr>
          <a:xfrm>
            <a:off x="182880" y="667511"/>
            <a:ext cx="6677025" cy="484781"/>
          </a:xfrm>
          <a:prstGeom prst="rect">
            <a:avLst/>
          </a:prstGeom>
        </p:spPr>
        <p:txBody>
          <a:bodyPr spcFirstLastPara="1" wrap="square" lIns="91425" tIns="91425" rIns="91425" bIns="91425" anchor="t" anchorCtr="0">
            <a:noAutofit/>
          </a:bodyPr>
          <a:lstStyle/>
          <a:p>
            <a:pPr marL="0" indent="0"/>
            <a:r>
              <a:rPr lang="en-GB" b="0" dirty="0">
                <a:latin typeface="+mn-lt"/>
              </a:rPr>
              <a:t>Please state your current education level </a:t>
            </a:r>
          </a:p>
          <a:p>
            <a:pPr marL="0" indent="0"/>
            <a:r>
              <a:rPr lang="en-GB" sz="1000" b="0" dirty="0">
                <a:latin typeface="+mn-lt"/>
              </a:rPr>
              <a:t>(</a:t>
            </a:r>
            <a:r>
              <a:rPr lang="en-GB" sz="1000" b="0" dirty="0" err="1">
                <a:latin typeface="+mn-lt"/>
              </a:rPr>
              <a:t>Mbo</a:t>
            </a:r>
            <a:r>
              <a:rPr lang="en-GB" sz="1000" b="0" dirty="0">
                <a:latin typeface="+mn-lt"/>
              </a:rPr>
              <a:t> 4, Game Art at Sint-Lucas)</a:t>
            </a:r>
          </a:p>
          <a:p>
            <a:pPr marL="171450" indent="-171450">
              <a:buFont typeface="Arial"/>
              <a:buChar char="•"/>
            </a:pPr>
            <a:endParaRPr lang="en-GB" sz="1200" b="0" dirty="0">
              <a:latin typeface="+mn-lt"/>
            </a:endParaRPr>
          </a:p>
          <a:p>
            <a:pPr marL="0" indent="0"/>
            <a:r>
              <a:rPr lang="en-GB" b="0" dirty="0">
                <a:latin typeface="+mn-lt"/>
              </a:rPr>
              <a:t>If you are studying/have studied at higher/college level, please state the college name, course and diploma/degree awarded</a:t>
            </a:r>
          </a:p>
          <a:p>
            <a:pPr marL="0" indent="0"/>
            <a:r>
              <a:rPr lang="en-GB" sz="1000" b="0" dirty="0">
                <a:latin typeface="+mn-lt"/>
              </a:rPr>
              <a:t>No</a:t>
            </a:r>
          </a:p>
          <a:p>
            <a:pPr marL="0" indent="0"/>
            <a:endParaRPr lang="en-GB" sz="1000" b="0" dirty="0">
              <a:latin typeface="+mn-lt"/>
            </a:endParaRPr>
          </a:p>
          <a:p>
            <a:pPr marL="0" indent="0"/>
            <a:r>
              <a:rPr lang="en-GB" sz="1000" b="0" dirty="0">
                <a:latin typeface="+mn-lt"/>
                <a:cs typeface="Arial"/>
              </a:rPr>
              <a:t>(only for Dutch students. If you are uncertain the answer is no) </a:t>
            </a:r>
            <a:r>
              <a:rPr lang="en-GB" b="0" dirty="0">
                <a:latin typeface="+mn-lt"/>
                <a:cs typeface="Arial"/>
              </a:rPr>
              <a:t>Have you studied at a </a:t>
            </a:r>
            <a:r>
              <a:rPr lang="en-GB" b="0" dirty="0" err="1">
                <a:latin typeface="+mn-lt"/>
                <a:cs typeface="Arial"/>
              </a:rPr>
              <a:t>Technasium</a:t>
            </a:r>
            <a:r>
              <a:rPr lang="en-GB" b="0" dirty="0">
                <a:latin typeface="+mn-lt"/>
                <a:cs typeface="Arial"/>
              </a:rPr>
              <a:t>?</a:t>
            </a:r>
            <a:r>
              <a:rPr lang="en-GB" sz="1000" b="0" dirty="0">
                <a:latin typeface="+mn-lt"/>
                <a:cs typeface="Arial"/>
              </a:rPr>
              <a:t> </a:t>
            </a:r>
            <a:br>
              <a:rPr lang="en-GB" sz="1000" b="0" dirty="0">
                <a:latin typeface="+mn-lt"/>
                <a:cs typeface="Arial"/>
              </a:rPr>
            </a:br>
            <a:r>
              <a:rPr lang="en-GB" sz="1000" b="0" dirty="0">
                <a:latin typeface="+mn-lt"/>
                <a:cs typeface="Arial"/>
              </a:rPr>
              <a:t>/(</a:t>
            </a:r>
            <a:r>
              <a:rPr lang="en-GB" sz="1000" dirty="0">
                <a:latin typeface="+mn-lt"/>
                <a:cs typeface="Arial"/>
              </a:rPr>
              <a:t>no</a:t>
            </a:r>
            <a:r>
              <a:rPr lang="en-GB" sz="1000" b="0" dirty="0">
                <a:latin typeface="+mn-lt"/>
                <a:cs typeface="Arial"/>
              </a:rPr>
              <a:t>)</a:t>
            </a:r>
            <a:endParaRPr lang="en-GB" dirty="0"/>
          </a:p>
          <a:p>
            <a:pPr marL="171450" indent="-171450">
              <a:buFont typeface="Arial"/>
              <a:buChar char="•"/>
            </a:pPr>
            <a:endParaRPr lang="en-GB" sz="1100" b="0" dirty="0">
              <a:latin typeface="+mn-lt"/>
            </a:endParaRPr>
          </a:p>
          <a:p>
            <a:pPr marL="0" indent="0"/>
            <a:endParaRPr lang="en-GB" b="0" dirty="0">
              <a:latin typeface="+mn-lt"/>
            </a:endParaRPr>
          </a:p>
          <a:p>
            <a:pPr marL="171450" indent="-171450">
              <a:buFont typeface="Arial"/>
              <a:buChar char="•"/>
            </a:pPr>
            <a:endParaRPr lang="en-GB" sz="1200" b="0" dirty="0">
              <a:latin typeface="Arial"/>
            </a:endParaRPr>
          </a:p>
          <a:p>
            <a:pPr marL="0" indent="0"/>
            <a:endParaRPr lang="en-GB" sz="1200" b="0" dirty="0">
              <a:latin typeface="+mn-lt"/>
            </a:endParaRPr>
          </a:p>
        </p:txBody>
      </p:sp>
      <p:sp>
        <p:nvSpPr>
          <p:cNvPr id="5" name="Title 4">
            <a:extLst>
              <a:ext uri="{FF2B5EF4-FFF2-40B4-BE49-F238E27FC236}">
                <a16:creationId xmlns:a16="http://schemas.microsoft.com/office/drawing/2014/main" id="{2F0C89BC-713E-FFFA-7F45-FB762A14061B}"/>
              </a:ext>
            </a:extLst>
          </p:cNvPr>
          <p:cNvSpPr>
            <a:spLocks noGrp="1"/>
          </p:cNvSpPr>
          <p:nvPr>
            <p:ph type="title" idx="4"/>
          </p:nvPr>
        </p:nvSpPr>
        <p:spPr/>
        <p:txBody>
          <a:bodyPr/>
          <a:lstStyle/>
          <a:p>
            <a:r>
              <a:rPr lang="en-US">
                <a:latin typeface="Roboto"/>
              </a:rPr>
              <a:t>A</a:t>
            </a:r>
          </a:p>
        </p:txBody>
      </p:sp>
    </p:spTree>
    <p:extLst>
      <p:ext uri="{BB962C8B-B14F-4D97-AF65-F5344CB8AC3E}">
        <p14:creationId xmlns:p14="http://schemas.microsoft.com/office/powerpoint/2010/main" val="270849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(A2) Design and Production Assignment - Creating a game</a:t>
            </a:r>
          </a:p>
        </p:txBody>
      </p:sp>
      <p:sp>
        <p:nvSpPr>
          <p:cNvPr id="133" name="Google Shape;133;p17"/>
          <p:cNvSpPr txBox="1">
            <a:spLocks noGrp="1"/>
          </p:cNvSpPr>
          <p:nvPr>
            <p:ph type="subTitle" idx="1"/>
          </p:nvPr>
        </p:nvSpPr>
        <p:spPr>
          <a:xfrm>
            <a:off x="182875" y="667476"/>
            <a:ext cx="2973613" cy="1506439"/>
          </a:xfrm>
          <a:prstGeom prst="rect">
            <a:avLst/>
          </a:prstGeom>
          <a:solidFill>
            <a:schemeClr val="tx2">
              <a:lumMod val="10000"/>
            </a:schemeClr>
          </a:solidFill>
        </p:spPr>
        <p:txBody>
          <a:bodyPr spcFirstLastPara="1" wrap="square" lIns="91425" tIns="91425" rIns="91425" bIns="91425" anchor="t" anchorCtr="0">
            <a:noAutofit/>
          </a:bodyPr>
          <a:lstStyle/>
          <a:p>
            <a:pPr marL="0" indent="0"/>
            <a:r>
              <a:rPr lang="en-GB" dirty="0">
                <a:latin typeface="+mn-lt"/>
              </a:rPr>
              <a:t>Rules</a:t>
            </a:r>
          </a:p>
          <a:p>
            <a:pPr marL="285750" indent="-198120">
              <a:buFont typeface="Arial" panose="020B0604020202020204" pitchFamily="34" charset="0"/>
              <a:buChar char="•"/>
            </a:pPr>
            <a:r>
              <a:rPr lang="en-GB" sz="1000" b="0" i="0" dirty="0">
                <a:latin typeface="+mn-lt"/>
              </a:rPr>
              <a:t>Game must be a side scrolling platformer.</a:t>
            </a:r>
          </a:p>
          <a:p>
            <a:pPr marL="285750" indent="-198120">
              <a:buFont typeface="Arial" panose="020B0604020202020204" pitchFamily="34" charset="0"/>
              <a:buChar char="•"/>
            </a:pPr>
            <a:r>
              <a:rPr lang="en-GB" sz="1000" b="0" i="0" dirty="0">
                <a:latin typeface="+mn-lt"/>
              </a:rPr>
              <a:t>You can only use your own art, art provided through a tutorial or art from </a:t>
            </a:r>
            <a:r>
              <a:rPr lang="en-GB" sz="1000" b="0" i="0" dirty="0">
                <a:latin typeface="+mn-lt"/>
                <a:hlinkClick r:id="rId3"/>
              </a:rPr>
              <a:t>Kenney.nl</a:t>
            </a:r>
            <a:endParaRPr lang="en-GB" sz="1000" b="0" i="0" dirty="0">
              <a:latin typeface="+mn-lt"/>
            </a:endParaRPr>
          </a:p>
          <a:p>
            <a:pPr marL="285750" indent="-198120">
              <a:buFont typeface="Arial" panose="020B0604020202020204" pitchFamily="34" charset="0"/>
              <a:buChar char="•"/>
            </a:pPr>
            <a:r>
              <a:rPr lang="en-GB" sz="1000" b="0" i="0" dirty="0">
                <a:latin typeface="+mn-lt"/>
              </a:rPr>
              <a:t>Marketplace assets are not allowed.</a:t>
            </a:r>
          </a:p>
          <a:p>
            <a:pPr marL="285750" indent="-198120">
              <a:buFont typeface="Arial" panose="020B0604020202020204" pitchFamily="34" charset="0"/>
              <a:buChar char="•"/>
            </a:pPr>
            <a:r>
              <a:rPr lang="en-GB" sz="1000" b="0" i="0" dirty="0">
                <a:latin typeface="+mn-lt"/>
              </a:rPr>
              <a:t>If you use a tutorial, clearly reference it</a:t>
            </a:r>
            <a:r>
              <a:rPr lang="en-GB" sz="1000" b="0" dirty="0">
                <a:latin typeface="+mn-lt"/>
              </a:rPr>
              <a:t> and build at least one new feature not part of the tutorial</a:t>
            </a:r>
            <a:r>
              <a:rPr lang="en-GB" sz="1000" b="0" i="0" dirty="0">
                <a:latin typeface="+mn-lt"/>
              </a:rPr>
              <a:t>.</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p>
        </p:txBody>
      </p:sp>
      <p:sp>
        <p:nvSpPr>
          <p:cNvPr id="2" name="Google Shape;133;p17">
            <a:extLst>
              <a:ext uri="{FF2B5EF4-FFF2-40B4-BE49-F238E27FC236}">
                <a16:creationId xmlns:a16="http://schemas.microsoft.com/office/drawing/2014/main" id="{6B394390-1431-A526-AA69-79EDA34CF3E2}"/>
              </a:ext>
            </a:extLst>
          </p:cNvPr>
          <p:cNvSpPr txBox="1">
            <a:spLocks/>
          </p:cNvSpPr>
          <p:nvPr/>
        </p:nvSpPr>
        <p:spPr>
          <a:xfrm>
            <a:off x="182849" y="2181881"/>
            <a:ext cx="8865163" cy="2880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sz="1600" dirty="0">
                <a:latin typeface="+mn-lt"/>
              </a:rPr>
              <a:t>I made a playlist of tutorials I used to make this game</a:t>
            </a:r>
          </a:p>
          <a:p>
            <a:pPr marL="87312" indent="0"/>
            <a:r>
              <a:rPr lang="en-GB" sz="1000" b="0" dirty="0">
                <a:latin typeface="+mn-lt"/>
                <a:hlinkClick r:id="rId4"/>
              </a:rPr>
              <a:t>https://youtube.com/playlist?list=PL4vimhMaVpMKV2AOJI1g4C6j_dsOf0hJw</a:t>
            </a:r>
            <a:endParaRPr lang="en-GB" sz="1000" b="0" dirty="0">
              <a:latin typeface="+mn-lt"/>
            </a:endParaRPr>
          </a:p>
          <a:p>
            <a:pPr marL="0" indent="0"/>
            <a:r>
              <a:rPr lang="en-GB" sz="1600" dirty="0">
                <a:latin typeface="+mn-lt"/>
              </a:rPr>
              <a:t>Provide 3 to 5 diagrams of ideas for your game</a:t>
            </a:r>
          </a:p>
          <a:p>
            <a:pPr marL="285750" indent="-198438">
              <a:buFont typeface="Arial" panose="020B0604020202020204" pitchFamily="34" charset="0"/>
              <a:buChar char="•"/>
            </a:pPr>
            <a:r>
              <a:rPr lang="en-GB" sz="1000" b="0" dirty="0">
                <a:latin typeface="+mn-lt"/>
              </a:rPr>
              <a:t>I added my diagrams in the next 3 slides to make sure that no detail gets lost.</a:t>
            </a:r>
          </a:p>
          <a:p>
            <a:pPr marL="285750" indent="-285750">
              <a:buFont typeface="Arial" panose="020B0604020202020204" pitchFamily="34" charset="0"/>
              <a:buChar char="•"/>
            </a:pPr>
            <a:endParaRPr lang="en-GB" sz="1600" dirty="0">
              <a:latin typeface="+mn-lt"/>
            </a:endParaRPr>
          </a:p>
        </p:txBody>
      </p:sp>
      <p:sp>
        <p:nvSpPr>
          <p:cNvPr id="3" name="Google Shape;133;p17">
            <a:extLst>
              <a:ext uri="{FF2B5EF4-FFF2-40B4-BE49-F238E27FC236}">
                <a16:creationId xmlns:a16="http://schemas.microsoft.com/office/drawing/2014/main" id="{64BB9E3D-A7C0-883B-2752-BA7B28F29C15}"/>
              </a:ext>
            </a:extLst>
          </p:cNvPr>
          <p:cNvSpPr txBox="1">
            <a:spLocks/>
          </p:cNvSpPr>
          <p:nvPr/>
        </p:nvSpPr>
        <p:spPr>
          <a:xfrm>
            <a:off x="3349433" y="667476"/>
            <a:ext cx="5698580" cy="1419630"/>
          </a:xfrm>
          <a:prstGeom prst="rect">
            <a:avLst/>
          </a:prstGeom>
          <a:noFill/>
          <a:ln>
            <a:solidFill>
              <a:schemeClr val="tx2">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dirty="0">
                <a:latin typeface="+mn-lt"/>
              </a:rPr>
              <a:t>Provide a short description of your game</a:t>
            </a:r>
          </a:p>
          <a:p>
            <a:pPr marL="285750" indent="-198120">
              <a:buFont typeface="Arial" panose="020B0604020202020204" pitchFamily="34" charset="0"/>
              <a:buChar char="•"/>
            </a:pPr>
            <a:r>
              <a:rPr lang="en-GB" sz="1000" b="0" dirty="0">
                <a:latin typeface="+mn-lt"/>
              </a:rPr>
              <a:t>Out run the past .</a:t>
            </a:r>
          </a:p>
          <a:p>
            <a:pPr marL="285750" indent="-198120">
              <a:buFont typeface="Arial" panose="020B0604020202020204" pitchFamily="34" charset="0"/>
              <a:buChar char="•"/>
            </a:pPr>
            <a:r>
              <a:rPr lang="en-GB" sz="1000" b="0" dirty="0">
                <a:latin typeface="+mn-lt"/>
              </a:rPr>
              <a:t>A fun side scroller platformer where you need go to the flag as quick as possible. Can you improve your time or find the best route to achieve a better time?</a:t>
            </a:r>
          </a:p>
        </p:txBody>
      </p:sp>
    </p:spTree>
    <p:extLst>
      <p:ext uri="{BB962C8B-B14F-4D97-AF65-F5344CB8AC3E}">
        <p14:creationId xmlns:p14="http://schemas.microsoft.com/office/powerpoint/2010/main" val="276203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34B0-165F-CE71-251F-B5AFA5CA7903}"/>
              </a:ext>
            </a:extLst>
          </p:cNvPr>
          <p:cNvSpPr>
            <a:spLocks noGrp="1"/>
          </p:cNvSpPr>
          <p:nvPr>
            <p:ph type="title"/>
          </p:nvPr>
        </p:nvSpPr>
        <p:spPr/>
        <p:txBody>
          <a:bodyPr/>
          <a:lstStyle/>
          <a:p>
            <a:r>
              <a:rPr lang="en-US" dirty="0"/>
              <a:t>Diagram 1 checkpoint system </a:t>
            </a:r>
          </a:p>
        </p:txBody>
      </p:sp>
      <p:sp>
        <p:nvSpPr>
          <p:cNvPr id="4" name="Subtitle 3">
            <a:extLst>
              <a:ext uri="{FF2B5EF4-FFF2-40B4-BE49-F238E27FC236}">
                <a16:creationId xmlns:a16="http://schemas.microsoft.com/office/drawing/2014/main" id="{89B10D2E-961F-F89D-F788-710FBC80A84E}"/>
              </a:ext>
            </a:extLst>
          </p:cNvPr>
          <p:cNvSpPr>
            <a:spLocks noGrp="1"/>
          </p:cNvSpPr>
          <p:nvPr>
            <p:ph type="subTitle" idx="1"/>
          </p:nvPr>
        </p:nvSpPr>
        <p:spPr>
          <a:xfrm>
            <a:off x="819947" y="4663779"/>
            <a:ext cx="7504106" cy="402300"/>
          </a:xfrm>
        </p:spPr>
        <p:txBody>
          <a:bodyPr/>
          <a:lstStyle/>
          <a:p>
            <a:pPr algn="ctr"/>
            <a:r>
              <a:rPr lang="en-GB" dirty="0"/>
              <a:t>I made this diagram to show how I want my checkpoint system to work.</a:t>
            </a:r>
          </a:p>
        </p:txBody>
      </p:sp>
      <p:sp>
        <p:nvSpPr>
          <p:cNvPr id="6" name="Title 5">
            <a:extLst>
              <a:ext uri="{FF2B5EF4-FFF2-40B4-BE49-F238E27FC236}">
                <a16:creationId xmlns:a16="http://schemas.microsoft.com/office/drawing/2014/main" id="{711693AC-96AD-59A5-D387-4FBE3B958491}"/>
              </a:ext>
            </a:extLst>
          </p:cNvPr>
          <p:cNvSpPr>
            <a:spLocks noGrp="1"/>
          </p:cNvSpPr>
          <p:nvPr>
            <p:ph type="title" idx="4"/>
          </p:nvPr>
        </p:nvSpPr>
        <p:spPr/>
        <p:txBody>
          <a:bodyPr/>
          <a:lstStyle/>
          <a:p>
            <a:r>
              <a:rPr lang="nl-NL" dirty="0"/>
              <a:t>A</a:t>
            </a:r>
          </a:p>
        </p:txBody>
      </p:sp>
      <p:pic>
        <p:nvPicPr>
          <p:cNvPr id="8" name="Picture 7" descr="A picture containing timeline&#10;&#10;Description automatically generated">
            <a:extLst>
              <a:ext uri="{FF2B5EF4-FFF2-40B4-BE49-F238E27FC236}">
                <a16:creationId xmlns:a16="http://schemas.microsoft.com/office/drawing/2014/main" id="{E55E886D-905F-5F9F-4955-A58C353CA9BB}"/>
              </a:ext>
            </a:extLst>
          </p:cNvPr>
          <p:cNvPicPr>
            <a:picLocks noChangeAspect="1"/>
          </p:cNvPicPr>
          <p:nvPr/>
        </p:nvPicPr>
        <p:blipFill>
          <a:blip r:embed="rId2"/>
          <a:stretch>
            <a:fillRect/>
          </a:stretch>
        </p:blipFill>
        <p:spPr>
          <a:xfrm>
            <a:off x="819947" y="760646"/>
            <a:ext cx="7504106" cy="3808476"/>
          </a:xfrm>
          <a:prstGeom prst="rect">
            <a:avLst/>
          </a:prstGeom>
        </p:spPr>
      </p:pic>
    </p:spTree>
    <p:extLst>
      <p:ext uri="{BB962C8B-B14F-4D97-AF65-F5344CB8AC3E}">
        <p14:creationId xmlns:p14="http://schemas.microsoft.com/office/powerpoint/2010/main" val="397665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34B0-165F-CE71-251F-B5AFA5CA7903}"/>
              </a:ext>
            </a:extLst>
          </p:cNvPr>
          <p:cNvSpPr>
            <a:spLocks noGrp="1"/>
          </p:cNvSpPr>
          <p:nvPr>
            <p:ph type="title"/>
          </p:nvPr>
        </p:nvSpPr>
        <p:spPr/>
        <p:txBody>
          <a:bodyPr/>
          <a:lstStyle/>
          <a:p>
            <a:r>
              <a:rPr lang="en-US" dirty="0"/>
              <a:t>Diagram 2 Dash</a:t>
            </a:r>
          </a:p>
        </p:txBody>
      </p:sp>
      <p:sp>
        <p:nvSpPr>
          <p:cNvPr id="4" name="Subtitle 3">
            <a:extLst>
              <a:ext uri="{FF2B5EF4-FFF2-40B4-BE49-F238E27FC236}">
                <a16:creationId xmlns:a16="http://schemas.microsoft.com/office/drawing/2014/main" id="{89B10D2E-961F-F89D-F788-710FBC80A84E}"/>
              </a:ext>
            </a:extLst>
          </p:cNvPr>
          <p:cNvSpPr>
            <a:spLocks noGrp="1"/>
          </p:cNvSpPr>
          <p:nvPr>
            <p:ph type="subTitle" idx="1"/>
          </p:nvPr>
        </p:nvSpPr>
        <p:spPr>
          <a:xfrm>
            <a:off x="819947" y="4410908"/>
            <a:ext cx="7504106" cy="655171"/>
          </a:xfrm>
        </p:spPr>
        <p:txBody>
          <a:bodyPr/>
          <a:lstStyle/>
          <a:p>
            <a:pPr algn="ctr"/>
            <a:r>
              <a:rPr lang="en-GB" dirty="0"/>
              <a:t>I made this diagram to show how I want my dash to work </a:t>
            </a:r>
          </a:p>
          <a:p>
            <a:pPr algn="ctr"/>
            <a:r>
              <a:rPr lang="en-GB" dirty="0"/>
              <a:t>and how I want it to interact with other mechanics</a:t>
            </a:r>
          </a:p>
        </p:txBody>
      </p:sp>
      <p:sp>
        <p:nvSpPr>
          <p:cNvPr id="6" name="Title 5">
            <a:extLst>
              <a:ext uri="{FF2B5EF4-FFF2-40B4-BE49-F238E27FC236}">
                <a16:creationId xmlns:a16="http://schemas.microsoft.com/office/drawing/2014/main" id="{711693AC-96AD-59A5-D387-4FBE3B958491}"/>
              </a:ext>
            </a:extLst>
          </p:cNvPr>
          <p:cNvSpPr>
            <a:spLocks noGrp="1"/>
          </p:cNvSpPr>
          <p:nvPr>
            <p:ph type="title" idx="4"/>
          </p:nvPr>
        </p:nvSpPr>
        <p:spPr/>
        <p:txBody>
          <a:bodyPr/>
          <a:lstStyle/>
          <a:p>
            <a:r>
              <a:rPr lang="nl-NL" dirty="0"/>
              <a:t>A</a:t>
            </a:r>
          </a:p>
        </p:txBody>
      </p:sp>
      <p:pic>
        <p:nvPicPr>
          <p:cNvPr id="5" name="Picture 4" descr="A picture containing calendar">
            <a:extLst>
              <a:ext uri="{FF2B5EF4-FFF2-40B4-BE49-F238E27FC236}">
                <a16:creationId xmlns:a16="http://schemas.microsoft.com/office/drawing/2014/main" id="{BC268788-F331-5800-3B1A-ED5C61ECB2E9}"/>
              </a:ext>
            </a:extLst>
          </p:cNvPr>
          <p:cNvPicPr>
            <a:picLocks noChangeAspect="1"/>
          </p:cNvPicPr>
          <p:nvPr/>
        </p:nvPicPr>
        <p:blipFill>
          <a:blip r:embed="rId2"/>
          <a:stretch>
            <a:fillRect/>
          </a:stretch>
        </p:blipFill>
        <p:spPr>
          <a:xfrm>
            <a:off x="935605" y="646265"/>
            <a:ext cx="7272789" cy="3691078"/>
          </a:xfrm>
          <a:prstGeom prst="rect">
            <a:avLst/>
          </a:prstGeom>
        </p:spPr>
      </p:pic>
    </p:spTree>
    <p:extLst>
      <p:ext uri="{BB962C8B-B14F-4D97-AF65-F5344CB8AC3E}">
        <p14:creationId xmlns:p14="http://schemas.microsoft.com/office/powerpoint/2010/main" val="125858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34B0-165F-CE71-251F-B5AFA5CA7903}"/>
              </a:ext>
            </a:extLst>
          </p:cNvPr>
          <p:cNvSpPr>
            <a:spLocks noGrp="1"/>
          </p:cNvSpPr>
          <p:nvPr>
            <p:ph type="title"/>
          </p:nvPr>
        </p:nvSpPr>
        <p:spPr/>
        <p:txBody>
          <a:bodyPr/>
          <a:lstStyle/>
          <a:p>
            <a:r>
              <a:rPr lang="en-US" dirty="0"/>
              <a:t>Diagram 3 Wall jump</a:t>
            </a:r>
          </a:p>
        </p:txBody>
      </p:sp>
      <p:sp>
        <p:nvSpPr>
          <p:cNvPr id="4" name="Subtitle 3">
            <a:extLst>
              <a:ext uri="{FF2B5EF4-FFF2-40B4-BE49-F238E27FC236}">
                <a16:creationId xmlns:a16="http://schemas.microsoft.com/office/drawing/2014/main" id="{89B10D2E-961F-F89D-F788-710FBC80A84E}"/>
              </a:ext>
            </a:extLst>
          </p:cNvPr>
          <p:cNvSpPr>
            <a:spLocks noGrp="1"/>
          </p:cNvSpPr>
          <p:nvPr>
            <p:ph type="subTitle" idx="1"/>
          </p:nvPr>
        </p:nvSpPr>
        <p:spPr>
          <a:xfrm>
            <a:off x="819947" y="4477512"/>
            <a:ext cx="7504106" cy="402300"/>
          </a:xfrm>
        </p:spPr>
        <p:txBody>
          <a:bodyPr/>
          <a:lstStyle/>
          <a:p>
            <a:pPr algn="ctr"/>
            <a:r>
              <a:rPr lang="en-GB" dirty="0"/>
              <a:t>I made this diagram to show how I want my wall jump to work.</a:t>
            </a:r>
          </a:p>
        </p:txBody>
      </p:sp>
      <p:sp>
        <p:nvSpPr>
          <p:cNvPr id="6" name="Title 5">
            <a:extLst>
              <a:ext uri="{FF2B5EF4-FFF2-40B4-BE49-F238E27FC236}">
                <a16:creationId xmlns:a16="http://schemas.microsoft.com/office/drawing/2014/main" id="{711693AC-96AD-59A5-D387-4FBE3B958491}"/>
              </a:ext>
            </a:extLst>
          </p:cNvPr>
          <p:cNvSpPr>
            <a:spLocks noGrp="1"/>
          </p:cNvSpPr>
          <p:nvPr>
            <p:ph type="title" idx="4"/>
          </p:nvPr>
        </p:nvSpPr>
        <p:spPr/>
        <p:txBody>
          <a:bodyPr/>
          <a:lstStyle/>
          <a:p>
            <a:r>
              <a:rPr lang="nl-NL" dirty="0"/>
              <a:t>A</a:t>
            </a:r>
          </a:p>
        </p:txBody>
      </p:sp>
      <p:pic>
        <p:nvPicPr>
          <p:cNvPr id="5" name="Picture 4" descr="Chart&#10;&#10;Description automatically generated">
            <a:extLst>
              <a:ext uri="{FF2B5EF4-FFF2-40B4-BE49-F238E27FC236}">
                <a16:creationId xmlns:a16="http://schemas.microsoft.com/office/drawing/2014/main" id="{411760C7-5501-5345-ADD3-9D9F409C84A5}"/>
              </a:ext>
            </a:extLst>
          </p:cNvPr>
          <p:cNvPicPr>
            <a:picLocks noChangeAspect="1"/>
          </p:cNvPicPr>
          <p:nvPr/>
        </p:nvPicPr>
        <p:blipFill>
          <a:blip r:embed="rId2"/>
          <a:stretch>
            <a:fillRect/>
          </a:stretch>
        </p:blipFill>
        <p:spPr>
          <a:xfrm>
            <a:off x="157356" y="745067"/>
            <a:ext cx="8859979" cy="3666066"/>
          </a:xfrm>
          <a:prstGeom prst="rect">
            <a:avLst/>
          </a:prstGeom>
        </p:spPr>
      </p:pic>
    </p:spTree>
    <p:extLst>
      <p:ext uri="{BB962C8B-B14F-4D97-AF65-F5344CB8AC3E}">
        <p14:creationId xmlns:p14="http://schemas.microsoft.com/office/powerpoint/2010/main" val="71333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(A3) Design and Production Assignment - Creating a game</a:t>
            </a:r>
          </a:p>
        </p:txBody>
      </p:sp>
      <p:sp>
        <p:nvSpPr>
          <p:cNvPr id="133" name="Google Shape;133;p17"/>
          <p:cNvSpPr txBox="1">
            <a:spLocks noGrp="1"/>
          </p:cNvSpPr>
          <p:nvPr>
            <p:ph type="subTitle" idx="1"/>
          </p:nvPr>
        </p:nvSpPr>
        <p:spPr>
          <a:xfrm>
            <a:off x="35365" y="663887"/>
            <a:ext cx="3162510" cy="4396067"/>
          </a:xfrm>
          <a:prstGeom prst="rect">
            <a:avLst/>
          </a:prstGeom>
          <a:ln>
            <a:solidFill>
              <a:schemeClr val="tx2">
                <a:lumMod val="50000"/>
              </a:schemeClr>
            </a:solidFill>
          </a:ln>
        </p:spPr>
        <p:txBody>
          <a:bodyPr spcFirstLastPara="1" wrap="square" lIns="72000" tIns="91425" rIns="72000" bIns="91425" anchor="t" anchorCtr="0">
            <a:noAutofit/>
          </a:bodyPr>
          <a:lstStyle/>
          <a:p>
            <a:pPr marL="0" lvl="0" indent="0" algn="l" rtl="0">
              <a:spcBef>
                <a:spcPts val="0"/>
              </a:spcBef>
              <a:spcAft>
                <a:spcPts val="0"/>
              </a:spcAft>
            </a:pPr>
            <a:r>
              <a:rPr lang="en-GB" b="0" dirty="0">
                <a:latin typeface="+mn-lt"/>
              </a:rPr>
              <a:t>Describe 3 important design decisions and your justification for them.</a:t>
            </a:r>
          </a:p>
          <a:p>
            <a:pPr marL="0" lvl="0" indent="0" algn="l" rtl="0">
              <a:spcBef>
                <a:spcPts val="0"/>
              </a:spcBef>
              <a:spcAft>
                <a:spcPts val="0"/>
              </a:spcAft>
            </a:pPr>
            <a:endParaRPr lang="en-GB" b="0" dirty="0">
              <a:latin typeface="+mn-lt"/>
              <a:ea typeface="Calibri" panose="020F0502020204030204" pitchFamily="34" charset="0"/>
            </a:endParaRPr>
          </a:p>
          <a:p>
            <a:pPr marL="0" lvl="0" indent="0" algn="l" rtl="0">
              <a:spcBef>
                <a:spcPts val="0"/>
              </a:spcBef>
              <a:spcAft>
                <a:spcPts val="0"/>
              </a:spcAft>
            </a:pPr>
            <a:r>
              <a:rPr lang="en-GB" sz="1100" b="0" dirty="0">
                <a:latin typeface="+mn-lt"/>
                <a:ea typeface="Calibri" panose="020F0502020204030204" pitchFamily="34" charset="0"/>
              </a:rPr>
              <a:t>A classmate of mine said she found the character a little bit floaty. And suggested a dash after looking in to making a dash I decided to look for a less complicated solution. I changed the level design to go less up and more forward. This made it feel less floaty. (and I learned that players know what the problems are, but don’t always have good solutions)</a:t>
            </a:r>
          </a:p>
          <a:p>
            <a:pPr marL="0" lvl="0" indent="0" algn="l" rtl="0">
              <a:spcBef>
                <a:spcPts val="0"/>
              </a:spcBef>
              <a:spcAft>
                <a:spcPts val="0"/>
              </a:spcAft>
            </a:pPr>
            <a:endParaRPr lang="en-GB" sz="1100" b="0" dirty="0">
              <a:latin typeface="+mn-lt"/>
              <a:ea typeface="Calibri" panose="020F0502020204030204" pitchFamily="34" charset="0"/>
            </a:endParaRPr>
          </a:p>
          <a:p>
            <a:pPr marL="0" lvl="0" indent="0" algn="l" rtl="0">
              <a:spcBef>
                <a:spcPts val="0"/>
              </a:spcBef>
              <a:spcAft>
                <a:spcPts val="0"/>
              </a:spcAft>
            </a:pPr>
            <a:r>
              <a:rPr lang="en-GB" sz="1100" b="0" dirty="0">
                <a:latin typeface="+mn-lt"/>
                <a:ea typeface="Calibri" panose="020F0502020204030204" pitchFamily="34" charset="0"/>
              </a:rPr>
              <a:t>I made checkpoint optional so that I can make system where player is more active in the game less in a menu when playing the game. With as goal to immerse the player.</a:t>
            </a:r>
          </a:p>
          <a:p>
            <a:pPr marL="0" lvl="0" indent="0" algn="l" rtl="0">
              <a:spcBef>
                <a:spcPts val="0"/>
              </a:spcBef>
              <a:spcAft>
                <a:spcPts val="0"/>
              </a:spcAft>
            </a:pPr>
            <a:endParaRPr lang="en-GB" sz="1100" b="0" dirty="0">
              <a:latin typeface="+mn-lt"/>
              <a:ea typeface="Calibri" panose="020F0502020204030204" pitchFamily="34" charset="0"/>
            </a:endParaRPr>
          </a:p>
          <a:p>
            <a:pPr marL="0" lvl="0" indent="0" algn="l" rtl="0">
              <a:spcBef>
                <a:spcPts val="0"/>
              </a:spcBef>
              <a:spcAft>
                <a:spcPts val="0"/>
              </a:spcAft>
            </a:pPr>
            <a:endParaRPr lang="en-GB" sz="1100" b="0" dirty="0">
              <a:latin typeface="+mn-lt"/>
              <a:ea typeface="Calibri" panose="020F0502020204030204" pitchFamily="34" charset="0"/>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rPr>
              <a:t>A</a:t>
            </a:r>
            <a:endParaRPr lang="en">
              <a:latin typeface="Roboto" panose="02000000000000000000" pitchFamily="2" charset="0"/>
              <a:ea typeface="Roboto" panose="02000000000000000000" pitchFamily="2" charset="0"/>
            </a:endParaRPr>
          </a:p>
        </p:txBody>
      </p:sp>
      <p:sp>
        <p:nvSpPr>
          <p:cNvPr id="2" name="Google Shape;133;p17">
            <a:extLst>
              <a:ext uri="{FF2B5EF4-FFF2-40B4-BE49-F238E27FC236}">
                <a16:creationId xmlns:a16="http://schemas.microsoft.com/office/drawing/2014/main" id="{53BE8A82-8267-08BB-36AA-EF37E605542B}"/>
              </a:ext>
            </a:extLst>
          </p:cNvPr>
          <p:cNvSpPr txBox="1">
            <a:spLocks/>
          </p:cNvSpPr>
          <p:nvPr/>
        </p:nvSpPr>
        <p:spPr>
          <a:xfrm>
            <a:off x="3248392" y="663887"/>
            <a:ext cx="5860243" cy="4396067"/>
          </a:xfrm>
          <a:prstGeom prst="rect">
            <a:avLst/>
          </a:prstGeom>
          <a:noFill/>
          <a:ln>
            <a:noFill/>
          </a:ln>
        </p:spPr>
        <p:txBody>
          <a:bodyPr spcFirstLastPara="1" wrap="square" lIns="72000" tIns="91425" rIns="72000"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b="0" dirty="0">
                <a:latin typeface="+mn-lt"/>
              </a:rPr>
              <a:t>Provide 1-2 short videos showing your game and some of its best parts.</a:t>
            </a:r>
          </a:p>
          <a:p>
            <a:pPr marL="0" indent="0"/>
            <a:r>
              <a:rPr lang="en-GB" sz="1000" b="0" i="1" dirty="0">
                <a:latin typeface="+mn-lt"/>
                <a:ea typeface="Calibri" panose="020F0502020204030204" pitchFamily="34" charset="0"/>
              </a:rPr>
              <a:t>When you embed an mp4 (video) here, keep it short (no longer than 30 seconds). Instructions on doing this can be found </a:t>
            </a:r>
            <a:r>
              <a:rPr lang="en-GB" sz="1000" b="0" i="1" dirty="0">
                <a:latin typeface="+mn-lt"/>
                <a:ea typeface="Calibri" panose="020F0502020204030204" pitchFamily="34" charset="0"/>
                <a:hlinkClick r:id="rId3"/>
              </a:rPr>
              <a:t>here</a:t>
            </a:r>
            <a:r>
              <a:rPr lang="en-GB" sz="1000" b="0" i="1" dirty="0">
                <a:latin typeface="+mn-lt"/>
                <a:ea typeface="Calibri" panose="020F0502020204030204" pitchFamily="34" charset="0"/>
              </a:rPr>
              <a:t>. Add one sentence per video/image describing what the video/image is about. </a:t>
            </a:r>
          </a:p>
          <a:p>
            <a:pPr marL="0" indent="0"/>
            <a:endParaRPr lang="en-GB" sz="1600" b="0" dirty="0">
              <a:latin typeface="+mn-lt"/>
              <a:ea typeface="Calibri" panose="020F0502020204030204" pitchFamily="34" charset="0"/>
            </a:endParaRPr>
          </a:p>
        </p:txBody>
      </p:sp>
    </p:spTree>
    <p:extLst>
      <p:ext uri="{BB962C8B-B14F-4D97-AF65-F5344CB8AC3E}">
        <p14:creationId xmlns:p14="http://schemas.microsoft.com/office/powerpoint/2010/main" val="1587988885"/>
      </p:ext>
    </p:extLst>
  </p:cSld>
  <p:clrMapOvr>
    <a:masterClrMapping/>
  </p:clrMapOvr>
</p:sld>
</file>

<file path=ppt/theme/theme1.xml><?xml version="1.0" encoding="utf-8"?>
<a:theme xmlns:a="http://schemas.openxmlformats.org/drawingml/2006/main" name="BUAS Gameday">
  <a:themeElements>
    <a:clrScheme name="Custom 2">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B1C9EF"/>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C2C24CB7B21D46923F89D239581ADD" ma:contentTypeVersion="1" ma:contentTypeDescription="Create a new document." ma:contentTypeScope="" ma:versionID="27a256afc71f5d8f5a4af49d1f4c649f">
  <xsd:schema xmlns:xsd="http://www.w3.org/2001/XMLSchema" xmlns:xs="http://www.w3.org/2001/XMLSchema" xmlns:p="http://schemas.microsoft.com/office/2006/metadata/properties" xmlns:ns2="7febf11f-f684-4171-8005-895c35ea71ed" targetNamespace="http://schemas.microsoft.com/office/2006/metadata/properties" ma:root="true" ma:fieldsID="82ccf7fa193385f3c7d3320c73327c54" ns2:_="">
    <xsd:import namespace="7febf11f-f684-4171-8005-895c35ea71ed"/>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ebf11f-f684-4171-8005-895c35ea71e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7febf11f-f684-4171-8005-895c35ea71ed" xsi:nil="true"/>
  </documentManagement>
</p:properties>
</file>

<file path=customXml/itemProps1.xml><?xml version="1.0" encoding="utf-8"?>
<ds:datastoreItem xmlns:ds="http://schemas.openxmlformats.org/officeDocument/2006/customXml" ds:itemID="{DC1998DB-6EAC-425B-93C9-6D83CDC3314B}">
  <ds:schemaRefs>
    <ds:schemaRef ds:uri="http://schemas.microsoft.com/sharepoint/v3/contenttype/forms"/>
  </ds:schemaRefs>
</ds:datastoreItem>
</file>

<file path=customXml/itemProps2.xml><?xml version="1.0" encoding="utf-8"?>
<ds:datastoreItem xmlns:ds="http://schemas.openxmlformats.org/officeDocument/2006/customXml" ds:itemID="{D20B3198-23DE-4849-8830-937CE29AC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ebf11f-f684-4171-8005-895c35ea71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17813A-CB9D-4903-91FD-6CEFF4A4F5D4}">
  <ds:schemaRefs>
    <ds:schemaRef ds:uri="10dd6bbf-c3dc-4ca3-a830-2e118525d382"/>
    <ds:schemaRef ds:uri="6e07dda0-b87f-44d8-bac6-abdda1043b34"/>
    <ds:schemaRef ds:uri="b26250ba-f75e-4f55-b0ed-c4c04853cd34"/>
    <ds:schemaRef ds:uri="bcf96500-a9c3-45f4-bcd2-c02aeda7b56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7febf11f-f684-4171-8005-895c35ea71ed"/>
  </ds:schemaRefs>
</ds:datastoreItem>
</file>

<file path=docProps/app.xml><?xml version="1.0" encoding="utf-8"?>
<Properties xmlns="http://schemas.openxmlformats.org/officeDocument/2006/extended-properties" xmlns:vt="http://schemas.openxmlformats.org/officeDocument/2006/docPropsVTypes">
  <Template/>
  <TotalTime>249</TotalTime>
  <Words>1163</Words>
  <Application>Microsoft Office PowerPoint</Application>
  <PresentationFormat>On-screen Show (16:9)</PresentationFormat>
  <Paragraphs>103</Paragraphs>
  <Slides>18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Roboto Thin</vt:lpstr>
      <vt:lpstr>Proxima Nova</vt:lpstr>
      <vt:lpstr>Alfa Slab One</vt:lpstr>
      <vt:lpstr>Arial</vt:lpstr>
      <vt:lpstr>Roboto</vt:lpstr>
      <vt:lpstr>Roboto Light</vt:lpstr>
      <vt:lpstr>BUAS Gameday</vt:lpstr>
      <vt:lpstr>Juliya Mollen 230033</vt:lpstr>
      <vt:lpstr>How To Use This Template</vt:lpstr>
      <vt:lpstr>Section A</vt:lpstr>
      <vt:lpstr>(A1) Education information</vt:lpstr>
      <vt:lpstr>(A2) Design and Production Assignment - Creating a game</vt:lpstr>
      <vt:lpstr>Diagram 1 checkpoint system </vt:lpstr>
      <vt:lpstr>Diagram 2 Dash</vt:lpstr>
      <vt:lpstr>Diagram 3 Wall jump</vt:lpstr>
      <vt:lpstr>(A3) Design and Production Assignment - Creating a game</vt:lpstr>
      <vt:lpstr>(A4) Design and Production Assignment - Testing and Iterating</vt:lpstr>
      <vt:lpstr>(A5) Design and Production Assignment - Testing and Iterating</vt:lpstr>
      <vt:lpstr>(A6) Relevant Portfolio, Skills &amp; Knowledge</vt:lpstr>
      <vt:lpstr>PowerPoint Presentation</vt:lpstr>
      <vt:lpstr>PowerPoint Presentation</vt:lpstr>
      <vt:lpstr>PowerPoint Presentation</vt:lpstr>
      <vt:lpstr>PowerPoint Presentation</vt:lpstr>
      <vt:lpstr>PowerPoint Presentation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Juliya Mollen</cp:lastModifiedBy>
  <cp:revision>6</cp:revision>
  <dcterms:modified xsi:type="dcterms:W3CDTF">2023-01-05T22:05:43Z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0x010100C5C2C24CB7B21D46923F89D239581ADD</vt:lpwstr>
  </property>
  <property fmtid="{D5CDD505-2E9C-101B-9397-08002B2CF9AE}" pid="3" name="MediaServiceImageTags">
    <vt:lpwstr/>
  </property>
</Properties>
</file>