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9144000" cy="6858000" type="letter"/>
  <p:notesSz cx="6858000" cy="9144000"/>
  <p:defaultTextStyle>
    <a:defPPr>
      <a:defRPr lang="en-US"/>
    </a:defPPr>
    <a:lvl1pPr marL="0" algn="l" defTabSz="914172" rtl="0" eaLnBrk="1" latinLnBrk="0" hangingPunct="1">
      <a:defRPr sz="1798" kern="1200">
        <a:solidFill>
          <a:schemeClr val="tx1"/>
        </a:solidFill>
        <a:latin typeface="+mn-lt"/>
        <a:ea typeface="+mn-ea"/>
        <a:cs typeface="+mn-cs"/>
      </a:defRPr>
    </a:lvl1pPr>
    <a:lvl2pPr marL="457086" algn="l" defTabSz="914172" rtl="0" eaLnBrk="1" latinLnBrk="0" hangingPunct="1">
      <a:defRPr sz="1798" kern="1200">
        <a:solidFill>
          <a:schemeClr val="tx1"/>
        </a:solidFill>
        <a:latin typeface="+mn-lt"/>
        <a:ea typeface="+mn-ea"/>
        <a:cs typeface="+mn-cs"/>
      </a:defRPr>
    </a:lvl2pPr>
    <a:lvl3pPr marL="914172" algn="l" defTabSz="914172" rtl="0" eaLnBrk="1" latinLnBrk="0" hangingPunct="1">
      <a:defRPr sz="1798" kern="1200">
        <a:solidFill>
          <a:schemeClr val="tx1"/>
        </a:solidFill>
        <a:latin typeface="+mn-lt"/>
        <a:ea typeface="+mn-ea"/>
        <a:cs typeface="+mn-cs"/>
      </a:defRPr>
    </a:lvl3pPr>
    <a:lvl4pPr marL="1371258" algn="l" defTabSz="914172" rtl="0" eaLnBrk="1" latinLnBrk="0" hangingPunct="1">
      <a:defRPr sz="1798" kern="1200">
        <a:solidFill>
          <a:schemeClr val="tx1"/>
        </a:solidFill>
        <a:latin typeface="+mn-lt"/>
        <a:ea typeface="+mn-ea"/>
        <a:cs typeface="+mn-cs"/>
      </a:defRPr>
    </a:lvl4pPr>
    <a:lvl5pPr marL="1828344" algn="l" defTabSz="914172" rtl="0" eaLnBrk="1" latinLnBrk="0" hangingPunct="1">
      <a:defRPr sz="1798" kern="1200">
        <a:solidFill>
          <a:schemeClr val="tx1"/>
        </a:solidFill>
        <a:latin typeface="+mn-lt"/>
        <a:ea typeface="+mn-ea"/>
        <a:cs typeface="+mn-cs"/>
      </a:defRPr>
    </a:lvl5pPr>
    <a:lvl6pPr marL="2285430" algn="l" defTabSz="914172" rtl="0" eaLnBrk="1" latinLnBrk="0" hangingPunct="1">
      <a:defRPr sz="1798" kern="1200">
        <a:solidFill>
          <a:schemeClr val="tx1"/>
        </a:solidFill>
        <a:latin typeface="+mn-lt"/>
        <a:ea typeface="+mn-ea"/>
        <a:cs typeface="+mn-cs"/>
      </a:defRPr>
    </a:lvl6pPr>
    <a:lvl7pPr marL="2742516" algn="l" defTabSz="914172" rtl="0" eaLnBrk="1" latinLnBrk="0" hangingPunct="1">
      <a:defRPr sz="1798" kern="1200">
        <a:solidFill>
          <a:schemeClr val="tx1"/>
        </a:solidFill>
        <a:latin typeface="+mn-lt"/>
        <a:ea typeface="+mn-ea"/>
        <a:cs typeface="+mn-cs"/>
      </a:defRPr>
    </a:lvl7pPr>
    <a:lvl8pPr marL="3199602" algn="l" defTabSz="914172" rtl="0" eaLnBrk="1" latinLnBrk="0" hangingPunct="1">
      <a:defRPr sz="1798" kern="1200">
        <a:solidFill>
          <a:schemeClr val="tx1"/>
        </a:solidFill>
        <a:latin typeface="+mn-lt"/>
        <a:ea typeface="+mn-ea"/>
        <a:cs typeface="+mn-cs"/>
      </a:defRPr>
    </a:lvl8pPr>
    <a:lvl9pPr marL="3656688" algn="l" defTabSz="914172"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747"/>
    <a:srgbClr val="F9B277"/>
    <a:srgbClr val="FABD8A"/>
    <a:srgbClr val="0064B1"/>
    <a:srgbClr val="D3EFFB"/>
    <a:srgbClr val="EAF8FF"/>
    <a:srgbClr val="007FDE"/>
    <a:srgbClr val="0068B3"/>
    <a:srgbClr val="88A9D2"/>
    <a:srgbClr val="8BA4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E3BC3-1E2E-4B2C-B95B-36DBFB3FFCF4}" v="449" dt="2021-04-12T01:03:07.725"/>
    <p1510:client id="{457A973C-74AF-44FD-B04E-F8A78C5B7FBB}" v="1" dt="2021-04-14T16:35:53.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12"/>
    <p:restoredTop sz="94660"/>
  </p:normalViewPr>
  <p:slideViewPr>
    <p:cSldViewPr snapToGrid="0">
      <p:cViewPr varScale="1">
        <p:scale>
          <a:sx n="111" d="100"/>
          <a:sy n="111" d="100"/>
        </p:scale>
        <p:origin x="240" y="208"/>
      </p:cViewPr>
      <p:guideLst>
        <p:guide orient="horz" pos="2160"/>
        <p:guide pos="2880"/>
      </p:guideLst>
    </p:cSldViewPr>
  </p:slideViewPr>
  <p:notesTextViewPr>
    <p:cViewPr>
      <p:scale>
        <a:sx n="1" d="1"/>
        <a:sy n="1" d="1"/>
      </p:scale>
      <p:origin x="0" y="0"/>
    </p:cViewPr>
  </p:notesTextViewPr>
  <p:notesViewPr>
    <p:cSldViewPr snapToGrid="0">
      <p:cViewPr varScale="1">
        <p:scale>
          <a:sx n="123" d="100"/>
          <a:sy n="123" d="100"/>
        </p:scale>
        <p:origin x="753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sta, Steven M" userId="S::steven.kosta@mavs.uta.edu::d10ec3a5-c8bd-4c56-9882-8ac96d17b9aa" providerId="AD" clId="Web-{457A973C-74AF-44FD-B04E-F8A78C5B7FBB}"/>
    <pc:docChg chg="modSld">
      <pc:chgData name="Kosta, Steven M" userId="S::steven.kosta@mavs.uta.edu::d10ec3a5-c8bd-4c56-9882-8ac96d17b9aa" providerId="AD" clId="Web-{457A973C-74AF-44FD-B04E-F8A78C5B7FBB}" dt="2021-04-14T16:35:53.311" v="0" actId="1076"/>
      <pc:docMkLst>
        <pc:docMk/>
      </pc:docMkLst>
      <pc:sldChg chg="modSp">
        <pc:chgData name="Kosta, Steven M" userId="S::steven.kosta@mavs.uta.edu::d10ec3a5-c8bd-4c56-9882-8ac96d17b9aa" providerId="AD" clId="Web-{457A973C-74AF-44FD-B04E-F8A78C5B7FBB}" dt="2021-04-14T16:35:53.311" v="0" actId="1076"/>
        <pc:sldMkLst>
          <pc:docMk/>
          <pc:sldMk cId="929244039" sldId="256"/>
        </pc:sldMkLst>
        <pc:picChg chg="mod">
          <ac:chgData name="Kosta, Steven M" userId="S::steven.kosta@mavs.uta.edu::d10ec3a5-c8bd-4c56-9882-8ac96d17b9aa" providerId="AD" clId="Web-{457A973C-74AF-44FD-B04E-F8A78C5B7FBB}" dt="2021-04-14T16:35:53.311" v="0" actId="1076"/>
          <ac:picMkLst>
            <pc:docMk/>
            <pc:sldMk cId="929244039" sldId="256"/>
            <ac:picMk id="4" creationId="{6035ED12-F548-4CDB-AB53-0FA100B7BFDC}"/>
          </ac:picMkLst>
        </pc:picChg>
      </pc:sldChg>
    </pc:docChg>
  </pc:docChgLst>
  <pc:docChgLst>
    <pc:chgData name="Vardaro, Anthony Anson" userId="S::anthony.vardaro@mavs.uta.edu::4e09c135-3929-4bfd-ba15-0d07d5980e29" providerId="AD" clId="Web-{15AE3BC3-1E2E-4B2C-B95B-36DBFB3FFCF4}"/>
    <pc:docChg chg="modSld">
      <pc:chgData name="Vardaro, Anthony Anson" userId="S::anthony.vardaro@mavs.uta.edu::4e09c135-3929-4bfd-ba15-0d07d5980e29" providerId="AD" clId="Web-{15AE3BC3-1E2E-4B2C-B95B-36DBFB3FFCF4}" dt="2021-04-12T01:03:07.725" v="238" actId="20577"/>
      <pc:docMkLst>
        <pc:docMk/>
      </pc:docMkLst>
      <pc:sldChg chg="addSp delSp modSp">
        <pc:chgData name="Vardaro, Anthony Anson" userId="S::anthony.vardaro@mavs.uta.edu::4e09c135-3929-4bfd-ba15-0d07d5980e29" providerId="AD" clId="Web-{15AE3BC3-1E2E-4B2C-B95B-36DBFB3FFCF4}" dt="2021-04-12T01:03:07.725" v="238" actId="20577"/>
        <pc:sldMkLst>
          <pc:docMk/>
          <pc:sldMk cId="929244039" sldId="256"/>
        </pc:sldMkLst>
        <pc:spChg chg="mod">
          <ac:chgData name="Vardaro, Anthony Anson" userId="S::anthony.vardaro@mavs.uta.edu::4e09c135-3929-4bfd-ba15-0d07d5980e29" providerId="AD" clId="Web-{15AE3BC3-1E2E-4B2C-B95B-36DBFB3FFCF4}" dt="2021-04-12T00:55:32.900" v="8" actId="20577"/>
          <ac:spMkLst>
            <pc:docMk/>
            <pc:sldMk cId="929244039" sldId="256"/>
            <ac:spMk id="2" creationId="{5BEB6317-75AA-624A-AC22-12DB5177C138}"/>
          </ac:spMkLst>
        </pc:spChg>
        <pc:spChg chg="del">
          <ac:chgData name="Vardaro, Anthony Anson" userId="S::anthony.vardaro@mavs.uta.edu::4e09c135-3929-4bfd-ba15-0d07d5980e29" providerId="AD" clId="Web-{15AE3BC3-1E2E-4B2C-B95B-36DBFB3FFCF4}" dt="2021-04-12T00:56:35.373" v="18"/>
          <ac:spMkLst>
            <pc:docMk/>
            <pc:sldMk cId="929244039" sldId="256"/>
            <ac:spMk id="3" creationId="{28E1590A-3212-0047-8A6F-6AD445B8A8B8}"/>
          </ac:spMkLst>
        </pc:spChg>
        <pc:spChg chg="mod">
          <ac:chgData name="Vardaro, Anthony Anson" userId="S::anthony.vardaro@mavs.uta.edu::4e09c135-3929-4bfd-ba15-0d07d5980e29" providerId="AD" clId="Web-{15AE3BC3-1E2E-4B2C-B95B-36DBFB3FFCF4}" dt="2021-04-12T01:00:34.122" v="159" actId="20577"/>
          <ac:spMkLst>
            <pc:docMk/>
            <pc:sldMk cId="929244039" sldId="256"/>
            <ac:spMk id="6" creationId="{50ADB349-ED6A-214A-8C69-320BF8A461C3}"/>
          </ac:spMkLst>
        </pc:spChg>
        <pc:spChg chg="del mod">
          <ac:chgData name="Vardaro, Anthony Anson" userId="S::anthony.vardaro@mavs.uta.edu::4e09c135-3929-4bfd-ba15-0d07d5980e29" providerId="AD" clId="Web-{15AE3BC3-1E2E-4B2C-B95B-36DBFB3FFCF4}" dt="2021-04-12T00:55:16.399" v="4"/>
          <ac:spMkLst>
            <pc:docMk/>
            <pc:sldMk cId="929244039" sldId="256"/>
            <ac:spMk id="9" creationId="{38C33A22-2813-2448-899C-702299E84619}"/>
          </ac:spMkLst>
        </pc:spChg>
        <pc:spChg chg="mod">
          <ac:chgData name="Vardaro, Anthony Anson" userId="S::anthony.vardaro@mavs.uta.edu::4e09c135-3929-4bfd-ba15-0d07d5980e29" providerId="AD" clId="Web-{15AE3BC3-1E2E-4B2C-B95B-36DBFB3FFCF4}" dt="2021-04-12T00:55:08.821" v="1" actId="20577"/>
          <ac:spMkLst>
            <pc:docMk/>
            <pc:sldMk cId="929244039" sldId="256"/>
            <ac:spMk id="21" creationId="{00000000-0000-0000-0000-000000000000}"/>
          </ac:spMkLst>
        </pc:spChg>
        <pc:spChg chg="mod">
          <ac:chgData name="Vardaro, Anthony Anson" userId="S::anthony.vardaro@mavs.uta.edu::4e09c135-3929-4bfd-ba15-0d07d5980e29" providerId="AD" clId="Web-{15AE3BC3-1E2E-4B2C-B95B-36DBFB3FFCF4}" dt="2021-04-12T01:03:07.725" v="238" actId="20577"/>
          <ac:spMkLst>
            <pc:docMk/>
            <pc:sldMk cId="929244039" sldId="256"/>
            <ac:spMk id="23" creationId="{00000000-0000-0000-0000-000000000000}"/>
          </ac:spMkLst>
        </pc:spChg>
        <pc:spChg chg="mod">
          <ac:chgData name="Vardaro, Anthony Anson" userId="S::anthony.vardaro@mavs.uta.edu::4e09c135-3929-4bfd-ba15-0d07d5980e29" providerId="AD" clId="Web-{15AE3BC3-1E2E-4B2C-B95B-36DBFB3FFCF4}" dt="2021-04-12T01:02:53.646" v="234" actId="20577"/>
          <ac:spMkLst>
            <pc:docMk/>
            <pc:sldMk cId="929244039" sldId="256"/>
            <ac:spMk id="24" creationId="{00000000-0000-0000-0000-000000000000}"/>
          </ac:spMkLst>
        </pc:spChg>
        <pc:spChg chg="mod">
          <ac:chgData name="Vardaro, Anthony Anson" userId="S::anthony.vardaro@mavs.uta.edu::4e09c135-3929-4bfd-ba15-0d07d5980e29" providerId="AD" clId="Web-{15AE3BC3-1E2E-4B2C-B95B-36DBFB3FFCF4}" dt="2021-04-12T00:55:52.870" v="17" actId="20577"/>
          <ac:spMkLst>
            <pc:docMk/>
            <pc:sldMk cId="929244039" sldId="256"/>
            <ac:spMk id="35" creationId="{00000000-0000-0000-0000-000000000000}"/>
          </ac:spMkLst>
        </pc:spChg>
        <pc:picChg chg="add mod">
          <ac:chgData name="Vardaro, Anthony Anson" userId="S::anthony.vardaro@mavs.uta.edu::4e09c135-3929-4bfd-ba15-0d07d5980e29" providerId="AD" clId="Web-{15AE3BC3-1E2E-4B2C-B95B-36DBFB3FFCF4}" dt="2021-04-12T00:56:46.733" v="22" actId="1076"/>
          <ac:picMkLst>
            <pc:docMk/>
            <pc:sldMk cId="929244039" sldId="256"/>
            <ac:picMk id="4" creationId="{6035ED12-F548-4CDB-AB53-0FA100B7BFDC}"/>
          </ac:picMkLst>
        </pc:picChg>
        <pc:picChg chg="add mod">
          <ac:chgData name="Vardaro, Anthony Anson" userId="S::anthony.vardaro@mavs.uta.edu::4e09c135-3929-4bfd-ba15-0d07d5980e29" providerId="AD" clId="Web-{15AE3BC3-1E2E-4B2C-B95B-36DBFB3FFCF4}" dt="2021-04-12T01:02:57.490" v="235" actId="1076"/>
          <ac:picMkLst>
            <pc:docMk/>
            <pc:sldMk cId="929244039" sldId="256"/>
            <ac:picMk id="11" creationId="{484D78F7-7873-467A-8A4C-488977A015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F0D1E-9740-483F-9C4C-8BC780EE8841}" type="datetimeFigureOut">
              <a:rPr lang="en-US" smtClean="0"/>
              <a:t>4/14/2021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3EC-8D63-4E40-BD0B-24391437E01D}" type="slidenum">
              <a:rPr lang="en-US" smtClean="0"/>
              <a:t>‹#›</a:t>
            </a:fld>
            <a:endParaRPr lang="en-US"/>
          </a:p>
        </p:txBody>
      </p:sp>
    </p:spTree>
    <p:extLst>
      <p:ext uri="{BB962C8B-B14F-4D97-AF65-F5344CB8AC3E}">
        <p14:creationId xmlns:p14="http://schemas.microsoft.com/office/powerpoint/2010/main" val="1993569888"/>
      </p:ext>
    </p:extLst>
  </p:cSld>
  <p:clrMap bg1="lt1" tx1="dk1" bg2="lt2" tx2="dk2" accent1="accent1" accent2="accent2" accent3="accent3" accent4="accent4" accent5="accent5" accent6="accent6" hlink="hlink" folHlink="folHlink"/>
  <p:notesStyle>
    <a:lvl1pPr marL="0" algn="l" defTabSz="222199" rtl="0" eaLnBrk="1" latinLnBrk="0" hangingPunct="1">
      <a:defRPr sz="292" kern="1200">
        <a:solidFill>
          <a:schemeClr val="tx1"/>
        </a:solidFill>
        <a:latin typeface="+mn-lt"/>
        <a:ea typeface="+mn-ea"/>
        <a:cs typeface="+mn-cs"/>
      </a:defRPr>
    </a:lvl1pPr>
    <a:lvl2pPr marL="111100" algn="l" defTabSz="222199" rtl="0" eaLnBrk="1" latinLnBrk="0" hangingPunct="1">
      <a:defRPr sz="292" kern="1200">
        <a:solidFill>
          <a:schemeClr val="tx1"/>
        </a:solidFill>
        <a:latin typeface="+mn-lt"/>
        <a:ea typeface="+mn-ea"/>
        <a:cs typeface="+mn-cs"/>
      </a:defRPr>
    </a:lvl2pPr>
    <a:lvl3pPr marL="222199" algn="l" defTabSz="222199" rtl="0" eaLnBrk="1" latinLnBrk="0" hangingPunct="1">
      <a:defRPr sz="292" kern="1200">
        <a:solidFill>
          <a:schemeClr val="tx1"/>
        </a:solidFill>
        <a:latin typeface="+mn-lt"/>
        <a:ea typeface="+mn-ea"/>
        <a:cs typeface="+mn-cs"/>
      </a:defRPr>
    </a:lvl3pPr>
    <a:lvl4pPr marL="333299" algn="l" defTabSz="222199" rtl="0" eaLnBrk="1" latinLnBrk="0" hangingPunct="1">
      <a:defRPr sz="292" kern="1200">
        <a:solidFill>
          <a:schemeClr val="tx1"/>
        </a:solidFill>
        <a:latin typeface="+mn-lt"/>
        <a:ea typeface="+mn-ea"/>
        <a:cs typeface="+mn-cs"/>
      </a:defRPr>
    </a:lvl4pPr>
    <a:lvl5pPr marL="444398" algn="l" defTabSz="222199" rtl="0" eaLnBrk="1" latinLnBrk="0" hangingPunct="1">
      <a:defRPr sz="292" kern="1200">
        <a:solidFill>
          <a:schemeClr val="tx1"/>
        </a:solidFill>
        <a:latin typeface="+mn-lt"/>
        <a:ea typeface="+mn-ea"/>
        <a:cs typeface="+mn-cs"/>
      </a:defRPr>
    </a:lvl5pPr>
    <a:lvl6pPr marL="555498" algn="l" defTabSz="222199" rtl="0" eaLnBrk="1" latinLnBrk="0" hangingPunct="1">
      <a:defRPr sz="292" kern="1200">
        <a:solidFill>
          <a:schemeClr val="tx1"/>
        </a:solidFill>
        <a:latin typeface="+mn-lt"/>
        <a:ea typeface="+mn-ea"/>
        <a:cs typeface="+mn-cs"/>
      </a:defRPr>
    </a:lvl6pPr>
    <a:lvl7pPr marL="666598" algn="l" defTabSz="222199" rtl="0" eaLnBrk="1" latinLnBrk="0" hangingPunct="1">
      <a:defRPr sz="292" kern="1200">
        <a:solidFill>
          <a:schemeClr val="tx1"/>
        </a:solidFill>
        <a:latin typeface="+mn-lt"/>
        <a:ea typeface="+mn-ea"/>
        <a:cs typeface="+mn-cs"/>
      </a:defRPr>
    </a:lvl7pPr>
    <a:lvl8pPr marL="777697" algn="l" defTabSz="222199" rtl="0" eaLnBrk="1" latinLnBrk="0" hangingPunct="1">
      <a:defRPr sz="292" kern="1200">
        <a:solidFill>
          <a:schemeClr val="tx1"/>
        </a:solidFill>
        <a:latin typeface="+mn-lt"/>
        <a:ea typeface="+mn-ea"/>
        <a:cs typeface="+mn-cs"/>
      </a:defRPr>
    </a:lvl8pPr>
    <a:lvl9pPr marL="888797" algn="l" defTabSz="222199" rtl="0" eaLnBrk="1" latinLnBrk="0" hangingPunct="1">
      <a:defRPr sz="29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classified">
    <p:spTree>
      <p:nvGrpSpPr>
        <p:cNvPr id="1" name=""/>
        <p:cNvGrpSpPr/>
        <p:nvPr/>
      </p:nvGrpSpPr>
      <p:grpSpPr>
        <a:xfrm>
          <a:off x="0" y="0"/>
          <a:ext cx="0" cy="0"/>
          <a:chOff x="0" y="0"/>
          <a:chExt cx="0" cy="0"/>
        </a:xfrm>
      </p:grpSpPr>
      <p:sp>
        <p:nvSpPr>
          <p:cNvPr id="7" name="Rectangle 6"/>
          <p:cNvSpPr/>
          <p:nvPr userDrawn="1"/>
        </p:nvSpPr>
        <p:spPr>
          <a:xfrm>
            <a:off x="168101" y="1065770"/>
            <a:ext cx="2087118" cy="535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1"/>
          </a:p>
        </p:txBody>
      </p:sp>
      <p:sp>
        <p:nvSpPr>
          <p:cNvPr id="8" name="Rectangle 7"/>
          <p:cNvSpPr/>
          <p:nvPr userDrawn="1"/>
        </p:nvSpPr>
        <p:spPr>
          <a:xfrm>
            <a:off x="5753767" y="1065770"/>
            <a:ext cx="3223260" cy="535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1"/>
          </a:p>
        </p:txBody>
      </p:sp>
      <p:sp>
        <p:nvSpPr>
          <p:cNvPr id="9" name="Rectangle 8"/>
          <p:cNvSpPr/>
          <p:nvPr userDrawn="1"/>
        </p:nvSpPr>
        <p:spPr>
          <a:xfrm>
            <a:off x="2398633" y="1065770"/>
            <a:ext cx="3224076" cy="53578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1"/>
          </a:p>
        </p:txBody>
      </p:sp>
      <p:sp>
        <p:nvSpPr>
          <p:cNvPr id="16" name="Text Placeholder 15"/>
          <p:cNvSpPr>
            <a:spLocks noGrp="1"/>
          </p:cNvSpPr>
          <p:nvPr>
            <p:ph type="body" sz="quarter" idx="13" hasCustomPrompt="1"/>
          </p:nvPr>
        </p:nvSpPr>
        <p:spPr>
          <a:xfrm>
            <a:off x="246346" y="702018"/>
            <a:ext cx="5407256" cy="207661"/>
          </a:xfrm>
        </p:spPr>
        <p:txBody>
          <a:bodyPr lIns="0" tIns="0" rIns="0" bIns="0">
            <a:noAutofit/>
          </a:bodyPr>
          <a:lstStyle>
            <a:lvl1pPr marL="0" indent="0" algn="ctr">
              <a:buFont typeface="Arial" panose="020B0604020202020204" pitchFamily="34" charset="0"/>
              <a:buNone/>
              <a:defRPr sz="938" b="1">
                <a:solidFill>
                  <a:schemeClr val="tx1"/>
                </a:solidFill>
              </a:defRPr>
            </a:lvl1pPr>
            <a:lvl2pPr marL="440909" indent="0" algn="l">
              <a:buNone/>
              <a:defRPr sz="938"/>
            </a:lvl2pPr>
            <a:lvl3pPr marL="881819" indent="0" algn="l">
              <a:buNone/>
              <a:defRPr sz="938"/>
            </a:lvl3pPr>
            <a:lvl4pPr marL="1322728" indent="0" algn="l">
              <a:buNone/>
              <a:defRPr sz="938"/>
            </a:lvl4pPr>
            <a:lvl5pPr marL="1763637" indent="0" algn="l">
              <a:buNone/>
              <a:defRPr sz="938"/>
            </a:lvl5pPr>
          </a:lstStyle>
          <a:p>
            <a:pPr lvl="0"/>
            <a:r>
              <a:rPr lang="en-US" dirty="0"/>
              <a:t>&lt;A. Author&gt;</a:t>
            </a:r>
          </a:p>
        </p:txBody>
      </p:sp>
      <p:sp>
        <p:nvSpPr>
          <p:cNvPr id="17" name="TextBox 16"/>
          <p:cNvSpPr txBox="1"/>
          <p:nvPr userDrawn="1"/>
        </p:nvSpPr>
        <p:spPr>
          <a:xfrm>
            <a:off x="168101" y="6560727"/>
            <a:ext cx="8808926" cy="236668"/>
          </a:xfrm>
          <a:prstGeom prst="rect">
            <a:avLst/>
          </a:prstGeom>
          <a:noFill/>
        </p:spPr>
        <p:txBody>
          <a:bodyPr wrap="square" rtlCol="0">
            <a:spAutoFit/>
          </a:bodyPr>
          <a:lstStyle/>
          <a:p>
            <a:pPr marL="0" marR="0" indent="0" algn="l" defTabSz="881818" rtl="0" eaLnBrk="1" fontAlgn="auto" latinLnBrk="0" hangingPunct="1">
              <a:lnSpc>
                <a:spcPct val="100000"/>
              </a:lnSpc>
              <a:spcBef>
                <a:spcPts val="0"/>
              </a:spcBef>
              <a:spcAft>
                <a:spcPts val="0"/>
              </a:spcAft>
              <a:buClrTx/>
              <a:buSzTx/>
              <a:buFontTx/>
              <a:buNone/>
              <a:tabLst>
                <a:tab pos="0" algn="l"/>
                <a:tab pos="3951064" algn="ctr"/>
                <a:tab pos="10288097" algn="r"/>
              </a:tabLst>
              <a:defRPr/>
            </a:pPr>
            <a:r>
              <a:rPr lang="en-US" sz="938" b="1" dirty="0">
                <a:latin typeface="Arial" panose="020B0604020202020204" pitchFamily="34" charset="0"/>
                <a:cs typeface="Arial" panose="020B0604020202020204" pitchFamily="34" charset="0"/>
              </a:rPr>
              <a:t>2021 UTA</a:t>
            </a:r>
            <a:r>
              <a:rPr lang="en-US" sz="938" b="1" baseline="0" dirty="0">
                <a:latin typeface="Arial" panose="020B0604020202020204" pitchFamily="34" charset="0"/>
                <a:cs typeface="Arial" panose="020B0604020202020204" pitchFamily="34" charset="0"/>
              </a:rPr>
              <a:t> College of Engineering Innovation Day	                                                                                                                                             April 19, 2021	</a:t>
            </a:r>
            <a:endParaRPr lang="en-US" sz="938" b="1" dirty="0">
              <a:latin typeface="Arial" panose="020B0604020202020204" pitchFamily="34" charset="0"/>
              <a:cs typeface="Arial" panose="020B0604020202020204" pitchFamily="34" charset="0"/>
            </a:endParaRPr>
          </a:p>
        </p:txBody>
      </p:sp>
      <p:sp>
        <p:nvSpPr>
          <p:cNvPr id="24" name="Text Placeholder 23"/>
          <p:cNvSpPr>
            <a:spLocks noGrp="1"/>
          </p:cNvSpPr>
          <p:nvPr>
            <p:ph type="body" sz="quarter" idx="14" hasCustomPrompt="1"/>
          </p:nvPr>
        </p:nvSpPr>
        <p:spPr>
          <a:xfrm>
            <a:off x="247134" y="144806"/>
            <a:ext cx="5407256" cy="557213"/>
          </a:xfrm>
        </p:spPr>
        <p:txBody>
          <a:bodyPr lIns="0" tIns="0" rIns="0" bIns="0" anchor="ctr">
            <a:noAutofit/>
          </a:bodyPr>
          <a:lstStyle>
            <a:lvl1pPr marL="0" indent="0" algn="ctr">
              <a:buNone/>
              <a:defRPr sz="1688" b="1">
                <a:solidFill>
                  <a:schemeClr val="tx1"/>
                </a:solidFill>
              </a:defRPr>
            </a:lvl1pPr>
            <a:lvl5pPr>
              <a:defRPr/>
            </a:lvl5pPr>
          </a:lstStyle>
          <a:p>
            <a:pPr lvl="0"/>
            <a:r>
              <a:rPr lang="en-US" dirty="0"/>
              <a:t>&lt;Poster Title&gt;</a:t>
            </a:r>
          </a:p>
        </p:txBody>
      </p:sp>
    </p:spTree>
    <p:extLst>
      <p:ext uri="{BB962C8B-B14F-4D97-AF65-F5344CB8AC3E}">
        <p14:creationId xmlns:p14="http://schemas.microsoft.com/office/powerpoint/2010/main" val="93102244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rgbClr val="0064B1"/>
            </a:gs>
            <a:gs pos="100000">
              <a:srgbClr val="E5C3A1"/>
            </a:gs>
            <a:gs pos="47000">
              <a:srgbClr val="D3EFFB"/>
            </a:gs>
            <a:gs pos="0">
              <a:srgbClr val="F79747"/>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376202" tIns="188101" rIns="376202" bIns="188101" rtlCol="0" anchor="ctr"/>
          <a:lstStyle>
            <a:lvl1pPr algn="l">
              <a:defRPr sz="1149">
                <a:solidFill>
                  <a:schemeClr val="tx1">
                    <a:tint val="75000"/>
                  </a:schemeClr>
                </a:solidFill>
              </a:defRPr>
            </a:lvl1pPr>
          </a:lstStyle>
          <a:p>
            <a:fld id="{3DFE2EA4-D81A-4F72-A817-9EBC28A8AD44}" type="datetimeFigureOut">
              <a:rPr lang="en-US" smtClean="0"/>
              <a:t>4/14/2021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376202" tIns="188101" rIns="376202" bIns="188101" rtlCol="0" anchor="ctr"/>
          <a:lstStyle>
            <a:lvl1pPr algn="ctr">
              <a:defRPr sz="114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376202" tIns="188101" rIns="376202" bIns="188101" rtlCol="0" anchor="ctr"/>
          <a:lstStyle>
            <a:lvl1pPr algn="r">
              <a:defRPr sz="1149">
                <a:solidFill>
                  <a:schemeClr val="tx1">
                    <a:tint val="75000"/>
                  </a:schemeClr>
                </a:solidFill>
              </a:defRPr>
            </a:lvl1pPr>
          </a:lstStyle>
          <a:p>
            <a:fld id="{0F0916FD-1027-4A47-A489-A49E2AEB5A75}" type="slidenum">
              <a:rPr lang="en-US" smtClean="0"/>
              <a:t>‹#›</a:t>
            </a:fld>
            <a:endParaRPr lang="en-US"/>
          </a:p>
        </p:txBody>
      </p:sp>
    </p:spTree>
    <p:extLst>
      <p:ext uri="{BB962C8B-B14F-4D97-AF65-F5344CB8AC3E}">
        <p14:creationId xmlns:p14="http://schemas.microsoft.com/office/powerpoint/2010/main" val="429381088"/>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881818" rtl="0" eaLnBrk="1" latinLnBrk="0" hangingPunct="1">
        <a:spcBef>
          <a:spcPct val="0"/>
        </a:spcBef>
        <a:buNone/>
        <a:defRPr sz="4243" kern="1200">
          <a:solidFill>
            <a:schemeClr val="tx1"/>
          </a:solidFill>
          <a:latin typeface="+mj-lt"/>
          <a:ea typeface="+mj-ea"/>
          <a:cs typeface="+mj-cs"/>
        </a:defRPr>
      </a:lvl1pPr>
    </p:titleStyle>
    <p:bodyStyle>
      <a:lvl1pPr marL="330682" indent="-330682" algn="l" defTabSz="881818" rtl="0" eaLnBrk="1" latinLnBrk="0" hangingPunct="1">
        <a:spcBef>
          <a:spcPct val="20000"/>
        </a:spcBef>
        <a:buFont typeface="Arial" panose="020B0604020202020204" pitchFamily="34" charset="0"/>
        <a:buChar char="•"/>
        <a:defRPr sz="3094" kern="1200">
          <a:solidFill>
            <a:schemeClr val="tx1"/>
          </a:solidFill>
          <a:latin typeface="+mn-lt"/>
          <a:ea typeface="+mn-ea"/>
          <a:cs typeface="+mn-cs"/>
        </a:defRPr>
      </a:lvl1pPr>
      <a:lvl2pPr marL="716478" indent="-275568" algn="l" defTabSz="881818" rtl="0" eaLnBrk="1" latinLnBrk="0" hangingPunct="1">
        <a:spcBef>
          <a:spcPct val="20000"/>
        </a:spcBef>
        <a:buFont typeface="Arial" panose="020B0604020202020204" pitchFamily="34" charset="0"/>
        <a:buChar char="–"/>
        <a:defRPr sz="2696" kern="1200">
          <a:solidFill>
            <a:schemeClr val="tx1"/>
          </a:solidFill>
          <a:latin typeface="+mn-lt"/>
          <a:ea typeface="+mn-ea"/>
          <a:cs typeface="+mn-cs"/>
        </a:defRPr>
      </a:lvl2pPr>
      <a:lvl3pPr marL="1102273" indent="-220455" algn="l" defTabSz="881818" rtl="0" eaLnBrk="1" latinLnBrk="0" hangingPunct="1">
        <a:spcBef>
          <a:spcPct val="20000"/>
        </a:spcBef>
        <a:buFont typeface="Arial" panose="020B0604020202020204" pitchFamily="34" charset="0"/>
        <a:buChar char="•"/>
        <a:defRPr sz="2321" kern="1200">
          <a:solidFill>
            <a:schemeClr val="tx1"/>
          </a:solidFill>
          <a:latin typeface="+mn-lt"/>
          <a:ea typeface="+mn-ea"/>
          <a:cs typeface="+mn-cs"/>
        </a:defRPr>
      </a:lvl3pPr>
      <a:lvl4pPr marL="1543182"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4pPr>
      <a:lvl5pPr marL="1984092"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5pPr>
      <a:lvl6pPr marL="2425001"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6pPr>
      <a:lvl7pPr marL="2865910"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7pPr>
      <a:lvl8pPr marL="3306820"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8pPr>
      <a:lvl9pPr marL="3747729" indent="-220455" algn="l" defTabSz="881818" rtl="0" eaLnBrk="1" latinLnBrk="0" hangingPunct="1">
        <a:spcBef>
          <a:spcPct val="20000"/>
        </a:spcBef>
        <a:buFont typeface="Arial" panose="020B0604020202020204" pitchFamily="34" charset="0"/>
        <a:buChar char="•"/>
        <a:defRPr sz="1922" kern="1200">
          <a:solidFill>
            <a:schemeClr val="tx1"/>
          </a:solidFill>
          <a:latin typeface="+mn-lt"/>
          <a:ea typeface="+mn-ea"/>
          <a:cs typeface="+mn-cs"/>
        </a:defRPr>
      </a:lvl9pPr>
    </p:bodyStyle>
    <p:otherStyle>
      <a:defPPr>
        <a:defRPr lang="en-US"/>
      </a:defPPr>
      <a:lvl1pPr marL="0" algn="l" defTabSz="881818" rtl="0" eaLnBrk="1" latinLnBrk="0" hangingPunct="1">
        <a:defRPr sz="1735" kern="1200">
          <a:solidFill>
            <a:schemeClr val="tx1"/>
          </a:solidFill>
          <a:latin typeface="+mn-lt"/>
          <a:ea typeface="+mn-ea"/>
          <a:cs typeface="+mn-cs"/>
        </a:defRPr>
      </a:lvl1pPr>
      <a:lvl2pPr marL="440909" algn="l" defTabSz="881818" rtl="0" eaLnBrk="1" latinLnBrk="0" hangingPunct="1">
        <a:defRPr sz="1735" kern="1200">
          <a:solidFill>
            <a:schemeClr val="tx1"/>
          </a:solidFill>
          <a:latin typeface="+mn-lt"/>
          <a:ea typeface="+mn-ea"/>
          <a:cs typeface="+mn-cs"/>
        </a:defRPr>
      </a:lvl2pPr>
      <a:lvl3pPr marL="881818" algn="l" defTabSz="881818" rtl="0" eaLnBrk="1" latinLnBrk="0" hangingPunct="1">
        <a:defRPr sz="1735" kern="1200">
          <a:solidFill>
            <a:schemeClr val="tx1"/>
          </a:solidFill>
          <a:latin typeface="+mn-lt"/>
          <a:ea typeface="+mn-ea"/>
          <a:cs typeface="+mn-cs"/>
        </a:defRPr>
      </a:lvl3pPr>
      <a:lvl4pPr marL="1322728" algn="l" defTabSz="881818" rtl="0" eaLnBrk="1" latinLnBrk="0" hangingPunct="1">
        <a:defRPr sz="1735" kern="1200">
          <a:solidFill>
            <a:schemeClr val="tx1"/>
          </a:solidFill>
          <a:latin typeface="+mn-lt"/>
          <a:ea typeface="+mn-ea"/>
          <a:cs typeface="+mn-cs"/>
        </a:defRPr>
      </a:lvl4pPr>
      <a:lvl5pPr marL="1763637" algn="l" defTabSz="881818" rtl="0" eaLnBrk="1" latinLnBrk="0" hangingPunct="1">
        <a:defRPr sz="1735" kern="1200">
          <a:solidFill>
            <a:schemeClr val="tx1"/>
          </a:solidFill>
          <a:latin typeface="+mn-lt"/>
          <a:ea typeface="+mn-ea"/>
          <a:cs typeface="+mn-cs"/>
        </a:defRPr>
      </a:lvl5pPr>
      <a:lvl6pPr marL="2204546" algn="l" defTabSz="881818" rtl="0" eaLnBrk="1" latinLnBrk="0" hangingPunct="1">
        <a:defRPr sz="1735" kern="1200">
          <a:solidFill>
            <a:schemeClr val="tx1"/>
          </a:solidFill>
          <a:latin typeface="+mn-lt"/>
          <a:ea typeface="+mn-ea"/>
          <a:cs typeface="+mn-cs"/>
        </a:defRPr>
      </a:lvl6pPr>
      <a:lvl7pPr marL="2645456" algn="l" defTabSz="881818" rtl="0" eaLnBrk="1" latinLnBrk="0" hangingPunct="1">
        <a:defRPr sz="1735" kern="1200">
          <a:solidFill>
            <a:schemeClr val="tx1"/>
          </a:solidFill>
          <a:latin typeface="+mn-lt"/>
          <a:ea typeface="+mn-ea"/>
          <a:cs typeface="+mn-cs"/>
        </a:defRPr>
      </a:lvl7pPr>
      <a:lvl8pPr marL="3086365" algn="l" defTabSz="881818" rtl="0" eaLnBrk="1" latinLnBrk="0" hangingPunct="1">
        <a:defRPr sz="1735" kern="1200">
          <a:solidFill>
            <a:schemeClr val="tx1"/>
          </a:solidFill>
          <a:latin typeface="+mn-lt"/>
          <a:ea typeface="+mn-ea"/>
          <a:cs typeface="+mn-cs"/>
        </a:defRPr>
      </a:lvl8pPr>
      <a:lvl9pPr marL="3527274" algn="l" defTabSz="881818" rtl="0" eaLnBrk="1" latinLnBrk="0" hangingPunct="1">
        <a:defRPr sz="17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3"/>
          </p:nvPr>
        </p:nvSpPr>
        <p:spPr>
          <a:xfrm>
            <a:off x="1939212" y="485032"/>
            <a:ext cx="5113695" cy="207661"/>
          </a:xfrm>
        </p:spPr>
        <p:txBody>
          <a:bodyPr/>
          <a:lstStyle/>
          <a:p>
            <a:r>
              <a:rPr lang="en-US" sz="1200" b="0" dirty="0"/>
              <a:t>Kosta, Steven., Le, Thanhthao., Su, Zixiu., Vardaro, Anthony</a:t>
            </a:r>
            <a:r>
              <a:rPr lang="en-US" b="0" dirty="0"/>
              <a:t>.</a:t>
            </a:r>
          </a:p>
          <a:p>
            <a:br>
              <a:rPr lang="en-US" dirty="0"/>
            </a:br>
            <a:endParaRPr lang="en-US" dirty="0"/>
          </a:p>
        </p:txBody>
      </p:sp>
      <p:sp>
        <p:nvSpPr>
          <p:cNvPr id="17" name="Text Placeholder 16"/>
          <p:cNvSpPr>
            <a:spLocks noGrp="1"/>
          </p:cNvSpPr>
          <p:nvPr>
            <p:ph type="body" sz="quarter" idx="14"/>
          </p:nvPr>
        </p:nvSpPr>
        <p:spPr>
          <a:xfrm>
            <a:off x="1939212" y="36396"/>
            <a:ext cx="5113695" cy="557213"/>
          </a:xfrm>
        </p:spPr>
        <p:txBody>
          <a:bodyPr/>
          <a:lstStyle/>
          <a:p>
            <a:r>
              <a:rPr lang="en-US" dirty="0"/>
              <a:t>ASL Eye-Tracking</a:t>
            </a:r>
          </a:p>
        </p:txBody>
      </p:sp>
      <p:sp>
        <p:nvSpPr>
          <p:cNvPr id="8" name="Rectangle 7"/>
          <p:cNvSpPr/>
          <p:nvPr/>
        </p:nvSpPr>
        <p:spPr>
          <a:xfrm>
            <a:off x="163872" y="1045617"/>
            <a:ext cx="2084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dirty="0">
                <a:solidFill>
                  <a:schemeClr val="bg1"/>
                </a:solidFill>
              </a:rPr>
              <a:t>Executive Summary</a:t>
            </a:r>
          </a:p>
        </p:txBody>
      </p:sp>
      <p:sp>
        <p:nvSpPr>
          <p:cNvPr id="10" name="Rectangle 9"/>
          <p:cNvSpPr/>
          <p:nvPr/>
        </p:nvSpPr>
        <p:spPr>
          <a:xfrm>
            <a:off x="2404929" y="1044619"/>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dirty="0">
                <a:solidFill>
                  <a:schemeClr val="bg1"/>
                </a:solidFill>
              </a:rPr>
              <a:t>Experimental Goals</a:t>
            </a:r>
          </a:p>
        </p:txBody>
      </p:sp>
      <p:sp>
        <p:nvSpPr>
          <p:cNvPr id="14" name="Rectangle 13"/>
          <p:cNvSpPr/>
          <p:nvPr/>
        </p:nvSpPr>
        <p:spPr>
          <a:xfrm>
            <a:off x="163582" y="3280805"/>
            <a:ext cx="2084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dirty="0">
                <a:solidFill>
                  <a:schemeClr val="bg1"/>
                </a:solidFill>
              </a:rPr>
              <a:t>Background</a:t>
            </a:r>
          </a:p>
        </p:txBody>
      </p:sp>
      <p:sp>
        <p:nvSpPr>
          <p:cNvPr id="21" name="TextBox 20"/>
          <p:cNvSpPr txBox="1"/>
          <p:nvPr/>
        </p:nvSpPr>
        <p:spPr>
          <a:xfrm>
            <a:off x="170660" y="1324084"/>
            <a:ext cx="1949677" cy="1541705"/>
          </a:xfrm>
          <a:prstGeom prst="rect">
            <a:avLst/>
          </a:prstGeom>
          <a:noFill/>
        </p:spPr>
        <p:txBody>
          <a:bodyPr wrap="square" lIns="42863" tIns="42863" rIns="42863" bIns="42863" rtlCol="0" anchor="t">
            <a:spAutoFit/>
          </a:bodyPr>
          <a:lstStyle/>
          <a:p>
            <a:r>
              <a:rPr lang="en-US" sz="1000" dirty="0"/>
              <a:t>The ASL Eye-Tracker is a software designed to help the user communicate with others by using only their eyes. The software provides a keyboard that the user can input just by moving their eyes. Series of words are displayed based on the user’s input.</a:t>
            </a:r>
            <a:endParaRPr lang="en-US" sz="1000" dirty="0">
              <a:cs typeface="Calibri"/>
            </a:endParaRPr>
          </a:p>
          <a:p>
            <a:br>
              <a:rPr lang="en-US" sz="800" dirty="0"/>
            </a:br>
            <a:endParaRPr lang="en-US" sz="656" dirty="0">
              <a:latin typeface="Arial" panose="020B0604020202020204" pitchFamily="34" charset="0"/>
              <a:cs typeface="Arial" panose="020B0604020202020204" pitchFamily="34" charset="0"/>
            </a:endParaRPr>
          </a:p>
        </p:txBody>
      </p:sp>
      <p:sp>
        <p:nvSpPr>
          <p:cNvPr id="23" name="TextBox 22"/>
          <p:cNvSpPr txBox="1"/>
          <p:nvPr/>
        </p:nvSpPr>
        <p:spPr>
          <a:xfrm>
            <a:off x="2423125" y="1280760"/>
            <a:ext cx="3022571" cy="2188036"/>
          </a:xfrm>
          <a:prstGeom prst="rect">
            <a:avLst/>
          </a:prstGeom>
          <a:noFill/>
        </p:spPr>
        <p:txBody>
          <a:bodyPr wrap="square" lIns="42863" tIns="42863" rIns="42863" bIns="42863" rtlCol="0" anchor="t">
            <a:spAutoFit/>
          </a:bodyPr>
          <a:lstStyle/>
          <a:p>
            <a:r>
              <a:rPr lang="en-US" sz="1000" b="1" dirty="0"/>
              <a:t>Specifications:</a:t>
            </a:r>
            <a:endParaRPr lang="en-US" sz="1000" b="1" dirty="0">
              <a:cs typeface="Calibri"/>
            </a:endParaRPr>
          </a:p>
          <a:p>
            <a:pPr fontAlgn="base"/>
            <a:r>
              <a:rPr lang="en-US" sz="1000" dirty="0"/>
              <a:t>Tracks User’s Eye Movement</a:t>
            </a:r>
          </a:p>
          <a:p>
            <a:pPr fontAlgn="base"/>
            <a:r>
              <a:rPr lang="en-US" sz="1000" dirty="0"/>
              <a:t>Display Keyboard</a:t>
            </a:r>
          </a:p>
          <a:p>
            <a:pPr fontAlgn="base"/>
            <a:r>
              <a:rPr lang="en-US" sz="1000" dirty="0"/>
              <a:t>Enable User’s Input to Enter Words by using their Eyes</a:t>
            </a:r>
          </a:p>
          <a:p>
            <a:pPr fontAlgn="base"/>
            <a:r>
              <a:rPr lang="en-US" sz="1000" dirty="0"/>
              <a:t>Recalibration Eye Tracker</a:t>
            </a:r>
          </a:p>
          <a:p>
            <a:pPr fontAlgn="base"/>
            <a:r>
              <a:rPr lang="en-US" sz="1000" dirty="0"/>
              <a:t>Predictive Text</a:t>
            </a:r>
          </a:p>
          <a:p>
            <a:r>
              <a:rPr lang="en-US" sz="1000" b="1" dirty="0"/>
              <a:t>Constraints:</a:t>
            </a:r>
            <a:endParaRPr lang="en-US" sz="1000" b="1" dirty="0">
              <a:cs typeface="Calibri"/>
            </a:endParaRPr>
          </a:p>
          <a:p>
            <a:pPr fontAlgn="base"/>
            <a:r>
              <a:rPr lang="en-US" sz="1000" dirty="0"/>
              <a:t>Communication Delays</a:t>
            </a:r>
          </a:p>
          <a:p>
            <a:pPr fontAlgn="base"/>
            <a:r>
              <a:rPr lang="en-US" sz="1000" dirty="0"/>
              <a:t>Limited Equipment For Testing</a:t>
            </a:r>
          </a:p>
          <a:p>
            <a:r>
              <a:rPr lang="en-US" sz="1000" dirty="0"/>
              <a:t>Conceptual Design:</a:t>
            </a:r>
          </a:p>
          <a:p>
            <a:pPr fontAlgn="base"/>
            <a:r>
              <a:rPr lang="en-US" sz="1000" dirty="0"/>
              <a:t>Software Calibrate with the Eye-Tracker</a:t>
            </a:r>
          </a:p>
          <a:p>
            <a:pPr fontAlgn="base"/>
            <a:r>
              <a:rPr lang="en-US" sz="1000" dirty="0"/>
              <a:t>User Enter a Letter/Word with their eyes</a:t>
            </a:r>
          </a:p>
          <a:p>
            <a:pPr marL="456565" lvl="1" fontAlgn="base"/>
            <a:r>
              <a:rPr lang="en-US" sz="1000" dirty="0"/>
              <a:t>Text will appear (predictive) / (User’s Input)</a:t>
            </a:r>
            <a:endParaRPr lang="en-US" sz="1000" dirty="0">
              <a:cs typeface="Calibri"/>
            </a:endParaRPr>
          </a:p>
          <a:p>
            <a:pPr>
              <a:spcAft>
                <a:spcPts val="141"/>
              </a:spcAft>
            </a:pPr>
            <a:endParaRPr lang="en-US" sz="656" dirty="0">
              <a:latin typeface="Arial" panose="020B0604020202020204" pitchFamily="34" charset="0"/>
              <a:cs typeface="Arial" panose="020B0604020202020204" pitchFamily="34" charset="0"/>
            </a:endParaRPr>
          </a:p>
        </p:txBody>
      </p:sp>
      <p:sp>
        <p:nvSpPr>
          <p:cNvPr id="24" name="TextBox 23"/>
          <p:cNvSpPr txBox="1"/>
          <p:nvPr/>
        </p:nvSpPr>
        <p:spPr>
          <a:xfrm>
            <a:off x="5748485" y="1321509"/>
            <a:ext cx="3022571" cy="1040671"/>
          </a:xfrm>
          <a:prstGeom prst="rect">
            <a:avLst/>
          </a:prstGeom>
          <a:noFill/>
        </p:spPr>
        <p:txBody>
          <a:bodyPr wrap="square" lIns="42863" tIns="42863" rIns="42863" bIns="42863" rtlCol="0" anchor="t">
            <a:spAutoFit/>
          </a:bodyPr>
          <a:lstStyle/>
          <a:p>
            <a:pPr fontAlgn="base"/>
            <a:r>
              <a:rPr lang="en-US" sz="1000" dirty="0">
                <a:cs typeface="Calibri"/>
              </a:rPr>
              <a:t>- </a:t>
            </a:r>
            <a:r>
              <a:rPr lang="en-US" sz="1000" dirty="0" err="1">
                <a:cs typeface="Calibri"/>
              </a:rPr>
              <a:t>Eyetracking</a:t>
            </a:r>
            <a:r>
              <a:rPr lang="en-US" sz="1000" dirty="0">
                <a:cs typeface="Calibri"/>
              </a:rPr>
              <a:t> keyboard</a:t>
            </a:r>
          </a:p>
          <a:p>
            <a:r>
              <a:rPr lang="en-US" sz="1000" dirty="0">
                <a:cs typeface="Calibri"/>
              </a:rPr>
              <a:t>- Predictive text</a:t>
            </a:r>
          </a:p>
          <a:p>
            <a:r>
              <a:rPr lang="en-US" sz="1000" dirty="0">
                <a:cs typeface="Calibri"/>
              </a:rPr>
              <a:t>- Text-to-speech</a:t>
            </a:r>
          </a:p>
          <a:p>
            <a:r>
              <a:rPr lang="en-US" sz="1000" dirty="0">
                <a:cs typeface="Calibri"/>
              </a:rPr>
              <a:t>- Manuel and automatic calibration</a:t>
            </a:r>
          </a:p>
          <a:p>
            <a:r>
              <a:rPr lang="en-US" sz="1000" dirty="0">
                <a:cs typeface="Calibri"/>
              </a:rPr>
              <a:t>- Configurable </a:t>
            </a:r>
            <a:r>
              <a:rPr lang="en-US" sz="1000" dirty="0" err="1">
                <a:cs typeface="Calibri"/>
              </a:rPr>
              <a:t>eyetracking</a:t>
            </a:r>
            <a:r>
              <a:rPr lang="en-US" sz="1000" dirty="0">
                <a:cs typeface="Calibri"/>
              </a:rPr>
              <a:t> precision settings</a:t>
            </a:r>
          </a:p>
          <a:p>
            <a:pPr marL="171450" indent="-171450" fontAlgn="base">
              <a:buFontTx/>
              <a:buChar char="-"/>
            </a:pPr>
            <a:endParaRPr lang="en-US" sz="1200" dirty="0">
              <a:cs typeface="Calibri"/>
            </a:endParaRPr>
          </a:p>
        </p:txBody>
      </p:sp>
      <p:sp>
        <p:nvSpPr>
          <p:cNvPr id="20" name="Rectangle 19"/>
          <p:cNvSpPr/>
          <p:nvPr/>
        </p:nvSpPr>
        <p:spPr>
          <a:xfrm>
            <a:off x="2350244" y="3546311"/>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dirty="0">
                <a:solidFill>
                  <a:schemeClr val="bg1"/>
                </a:solidFill>
              </a:rPr>
              <a:t>Experimental Test Plan</a:t>
            </a:r>
          </a:p>
        </p:txBody>
      </p:sp>
      <p:sp>
        <p:nvSpPr>
          <p:cNvPr id="30" name="Rectangle 29"/>
          <p:cNvSpPr/>
          <p:nvPr/>
        </p:nvSpPr>
        <p:spPr>
          <a:xfrm>
            <a:off x="5748485" y="1048483"/>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dirty="0">
                <a:solidFill>
                  <a:schemeClr val="bg1"/>
                </a:solidFill>
              </a:rPr>
              <a:t>Experimental Results</a:t>
            </a:r>
          </a:p>
        </p:txBody>
      </p:sp>
      <p:sp>
        <p:nvSpPr>
          <p:cNvPr id="33" name="Rectangle 32"/>
          <p:cNvSpPr/>
          <p:nvPr/>
        </p:nvSpPr>
        <p:spPr>
          <a:xfrm>
            <a:off x="5745508" y="3908555"/>
            <a:ext cx="3227832" cy="222240"/>
          </a:xfrm>
          <a:prstGeom prst="rect">
            <a:avLst/>
          </a:prstGeom>
          <a:gradFill>
            <a:gsLst>
              <a:gs pos="0">
                <a:srgbClr val="1E41A0"/>
              </a:gs>
              <a:gs pos="50000">
                <a:srgbClr val="1E41A0">
                  <a:alpha val="65000"/>
                </a:srgbClr>
              </a:gs>
              <a:gs pos="100000">
                <a:srgbClr val="1E41A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algn="ctr"/>
            <a:r>
              <a:rPr lang="en-US" sz="844" b="1" dirty="0">
                <a:solidFill>
                  <a:schemeClr val="bg1"/>
                </a:solidFill>
              </a:rPr>
              <a:t>Conclusions</a:t>
            </a:r>
          </a:p>
        </p:txBody>
      </p:sp>
      <p:sp>
        <p:nvSpPr>
          <p:cNvPr id="35" name="TextBox 34"/>
          <p:cNvSpPr txBox="1"/>
          <p:nvPr/>
        </p:nvSpPr>
        <p:spPr>
          <a:xfrm>
            <a:off x="5765862" y="4230817"/>
            <a:ext cx="3005194" cy="856005"/>
          </a:xfrm>
          <a:prstGeom prst="rect">
            <a:avLst/>
          </a:prstGeom>
          <a:noFill/>
        </p:spPr>
        <p:txBody>
          <a:bodyPr wrap="square" lIns="42863" tIns="42863" rIns="42863" bIns="42863" rtlCol="0" anchor="t">
            <a:spAutoFit/>
          </a:bodyPr>
          <a:lstStyle/>
          <a:p>
            <a:r>
              <a:rPr lang="en-US" sz="1000" dirty="0"/>
              <a:t>The ASL Eye-Tracking Software is created to help users communicate with others using their eyes. The User Interface is more friendly, so the user can understand where to look at while interacting with the application.	</a:t>
            </a:r>
            <a:endParaRPr lang="en-US" sz="1000">
              <a:latin typeface="Calibri"/>
              <a:cs typeface="Arial"/>
            </a:endParaRPr>
          </a:p>
        </p:txBody>
      </p:sp>
      <p:sp>
        <p:nvSpPr>
          <p:cNvPr id="25" name="Text Placeholder 16">
            <a:extLst>
              <a:ext uri="{FF2B5EF4-FFF2-40B4-BE49-F238E27FC236}">
                <a16:creationId xmlns:a16="http://schemas.microsoft.com/office/drawing/2014/main" id="{C829D760-A267-4E10-A3D3-C249C39E5A99}"/>
              </a:ext>
            </a:extLst>
          </p:cNvPr>
          <p:cNvSpPr txBox="1">
            <a:spLocks/>
          </p:cNvSpPr>
          <p:nvPr/>
        </p:nvSpPr>
        <p:spPr>
          <a:xfrm>
            <a:off x="2999254" y="684418"/>
            <a:ext cx="2993609" cy="151484"/>
          </a:xfrm>
          <a:prstGeom prst="rect">
            <a:avLst/>
          </a:prstGeom>
        </p:spPr>
        <p:txBody>
          <a:bodyPr vert="horz" lIns="0" tIns="0" rIns="0" bIns="0" rtlCol="0" anchor="ctr">
            <a:noAutofit/>
          </a:bodyPr>
          <a:lstStyle>
            <a:lvl1pPr marL="0" indent="0" algn="ctr" defTabSz="3762024" rtl="0" eaLnBrk="1" latinLnBrk="0" hangingPunct="1">
              <a:spcBef>
                <a:spcPct val="20000"/>
              </a:spcBef>
              <a:buFont typeface="Arial" panose="020B0604020202020204" pitchFamily="34" charset="0"/>
              <a:buNone/>
              <a:defRPr sz="7200" b="1" kern="1200">
                <a:solidFill>
                  <a:schemeClr val="tx1"/>
                </a:solidFill>
                <a:latin typeface="+mn-lt"/>
                <a:ea typeface="+mn-ea"/>
                <a:cs typeface="+mn-cs"/>
              </a:defRPr>
            </a:lvl1pPr>
            <a:lvl2pPr marL="3056645" indent="-1175633" algn="l" defTabSz="3762024"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anose="020B0604020202020204"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anose="020B0604020202020204" pitchFamily="34" charset="0"/>
              <a:buChar char="•"/>
              <a:defRPr sz="8200" kern="1200">
                <a:solidFill>
                  <a:schemeClr val="tx1"/>
                </a:solidFill>
                <a:latin typeface="+mn-lt"/>
                <a:ea typeface="+mn-ea"/>
                <a:cs typeface="+mn-cs"/>
              </a:defRPr>
            </a:lvl9pPr>
          </a:lstStyle>
          <a:p>
            <a:r>
              <a:rPr lang="en-US" sz="938" dirty="0"/>
              <a:t>CSE – Senior Design</a:t>
            </a:r>
          </a:p>
        </p:txBody>
      </p:sp>
      <p:pic>
        <p:nvPicPr>
          <p:cNvPr id="5" name="Picture 4">
            <a:extLst>
              <a:ext uri="{FF2B5EF4-FFF2-40B4-BE49-F238E27FC236}">
                <a16:creationId xmlns:a16="http://schemas.microsoft.com/office/drawing/2014/main" id="{DE106B97-C119-46B2-87F4-75A1B97C6C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3419" y="159995"/>
            <a:ext cx="1742897" cy="774432"/>
          </a:xfrm>
          <a:prstGeom prst="rect">
            <a:avLst/>
          </a:prstGeom>
        </p:spPr>
      </p:pic>
      <p:pic>
        <p:nvPicPr>
          <p:cNvPr id="7" name="Picture 6" descr="Logo, company name&#10;&#10;Description automatically generated">
            <a:extLst>
              <a:ext uri="{FF2B5EF4-FFF2-40B4-BE49-F238E27FC236}">
                <a16:creationId xmlns:a16="http://schemas.microsoft.com/office/drawing/2014/main" id="{A8C592A2-EAFC-489D-84BE-3363CE46D717}"/>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20634" b="19861"/>
          <a:stretch/>
        </p:blipFill>
        <p:spPr>
          <a:xfrm>
            <a:off x="90741" y="92708"/>
            <a:ext cx="1215830" cy="723482"/>
          </a:xfrm>
          <a:prstGeom prst="rect">
            <a:avLst/>
          </a:prstGeom>
        </p:spPr>
      </p:pic>
      <p:sp>
        <p:nvSpPr>
          <p:cNvPr id="2" name="TextBox 1">
            <a:extLst>
              <a:ext uri="{FF2B5EF4-FFF2-40B4-BE49-F238E27FC236}">
                <a16:creationId xmlns:a16="http://schemas.microsoft.com/office/drawing/2014/main" id="{5BEB6317-75AA-624A-AC22-12DB5177C138}"/>
              </a:ext>
            </a:extLst>
          </p:cNvPr>
          <p:cNvSpPr txBox="1"/>
          <p:nvPr/>
        </p:nvSpPr>
        <p:spPr>
          <a:xfrm>
            <a:off x="170660" y="3589617"/>
            <a:ext cx="2077754" cy="2492349"/>
          </a:xfrm>
          <a:prstGeom prst="rect">
            <a:avLst/>
          </a:prstGeom>
          <a:noFill/>
        </p:spPr>
        <p:txBody>
          <a:bodyPr wrap="square" lIns="91440" tIns="45720" rIns="91440" bIns="45720" rtlCol="0" anchor="t">
            <a:spAutoFit/>
          </a:bodyPr>
          <a:lstStyle/>
          <a:p>
            <a:r>
              <a:rPr lang="en-US" sz="1000" dirty="0"/>
              <a:t>Some patients are unable to move their body, except for their eyes. This can affect the communication between the staff and their patients. The ASL Software is designed to help improve that barrier. A similar software with this project is a software called “Dasher”; however, the ASL Software is designed to improve the User-Interface, so that the user is comfortable using the software.</a:t>
            </a:r>
            <a:endParaRPr lang="en-US" sz="1000" dirty="0">
              <a:cs typeface="Calibri"/>
            </a:endParaRPr>
          </a:p>
          <a:p>
            <a:br>
              <a:rPr lang="en-US" dirty="0"/>
            </a:br>
            <a:endParaRPr lang="en-US" dirty="0"/>
          </a:p>
        </p:txBody>
      </p:sp>
      <p:sp>
        <p:nvSpPr>
          <p:cNvPr id="6" name="TextBox 5">
            <a:extLst>
              <a:ext uri="{FF2B5EF4-FFF2-40B4-BE49-F238E27FC236}">
                <a16:creationId xmlns:a16="http://schemas.microsoft.com/office/drawing/2014/main" id="{50ADB349-ED6A-214A-8C69-320BF8A461C3}"/>
              </a:ext>
            </a:extLst>
          </p:cNvPr>
          <p:cNvSpPr txBox="1"/>
          <p:nvPr/>
        </p:nvSpPr>
        <p:spPr>
          <a:xfrm>
            <a:off x="2440502" y="3771822"/>
            <a:ext cx="3005194" cy="1169551"/>
          </a:xfrm>
          <a:prstGeom prst="rect">
            <a:avLst/>
          </a:prstGeom>
          <a:noFill/>
        </p:spPr>
        <p:txBody>
          <a:bodyPr wrap="square" lIns="91440" tIns="45720" rIns="91440" bIns="45720" rtlCol="0" anchor="t">
            <a:spAutoFit/>
          </a:bodyPr>
          <a:lstStyle/>
          <a:p>
            <a:pPr fontAlgn="base"/>
            <a:r>
              <a:rPr lang="en-US" sz="1000" dirty="0"/>
              <a:t>- The software is built in React within Electron.</a:t>
            </a:r>
            <a:endParaRPr lang="en-US" sz="1000" dirty="0">
              <a:cs typeface="Calibri"/>
            </a:endParaRPr>
          </a:p>
          <a:p>
            <a:pPr fontAlgn="base"/>
            <a:r>
              <a:rPr lang="en-US" sz="1000" dirty="0"/>
              <a:t>- UI Keyboard with </a:t>
            </a:r>
            <a:r>
              <a:rPr lang="en-US" sz="1000" dirty="0" err="1"/>
              <a:t>eyetracking</a:t>
            </a:r>
            <a:r>
              <a:rPr lang="en-US" sz="1000" dirty="0"/>
              <a:t> integration.</a:t>
            </a:r>
            <a:endParaRPr lang="en-US" sz="1000" dirty="0">
              <a:cs typeface="Calibri"/>
            </a:endParaRPr>
          </a:p>
          <a:p>
            <a:pPr fontAlgn="base"/>
            <a:r>
              <a:rPr lang="en-US" sz="1000" dirty="0"/>
              <a:t>- Predictive text for easier typing</a:t>
            </a:r>
            <a:endParaRPr lang="en-US" sz="1000" dirty="0">
              <a:cs typeface="Calibri"/>
            </a:endParaRPr>
          </a:p>
          <a:p>
            <a:r>
              <a:rPr lang="en-US" sz="1000" dirty="0"/>
              <a:t>- Speech-to-text integration</a:t>
            </a:r>
            <a:endParaRPr lang="en-US" sz="1000" dirty="0">
              <a:cs typeface="Calibri"/>
            </a:endParaRPr>
          </a:p>
          <a:p>
            <a:r>
              <a:rPr lang="en-US" sz="1000" dirty="0"/>
              <a:t>- Save/load state</a:t>
            </a:r>
            <a:endParaRPr lang="en-US" sz="1000" dirty="0">
              <a:cs typeface="Calibri"/>
            </a:endParaRPr>
          </a:p>
          <a:p>
            <a:pPr fontAlgn="base"/>
            <a:r>
              <a:rPr lang="en-US" sz="1000" dirty="0"/>
              <a:t>- Manuel and automatic recalibration routines.</a:t>
            </a:r>
            <a:endParaRPr lang="en-US" sz="1000" dirty="0">
              <a:cs typeface="Calibri"/>
            </a:endParaRPr>
          </a:p>
          <a:p>
            <a:pPr fontAlgn="base"/>
            <a:r>
              <a:rPr lang="en-US" sz="1000" dirty="0"/>
              <a:t>- User settings cache.</a:t>
            </a:r>
            <a:endParaRPr lang="en-US" sz="1000" dirty="0">
              <a:cs typeface="Calibri"/>
            </a:endParaRPr>
          </a:p>
        </p:txBody>
      </p:sp>
      <p:pic>
        <p:nvPicPr>
          <p:cNvPr id="4" name="Picture 10">
            <a:extLst>
              <a:ext uri="{FF2B5EF4-FFF2-40B4-BE49-F238E27FC236}">
                <a16:creationId xmlns:a16="http://schemas.microsoft.com/office/drawing/2014/main" id="{6035ED12-F548-4CDB-AB53-0FA100B7BFDC}"/>
              </a:ext>
            </a:extLst>
          </p:cNvPr>
          <p:cNvPicPr>
            <a:picLocks noChangeAspect="1"/>
          </p:cNvPicPr>
          <p:nvPr/>
        </p:nvPicPr>
        <p:blipFill>
          <a:blip r:embed="rId4"/>
          <a:stretch>
            <a:fillRect/>
          </a:stretch>
        </p:blipFill>
        <p:spPr>
          <a:xfrm>
            <a:off x="392338" y="5513111"/>
            <a:ext cx="1509235" cy="864230"/>
          </a:xfrm>
          <a:prstGeom prst="rect">
            <a:avLst/>
          </a:prstGeom>
        </p:spPr>
      </p:pic>
      <p:pic>
        <p:nvPicPr>
          <p:cNvPr id="11" name="Picture 11">
            <a:extLst>
              <a:ext uri="{FF2B5EF4-FFF2-40B4-BE49-F238E27FC236}">
                <a16:creationId xmlns:a16="http://schemas.microsoft.com/office/drawing/2014/main" id="{484D78F7-7873-467A-8A4C-488977A015B6}"/>
              </a:ext>
            </a:extLst>
          </p:cNvPr>
          <p:cNvPicPr>
            <a:picLocks noChangeAspect="1"/>
          </p:cNvPicPr>
          <p:nvPr/>
        </p:nvPicPr>
        <p:blipFill>
          <a:blip r:embed="rId5"/>
          <a:stretch>
            <a:fillRect/>
          </a:stretch>
        </p:blipFill>
        <p:spPr>
          <a:xfrm>
            <a:off x="5929362" y="2242668"/>
            <a:ext cx="2743200" cy="1486740"/>
          </a:xfrm>
          <a:prstGeom prst="rect">
            <a:avLst/>
          </a:prstGeom>
        </p:spPr>
      </p:pic>
    </p:spTree>
    <p:extLst>
      <p:ext uri="{BB962C8B-B14F-4D97-AF65-F5344CB8AC3E}">
        <p14:creationId xmlns:p14="http://schemas.microsoft.com/office/powerpoint/2010/main" val="929244039"/>
      </p:ext>
    </p:extLst>
  </p:cSld>
  <p:clrMapOvr>
    <a:masterClrMapping/>
  </p:clrMapOvr>
</p:sld>
</file>

<file path=ppt/theme/theme1.xml><?xml version="1.0" encoding="utf-8"?>
<a:theme xmlns:a="http://schemas.openxmlformats.org/drawingml/2006/main" name="2016 HGWS Worksh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67dc557-b671-42c2-a8aa-78f438e90291">
      <UserInfo>
        <DisplayName>Agor, Jeremy S</DisplayName>
        <AccountId>32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1E4815FCAED404FA7E44D28ACE51DFE" ma:contentTypeVersion="8" ma:contentTypeDescription="Create a new document." ma:contentTypeScope="" ma:versionID="792302b9d5cdaf6cc740d161647f7e5e">
  <xsd:schema xmlns:xsd="http://www.w3.org/2001/XMLSchema" xmlns:xs="http://www.w3.org/2001/XMLSchema" xmlns:p="http://schemas.microsoft.com/office/2006/metadata/properties" xmlns:ns2="439312fe-b5e7-46a0-b7a3-5bceb333e0c4" xmlns:ns3="a67dc557-b671-42c2-a8aa-78f438e90291" targetNamespace="http://schemas.microsoft.com/office/2006/metadata/properties" ma:root="true" ma:fieldsID="0c6f0fb1ce02d98d85839ed7ab8d0c85" ns2:_="" ns3:_="">
    <xsd:import namespace="439312fe-b5e7-46a0-b7a3-5bceb333e0c4"/>
    <xsd:import namespace="a67dc557-b671-42c2-a8aa-78f438e902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9312fe-b5e7-46a0-b7a3-5bceb333e0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7dc557-b671-42c2-a8aa-78f438e902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30832B-28B4-40CE-94FA-C74BEF290D2A}">
  <ds:schemaRefs>
    <ds:schemaRef ds:uri="http://schemas.microsoft.com/office/2006/metadata/properties"/>
    <ds:schemaRef ds:uri="http://schemas.microsoft.com/office/infopath/2007/PartnerControls"/>
    <ds:schemaRef ds:uri="a67dc557-b671-42c2-a8aa-78f438e90291"/>
  </ds:schemaRefs>
</ds:datastoreItem>
</file>

<file path=customXml/itemProps2.xml><?xml version="1.0" encoding="utf-8"?>
<ds:datastoreItem xmlns:ds="http://schemas.openxmlformats.org/officeDocument/2006/customXml" ds:itemID="{94807813-9005-4C92-924C-A95009E14B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9312fe-b5e7-46a0-b7a3-5bceb333e0c4"/>
    <ds:schemaRef ds:uri="a67dc557-b671-42c2-a8aa-78f438e902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705933-22F6-4BAA-BE48-675A99BACA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763</TotalTime>
  <Words>392</Words>
  <Application>Microsoft Office PowerPoint</Application>
  <PresentationFormat>Letter Paper (8.5x11 in)</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2016 HGWS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Carreon</dc:creator>
  <cp:lastModifiedBy>Microsoft Office User</cp:lastModifiedBy>
  <cp:revision>83</cp:revision>
  <dcterms:created xsi:type="dcterms:W3CDTF">2016-05-26T17:05:13Z</dcterms:created>
  <dcterms:modified xsi:type="dcterms:W3CDTF">2021-04-14T16:35:53Z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0x01010091E4815FCAED404FA7E44D28ACE51DFE</vt:lpwstr>
  </property>
</Properties>
</file>