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65" r:id="rId5"/>
    <p:sldId id="305" r:id="rId6"/>
    <p:sldId id="267" r:id="rId7"/>
    <p:sldId id="308" r:id="rId8"/>
    <p:sldId id="309" r:id="rId9"/>
    <p:sldId id="310" r:id="rId10"/>
    <p:sldId id="311" r:id="rId11"/>
    <p:sldId id="272" r:id="rId12"/>
    <p:sldId id="312" r:id="rId13"/>
    <p:sldId id="313" r:id="rId14"/>
    <p:sldId id="314" r:id="rId15"/>
    <p:sldId id="315" r:id="rId16"/>
    <p:sldId id="275" r:id="rId17"/>
    <p:sldId id="304" r:id="rId18"/>
    <p:sldId id="257" r:id="rId19"/>
    <p:sldId id="307" r:id="rId20"/>
    <p:sldId id="285" r:id="rId21"/>
    <p:sldId id="316" r:id="rId22"/>
    <p:sldId id="317" r:id="rId23"/>
    <p:sldId id="291" r:id="rId24"/>
    <p:sldId id="290" r:id="rId25"/>
    <p:sldId id="284" r:id="rId26"/>
    <p:sldId id="277" r:id="rId27"/>
    <p:sldId id="278" r:id="rId28"/>
    <p:sldId id="297" r:id="rId29"/>
    <p:sldId id="281" r:id="rId30"/>
    <p:sldId id="282" r:id="rId31"/>
    <p:sldId id="295" r:id="rId32"/>
    <p:sldId id="29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Shuffler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4169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Shuffler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shuffling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PartitionReceiver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DataInfoMsg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7523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(3000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303875" y="403515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490877" y="307353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490877" y="499678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714074" y="266574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6604182" y="538585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4990721" y="498175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2167094" y="367081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2167094" y="463243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092486" y="3058515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934377" y="548833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093667" y="266385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347558" y="266840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9214160" y="5488335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8647001" y="3363609"/>
            <a:ext cx="1120493" cy="21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4" idx="2"/>
            <a:endCxn id="48" idx="6"/>
          </p:cNvCxnSpPr>
          <p:nvPr/>
        </p:nvCxnSpPr>
        <p:spPr>
          <a:xfrm flipH="1">
            <a:off x="7725398" y="3013732"/>
            <a:ext cx="368269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49" idx="6"/>
          </p:cNvCxnSpPr>
          <p:nvPr/>
        </p:nvCxnSpPr>
        <p:spPr>
          <a:xfrm flipH="1" flipV="1">
            <a:off x="7615506" y="5735735"/>
            <a:ext cx="318871" cy="10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 flipH="1">
            <a:off x="8487711" y="3368154"/>
            <a:ext cx="1413181" cy="21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083711" y="2663855"/>
            <a:ext cx="2795938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7507" y="241327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836917" y="464690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011827"/>
            <a:ext cx="527153" cy="1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3919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 (Appending Message to queue)</a:t>
            </a:r>
          </a:p>
          <a:p>
            <a:r>
              <a:rPr lang="en-US" altLang="ko-KR" sz="1600" dirty="0" smtClean="0"/>
              <a:t>Slave &lt;-&gt; Master</a:t>
            </a:r>
          </a:p>
          <a:p>
            <a:r>
              <a:rPr lang="en-US" altLang="ko-KR" sz="1600" dirty="0" smtClean="0"/>
              <a:t>Slave -&gt; Slave</a:t>
            </a:r>
          </a:p>
        </p:txBody>
      </p:sp>
      <p:cxnSp>
        <p:nvCxnSpPr>
          <p:cNvPr id="7" name="직선 화살표 연결선 6"/>
          <p:cNvCxnSpPr>
            <a:stCxn id="33" idx="6"/>
            <a:endCxn id="68" idx="2"/>
          </p:cNvCxnSpPr>
          <p:nvPr/>
        </p:nvCxnSpPr>
        <p:spPr>
          <a:xfrm flipV="1">
            <a:off x="3597544" y="3415904"/>
            <a:ext cx="1494942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6"/>
            <a:endCxn id="23" idx="2"/>
          </p:cNvCxnSpPr>
          <p:nvPr/>
        </p:nvCxnSpPr>
        <p:spPr>
          <a:xfrm flipV="1">
            <a:off x="3597544" y="5339148"/>
            <a:ext cx="1393177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8" idx="6"/>
            <a:endCxn id="48" idx="3"/>
          </p:cNvCxnSpPr>
          <p:nvPr/>
        </p:nvCxnSpPr>
        <p:spPr>
          <a:xfrm flipV="1">
            <a:off x="6245145" y="3263022"/>
            <a:ext cx="617034" cy="152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49" idx="1"/>
          </p:cNvCxnSpPr>
          <p:nvPr/>
        </p:nvCxnSpPr>
        <p:spPr>
          <a:xfrm>
            <a:off x="6143380" y="5339148"/>
            <a:ext cx="608907" cy="14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Master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955628" y="2805524"/>
            <a:ext cx="1981200" cy="1472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Master</a:t>
            </a:r>
          </a:p>
          <a:p>
            <a:pPr algn="ctr"/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34" name="타원 33"/>
          <p:cNvSpPr/>
          <p:nvPr/>
        </p:nvSpPr>
        <p:spPr>
          <a:xfrm>
            <a:off x="7505644" y="2669876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479553" y="1694760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3"/>
            <a:endCxn id="32" idx="7"/>
          </p:cNvCxnSpPr>
          <p:nvPr/>
        </p:nvCxnSpPr>
        <p:spPr>
          <a:xfrm>
            <a:off x="6641621" y="2292037"/>
            <a:ext cx="5067" cy="72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7"/>
          </p:cNvCxnSpPr>
          <p:nvPr/>
        </p:nvCxnSpPr>
        <p:spPr>
          <a:xfrm flipH="1">
            <a:off x="6646688" y="3019753"/>
            <a:ext cx="858956" cy="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856840" y="3191741"/>
            <a:ext cx="1343075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17399" y="4975838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Connection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V="1">
            <a:off x="5946228" y="4277713"/>
            <a:ext cx="0" cy="698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6"/>
            <a:endCxn id="32" idx="2"/>
          </p:cNvCxnSpPr>
          <p:nvPr/>
        </p:nvCxnSpPr>
        <p:spPr>
          <a:xfrm>
            <a:off x="4199915" y="3541618"/>
            <a:ext cx="7557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Slave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55255" y="3838070"/>
            <a:ext cx="1713255" cy="1197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735284" y="3087889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916066" y="3068625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4"/>
            <a:endCxn id="32" idx="2"/>
          </p:cNvCxnSpPr>
          <p:nvPr/>
        </p:nvCxnSpPr>
        <p:spPr>
          <a:xfrm>
            <a:off x="3469400" y="3768379"/>
            <a:ext cx="1685855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5"/>
            <a:endCxn id="32" idx="2"/>
          </p:cNvCxnSpPr>
          <p:nvPr/>
        </p:nvCxnSpPr>
        <p:spPr>
          <a:xfrm>
            <a:off x="4679883" y="3685166"/>
            <a:ext cx="475372" cy="75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249630" y="3068625"/>
            <a:ext cx="1067832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Sampler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5289874" y="5833787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H="1" flipV="1">
            <a:off x="6011883" y="5035643"/>
            <a:ext cx="6820" cy="79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7" idx="4"/>
            <a:endCxn id="32" idx="2"/>
          </p:cNvCxnSpPr>
          <p:nvPr/>
        </p:nvCxnSpPr>
        <p:spPr>
          <a:xfrm>
            <a:off x="1783546" y="3768379"/>
            <a:ext cx="3371709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254919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57" idx="0"/>
            <a:endCxn id="13" idx="4"/>
          </p:cNvCxnSpPr>
          <p:nvPr/>
        </p:nvCxnSpPr>
        <p:spPr>
          <a:xfrm flipV="1">
            <a:off x="1783546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399215" y="2916134"/>
            <a:ext cx="1303027" cy="84238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Partitioner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10052133" y="2922469"/>
            <a:ext cx="897787" cy="8423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Sorter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42" idx="3"/>
            <a:endCxn id="32" idx="6"/>
          </p:cNvCxnSpPr>
          <p:nvPr/>
        </p:nvCxnSpPr>
        <p:spPr>
          <a:xfrm flipH="1">
            <a:off x="6868510" y="3635152"/>
            <a:ext cx="1721529" cy="80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5456483" y="2880548"/>
            <a:ext cx="1106738" cy="842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95" name="직선 연결선 94"/>
          <p:cNvCxnSpPr>
            <a:stCxn id="94" idx="4"/>
            <a:endCxn id="32" idx="0"/>
          </p:cNvCxnSpPr>
          <p:nvPr/>
        </p:nvCxnSpPr>
        <p:spPr>
          <a:xfrm>
            <a:off x="6009852" y="3722930"/>
            <a:ext cx="2031" cy="11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3" idx="3"/>
            <a:endCxn id="32" idx="6"/>
          </p:cNvCxnSpPr>
          <p:nvPr/>
        </p:nvCxnSpPr>
        <p:spPr>
          <a:xfrm flipH="1">
            <a:off x="6868510" y="3641487"/>
            <a:ext cx="3315101" cy="79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905231" y="2880548"/>
            <a:ext cx="1075741" cy="8423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Shuffler</a:t>
            </a:r>
            <a:endParaRPr lang="ko-KR" altLang="en-US" sz="1200" dirty="0"/>
          </a:p>
        </p:txBody>
      </p:sp>
      <p:cxnSp>
        <p:nvCxnSpPr>
          <p:cNvPr id="111" name="직선 연결선 110"/>
          <p:cNvCxnSpPr>
            <a:stCxn id="108" idx="3"/>
            <a:endCxn id="32" idx="6"/>
          </p:cNvCxnSpPr>
          <p:nvPr/>
        </p:nvCxnSpPr>
        <p:spPr>
          <a:xfrm flipH="1">
            <a:off x="6868510" y="3599566"/>
            <a:ext cx="194260" cy="83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16" idx="4"/>
          </p:cNvCxnSpPr>
          <p:nvPr/>
        </p:nvCxnSpPr>
        <p:spPr>
          <a:xfrm flipV="1">
            <a:off x="3442400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3765785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19" name="직선 연결선 118"/>
          <p:cNvCxnSpPr>
            <a:endCxn id="118" idx="4"/>
          </p:cNvCxnSpPr>
          <p:nvPr/>
        </p:nvCxnSpPr>
        <p:spPr>
          <a:xfrm flipV="1">
            <a:off x="4294412" y="2358143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2913773" y="1515761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120" name="타원 119"/>
          <p:cNvSpPr/>
          <p:nvPr/>
        </p:nvSpPr>
        <p:spPr>
          <a:xfrm>
            <a:off x="5456483" y="1327684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1" name="직선 연결선 120"/>
          <p:cNvCxnSpPr>
            <a:endCxn id="120" idx="4"/>
          </p:cNvCxnSpPr>
          <p:nvPr/>
        </p:nvCxnSpPr>
        <p:spPr>
          <a:xfrm flipV="1">
            <a:off x="5985110" y="2170066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899495" y="1324239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3" name="직선 연결선 122"/>
          <p:cNvCxnSpPr>
            <a:endCxn id="122" idx="4"/>
          </p:cNvCxnSpPr>
          <p:nvPr/>
        </p:nvCxnSpPr>
        <p:spPr>
          <a:xfrm flipV="1">
            <a:off x="7428122" y="2166621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8501243" y="135332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endCxn id="124" idx="4"/>
          </p:cNvCxnSpPr>
          <p:nvPr/>
        </p:nvCxnSpPr>
        <p:spPr>
          <a:xfrm flipV="1">
            <a:off x="9029870" y="219570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9952611" y="136217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7" name="직선 연결선 126"/>
          <p:cNvCxnSpPr>
            <a:endCxn id="126" idx="4"/>
          </p:cNvCxnSpPr>
          <p:nvPr/>
        </p:nvCxnSpPr>
        <p:spPr>
          <a:xfrm flipV="1">
            <a:off x="10481238" y="220455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3790" y="5352706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28129" y="5345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3790" y="5976322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8129" y="59763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0516" y="444896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5422" y="5860751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~~~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422" y="553063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15592" y="56727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 ~~~ if … </a:t>
            </a:r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743245" y="162950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99492" y="739070"/>
            <a:ext cx="2066489" cy="4014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SlaveHandler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to connected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7924" y="2610445"/>
            <a:ext cx="2201222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4405" y="2177356"/>
            <a:ext cx="2201222" cy="41978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connected: Set[</a:t>
            </a:r>
            <a:r>
              <a:rPr lang="en-US" altLang="ko-KR" sz="1100" dirty="0" err="1" smtClean="0"/>
              <a:t>SlaveHandler</a:t>
            </a:r>
            <a:r>
              <a:rPr lang="en-US" altLang="ko-KR" sz="1100" dirty="0" smtClean="0"/>
              <a:t>]</a:t>
            </a:r>
          </a:p>
          <a:p>
            <a:pPr algn="ctr"/>
            <a:r>
              <a:rPr lang="en-US" altLang="ko-KR" sz="1100" dirty="0" smtClean="0"/>
              <a:t>slaves: Set[</a:t>
            </a:r>
            <a:r>
              <a:rPr lang="en-US" altLang="ko-KR" sz="1100" dirty="0" err="1" smtClean="0"/>
              <a:t>SlaveHandler</a:t>
            </a:r>
            <a:r>
              <a:rPr lang="en-US" altLang="ko-KR" sz="1100" dirty="0" smtClean="0"/>
              <a:t>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30761" y="178773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7924" y="3401660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7924" y="2904339"/>
            <a:ext cx="2201222" cy="46659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and elements of connected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399493" y="1625182"/>
            <a:ext cx="2066489" cy="4154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to slaves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from connected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651558" y="602996"/>
            <a:ext cx="1507182" cy="20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939270" y="1961603"/>
            <a:ext cx="2061722" cy="11359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201708" y="5079613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201709" y="4800987"/>
            <a:ext cx="2201222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</a:t>
            </a:r>
            <a:r>
              <a:rPr lang="en-US" altLang="ko-KR" sz="1100" dirty="0" smtClean="0"/>
              <a:t>: Set[Slave]</a:t>
            </a:r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137149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1"/>
            <a:ext cx="1877720" cy="4689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SlaveListeners</a:t>
            </a:r>
            <a:endParaRPr lang="en-US" altLang="ko-KR" sz="1100" dirty="0" smtClean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99492" y="1396418"/>
            <a:ext cx="2066489" cy="25063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(slaves contains handler)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679146" y="1206852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458858" y="1354527"/>
            <a:ext cx="1607545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MasterHandler</a:t>
            </a:r>
            <a:endParaRPr lang="en-US" altLang="ko-KR" sz="1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3236" y="982611"/>
            <a:ext cx="738787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81260" y="1734882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632023" y="1156481"/>
            <a:ext cx="1649237" cy="7522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140853" y="1330350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Socket connection</a:t>
            </a:r>
          </a:p>
          <a:p>
            <a:pPr algn="ctr"/>
            <a:r>
              <a:rPr lang="en-US" altLang="ko-KR" sz="1100" dirty="0" smtClean="0"/>
              <a:t>succeed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9593" y="2109787"/>
            <a:ext cx="1400924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267821" y="1908752"/>
            <a:ext cx="1888939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156760" y="466618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7046932" y="4369461"/>
            <a:ext cx="12700" cy="593448"/>
          </a:xfrm>
          <a:prstGeom prst="curvedConnector4">
            <a:avLst>
              <a:gd name="adj1" fmla="val 3115774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10046625" y="5661682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343656" y="4840055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701213" y="6038569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335694" y="2653255"/>
            <a:ext cx="2134950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Send </a:t>
            </a:r>
            <a:r>
              <a:rPr lang="en-US" altLang="ko-KR" sz="1100" dirty="0" err="1" smtClean="0"/>
              <a:t>SampleMsg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649578" y="2472490"/>
            <a:ext cx="1507182" cy="228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638004" y="1084892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57169" y="871666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638004" y="2405384"/>
            <a:ext cx="2106360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38005" y="2177175"/>
            <a:ext cx="2106360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</a:t>
            </a:r>
            <a:endParaRPr lang="en-US" altLang="ko-KR" sz="1100" dirty="0" smtClean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38005" y="1776745"/>
            <a:ext cx="2106360" cy="4004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PartitionSender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57170" y="1579340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626181" y="3439529"/>
            <a:ext cx="2366957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626182" y="3211320"/>
            <a:ext cx="2366957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endParaRPr lang="en-US" altLang="ko-KR" sz="11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626182" y="2971996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781298" y="2787195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5655947" y="5062407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: Boolean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641770" y="5798613"/>
            <a:ext cx="2216876" cy="42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False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False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614360" y="3984566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781298" y="3789982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626180" y="4536679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781298" y="4319422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649597" y="6258295"/>
            <a:ext cx="2201222" cy="3868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&amp;&amp;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8081758" y="5256275"/>
            <a:ext cx="2614146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ComputeDoneMsg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8081758" y="5021339"/>
            <a:ext cx="2298613" cy="263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sendedAll</a:t>
            </a:r>
            <a:r>
              <a:rPr lang="en-US" altLang="ko-KR" sz="1100" dirty="0"/>
              <a:t> &amp;&amp; </a:t>
            </a:r>
            <a:r>
              <a:rPr lang="en-US" altLang="ko-KR" sz="1100" dirty="0" err="1"/>
              <a:t>shufflingFinished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(Master)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37580"/>
              </p:ext>
            </p:extLst>
          </p:nvPr>
        </p:nvGraphicFramePr>
        <p:xfrm>
          <a:off x="1267647" y="3854804"/>
          <a:ext cx="3660228" cy="2337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MasterStateManager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connectionListener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ConnectionListener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numSlave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Int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connected: </a:t>
                      </a:r>
                      <a:r>
                        <a:rPr lang="en-US" altLang="ko-KR" sz="1100" dirty="0" smtClean="0"/>
                        <a:t>Set[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slaves: </a:t>
                      </a:r>
                      <a:r>
                        <a:rPr lang="en-US" altLang="ko-KR" sz="1100" dirty="0" smtClean="0"/>
                        <a:t>Set[</a:t>
                      </a:r>
                      <a:r>
                        <a:rPr lang="en-US" altLang="ko-KR" sz="1100" dirty="0" err="1" smtClean="0"/>
                        <a:t>SocketHandler</a:t>
                      </a:r>
                      <a:r>
                        <a:rPr lang="en-US" altLang="ko-KR" sz="1100" dirty="0" smtClean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MasterState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createSlaveHandler</a:t>
                      </a:r>
                      <a:r>
                        <a:rPr lang="en-US" altLang="ko-KR" sz="1100" dirty="0" smtClean="0"/>
                        <a:t>(Socket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addSlave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closeSocketExceptSlaves</a:t>
                      </a:r>
                      <a:r>
                        <a:rPr lang="en-US" altLang="ko-KR" sz="1100" dirty="0" smtClean="0"/>
                        <a:t>(): </a:t>
                      </a:r>
                      <a:r>
                        <a:rPr lang="en-US" altLang="ko-KR" sz="1100" dirty="0" smtClean="0"/>
                        <a:t>Unit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02932"/>
              </p:ext>
            </p:extLst>
          </p:nvPr>
        </p:nvGraphicFramePr>
        <p:xfrm>
          <a:off x="7761341" y="1027906"/>
          <a:ext cx="3660228" cy="1650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1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ConnectionListener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54298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serverSocket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ServerSocket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master: Master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695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start():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en-US" altLang="ko-KR" sz="1100" dirty="0" err="1" smtClean="0"/>
                        <a:t>addConnectionMessage</a:t>
                      </a:r>
                      <a:r>
                        <a:rPr lang="en-US" altLang="ko-KR" sz="1100" dirty="0" smtClean="0"/>
                        <a:t>(Socket):</a:t>
                      </a:r>
                      <a:r>
                        <a:rPr lang="en-US" altLang="ko-KR" sz="1100" baseline="0" dirty="0" smtClean="0"/>
                        <a:t> Unit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/>
          <p:nvPr/>
        </p:nvCxnSpPr>
        <p:spPr>
          <a:xfrm>
            <a:off x="4927875" y="4852728"/>
            <a:ext cx="28334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05434"/>
              </p:ext>
            </p:extLst>
          </p:nvPr>
        </p:nvGraphicFramePr>
        <p:xfrm>
          <a:off x="7761341" y="4455422"/>
          <a:ext cx="3660228" cy="1615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</a:t>
                      </a:r>
                      <a:r>
                        <a:rPr lang="en-US" altLang="ko-KR" sz="1100" dirty="0" smtClean="0"/>
                        <a:t>Socket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startListen</a:t>
                      </a:r>
                      <a:r>
                        <a:rPr lang="en-US" altLang="ko-KR" sz="1100" baseline="0" dirty="0" smtClean="0"/>
                        <a:t>(Message =&gt; Unit):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smtClean="0"/>
                        <a:t>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(Message): </a:t>
                      </a:r>
                      <a:r>
                        <a:rPr lang="en-US" altLang="ko-KR" sz="1100" dirty="0" smtClean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7" name="꺾인 연결선 6"/>
          <p:cNvCxnSpPr>
            <a:endCxn id="5" idx="1"/>
          </p:cNvCxnSpPr>
          <p:nvPr/>
        </p:nvCxnSpPr>
        <p:spPr>
          <a:xfrm flipV="1">
            <a:off x="4927875" y="1853114"/>
            <a:ext cx="2833466" cy="26023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17729"/>
              </p:ext>
            </p:extLst>
          </p:nvPr>
        </p:nvGraphicFramePr>
        <p:xfrm>
          <a:off x="1267647" y="1570425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Queue[(Message, 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)]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(Message, </a:t>
                      </a:r>
                      <a:r>
                        <a:rPr lang="en-US" altLang="ko-KR" sz="1100" baseline="0" dirty="0" err="1" smtClean="0"/>
                        <a:t>SlaveHandler</a:t>
                      </a:r>
                      <a:r>
                        <a:rPr lang="en-US" altLang="ko-KR" sz="1100" baseline="0" dirty="0" smtClean="0"/>
                        <a:t>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start():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3090333" y="3373742"/>
            <a:ext cx="7428" cy="4810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9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(Slave)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746724"/>
              </p:ext>
            </p:extLst>
          </p:nvPr>
        </p:nvGraphicFramePr>
        <p:xfrm>
          <a:off x="1335329" y="3799940"/>
          <a:ext cx="3660228" cy="221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SlaveStateManager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masterSocketHandler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Socket</a:t>
                      </a:r>
                      <a:r>
                        <a:rPr lang="en-US" altLang="ko-KR" sz="1100" dirty="0" err="1" smtClean="0"/>
                        <a:t>Handler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state: </a:t>
                      </a:r>
                      <a:r>
                        <a:rPr lang="en-US" altLang="ko-KR" sz="1100" dirty="0" err="1" smtClean="0"/>
                        <a:t>SlaveState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createMasterHandler</a:t>
                      </a:r>
                      <a:r>
                        <a:rPr lang="en-US" altLang="ko-KR" sz="1100" dirty="0" smtClean="0"/>
                        <a:t>(Socket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addSlave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closeSocketExceptSlaves</a:t>
                      </a:r>
                      <a:r>
                        <a:rPr lang="en-US" altLang="ko-KR" sz="1100" dirty="0" smtClean="0"/>
                        <a:t>(): </a:t>
                      </a:r>
                      <a:r>
                        <a:rPr lang="en-US" altLang="ko-KR" sz="1100" dirty="0" smtClean="0"/>
                        <a:t>Unit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>
            <a:stCxn id="4" idx="3"/>
            <a:endCxn id="7" idx="1"/>
          </p:cNvCxnSpPr>
          <p:nvPr/>
        </p:nvCxnSpPr>
        <p:spPr>
          <a:xfrm flipV="1">
            <a:off x="4995557" y="4907836"/>
            <a:ext cx="28941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44707"/>
              </p:ext>
            </p:extLst>
          </p:nvPr>
        </p:nvGraphicFramePr>
        <p:xfrm>
          <a:off x="7889704" y="4100248"/>
          <a:ext cx="3660228" cy="1615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8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SocketHandler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socket: </a:t>
                      </a:r>
                      <a:r>
                        <a:rPr lang="en-US" altLang="ko-KR" sz="1100" dirty="0" smtClean="0"/>
                        <a:t>Socket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1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startListen</a:t>
                      </a:r>
                      <a:r>
                        <a:rPr lang="en-US" altLang="ko-KR" sz="1100" baseline="0" dirty="0" smtClean="0"/>
                        <a:t>(Message =&gt; Unit):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smtClean="0"/>
                        <a:t>terminate(): Unit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sendMessage</a:t>
                      </a:r>
                      <a:r>
                        <a:rPr lang="en-US" altLang="ko-KR" sz="1100" dirty="0" smtClean="0"/>
                        <a:t>(Message): </a:t>
                      </a:r>
                      <a:r>
                        <a:rPr lang="en-US" altLang="ko-KR" sz="1100" dirty="0" smtClean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59091"/>
              </p:ext>
            </p:extLst>
          </p:nvPr>
        </p:nvGraphicFramePr>
        <p:xfrm>
          <a:off x="1335329" y="1618414"/>
          <a:ext cx="3660228" cy="180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22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7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《abstract》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StateManager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err="1" smtClean="0"/>
                        <a:t>messageQueue</a:t>
                      </a:r>
                      <a:r>
                        <a:rPr lang="en-US" altLang="ko-KR" sz="1100" dirty="0" smtClean="0"/>
                        <a:t>: Queue[(Message, </a:t>
                      </a:r>
                      <a:r>
                        <a:rPr lang="en-US" altLang="ko-KR" sz="1100" dirty="0" err="1" smtClean="0"/>
                        <a:t>SlaveHandler</a:t>
                      </a:r>
                      <a:r>
                        <a:rPr lang="en-US" altLang="ko-KR" sz="1100" dirty="0" smtClean="0"/>
                        <a:t>)]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1449"/>
                  </a:ext>
                </a:extLst>
              </a:tr>
              <a:tr h="80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addMessage</a:t>
                      </a:r>
                      <a:r>
                        <a:rPr lang="en-US" altLang="ko-KR" sz="1100" baseline="0" dirty="0" smtClean="0"/>
                        <a:t>(Message, </a:t>
                      </a:r>
                      <a:r>
                        <a:rPr lang="en-US" altLang="ko-KR" sz="1100" baseline="0" dirty="0" err="1" smtClean="0"/>
                        <a:t>SlaveHandler</a:t>
                      </a:r>
                      <a:r>
                        <a:rPr lang="en-US" altLang="ko-KR" sz="1100" baseline="0" dirty="0" smtClean="0"/>
                        <a:t>): </a:t>
                      </a:r>
                      <a:r>
                        <a:rPr lang="en-US" altLang="ko-KR" sz="1100" baseline="0" dirty="0" smtClean="0"/>
                        <a:t>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start(): Unit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# </a:t>
                      </a:r>
                      <a:r>
                        <a:rPr lang="en-US" altLang="ko-KR" sz="1100" baseline="0" dirty="0" err="1" smtClean="0"/>
                        <a:t>handleMessage</a:t>
                      </a:r>
                      <a:r>
                        <a:rPr lang="en-US" altLang="ko-KR" sz="1100" baseline="0" dirty="0" smtClean="0"/>
                        <a:t>(Message):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0468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stCxn id="4" idx="0"/>
            <a:endCxn id="8" idx="2"/>
          </p:cNvCxnSpPr>
          <p:nvPr/>
        </p:nvCxnSpPr>
        <p:spPr>
          <a:xfrm flipV="1">
            <a:off x="3165443" y="3421731"/>
            <a:ext cx="0" cy="37820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3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26" idx="3"/>
            <a:endCxn id="53" idx="0"/>
          </p:cNvCxnSpPr>
          <p:nvPr/>
        </p:nvCxnSpPr>
        <p:spPr>
          <a:xfrm>
            <a:off x="8129219" y="2471096"/>
            <a:ext cx="2390946" cy="1025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8957441" cy="4755865"/>
          </a:xfrm>
        </p:spPr>
        <p:txBody>
          <a:bodyPr/>
          <a:lstStyle/>
          <a:p>
            <a:r>
              <a:rPr lang="en-US" altLang="ko-KR" sz="2000" dirty="0" smtClean="0"/>
              <a:t>abstract class Message</a:t>
            </a:r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342900" indent="-342900"/>
            <a:r>
              <a:rPr lang="en-US" altLang="ko-KR" sz="2000" dirty="0"/>
              <a:t>class Slave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ip</a:t>
            </a:r>
            <a:r>
              <a:rPr lang="en-US" altLang="ko-KR" sz="1600" dirty="0"/>
              <a:t>: String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port: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dataSize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toByteArray</a:t>
            </a:r>
            <a:r>
              <a:rPr lang="en-US" altLang="ko-KR" sz="1600" dirty="0"/>
              <a:t>(): Array[byte]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2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0412" y="2020066"/>
            <a:ext cx="103833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type Key = Array[Byte]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SlaveInfoMessage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slaveInfos</a:t>
            </a:r>
            <a:r>
              <a:rPr lang="en-US" altLang="ko-KR" dirty="0" smtClean="0"/>
              <a:t>: Vector[Slave],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pivotValues</a:t>
            </a:r>
            <a:r>
              <a:rPr lang="en-US" altLang="ko-KR" dirty="0" smtClean="0"/>
              <a:t>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SampleMessage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dataSize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samples: Vector[Key])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object </a:t>
            </a:r>
            <a:r>
              <a:rPr lang="en-US" altLang="ko-KR" dirty="0" err="1" smtClean="0"/>
              <a:t>DoneMessage</a:t>
            </a:r>
            <a:r>
              <a:rPr lang="en-US" altLang="ko-KR" dirty="0" smtClean="0"/>
              <a:t>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DataInfoMessage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sizes: Vector[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DataMessage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partitionNum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data: Array[Byte])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556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5370959" cy="475586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Master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tate: </a:t>
            </a:r>
            <a:r>
              <a:rPr lang="en-US" altLang="ko-KR" sz="1600" dirty="0" err="1" smtClean="0"/>
              <a:t>MasterState</a:t>
            </a:r>
            <a:endParaRPr lang="en-US" altLang="ko-KR" sz="1600" dirty="0" smtClean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connectionListener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ConnectionListener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numSlave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connected: Set[</a:t>
            </a:r>
            <a:r>
              <a:rPr lang="en-US" altLang="ko-KR" sz="1600" dirty="0" err="1" smtClean="0"/>
              <a:t>SlaveListener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slaves: Map[Socket, 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messageQueue</a:t>
            </a:r>
            <a:r>
              <a:rPr lang="en-US" altLang="ko-KR" sz="1600" dirty="0" smtClean="0"/>
              <a:t>: Queue[(Message, Socket)]</a:t>
            </a:r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initServerSocket</a:t>
            </a:r>
            <a:r>
              <a:rPr lang="en-US" altLang="ko-KR" sz="1600" dirty="0" smtClean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acceptConnections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List[Future[List[Key]]]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samplingFuture</a:t>
            </a:r>
            <a:r>
              <a:rPr lang="en-US" altLang="ko-KR" sz="1600" dirty="0" smtClean="0"/>
              <a:t>(Socket): Future[List[Key]]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(Socket, Slave): Unit</a:t>
            </a:r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09159" y="73551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recvSampleMsg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): </a:t>
            </a:r>
            <a:r>
              <a:rPr lang="en-US" altLang="ko-KR" sz="1600" dirty="0" err="1" smtClean="0"/>
              <a:t>SampleMsg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(Sample)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waitSamples</a:t>
            </a:r>
            <a:r>
              <a:rPr lang="en-US" altLang="ko-KR" sz="1600" dirty="0" smtClean="0"/>
              <a:t>(List[Future[List[Key]]]): List[Key]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calcPivots</a:t>
            </a:r>
            <a:r>
              <a:rPr lang="en-US" altLang="ko-KR" sz="1600" dirty="0" smtClean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makeComputeFuture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(Compute)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sendSlavesInfoMsg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waitDoneMessage</a:t>
            </a:r>
            <a:r>
              <a:rPr lang="en-US" altLang="ko-KR" sz="1600" dirty="0" smtClean="0"/>
              <a:t>(): Unit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(Success)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closeAllSocket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Serializable interface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accepts socket connection only</a:t>
            </a:r>
          </a:p>
          <a:p>
            <a:r>
              <a:rPr lang="en-US" altLang="ko-KR" dirty="0" smtClean="0"/>
              <a:t>Listeners redirect message</a:t>
            </a:r>
            <a:r>
              <a:rPr lang="en-US" altLang="ko-KR" dirty="0"/>
              <a:t>s</a:t>
            </a:r>
            <a:r>
              <a:rPr lang="en-US" altLang="ko-KR" dirty="0" smtClean="0"/>
              <a:t> to master</a:t>
            </a:r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978024"/>
            <a:ext cx="5650207" cy="4755865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class Slave</a:t>
            </a:r>
            <a:r>
              <a:rPr lang="en-US" altLang="ko-KR" sz="2000" dirty="0" smtClean="0"/>
              <a:t>: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slaveNumber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partitionSize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Socket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slaves: List[Slave]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pivots: List[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connectToMaster</a:t>
            </a:r>
            <a:r>
              <a:rPr lang="en-US" altLang="ko-KR" sz="1600" dirty="0" smtClean="0"/>
              <a:t>(String,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(sample)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getDataSize</a:t>
            </a:r>
            <a:r>
              <a:rPr lang="en-US" altLang="ko-KR" sz="1600" dirty="0"/>
              <a:t>(): </a:t>
            </a:r>
            <a:r>
              <a:rPr lang="en-US" altLang="ko-KR" sz="1600" dirty="0" smtClean="0"/>
              <a:t>Long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sample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sampleSingleFile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sendSampleMsg</a:t>
            </a:r>
            <a:r>
              <a:rPr lang="en-US" altLang="ko-KR" sz="1600" dirty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recvSlaveInfoMsg</a:t>
            </a:r>
            <a:r>
              <a:rPr lang="en-US" altLang="ko-KR" sz="1600" dirty="0"/>
              <a:t>(): </a:t>
            </a:r>
            <a:r>
              <a:rPr lang="en-US" altLang="ko-KR" sz="1600" dirty="0" err="1" smtClean="0"/>
              <a:t>SlaveInfoMsg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SlaveInfoMsg</a:t>
            </a:r>
            <a:r>
              <a:rPr lang="en-US" altLang="ko-KR" sz="1600" dirty="0"/>
              <a:t>): Unit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29528" y="510917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(Compute)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recvFromSingleSlave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p</a:t>
            </a:r>
            <a:r>
              <a:rPr lang="en-US" altLang="ko-KR" sz="1600" dirty="0" smtClean="0"/>
              <a:t>artition():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partitionSingleFile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sort():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sortSingleFile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shuffle():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sendPartitionTo</a:t>
            </a:r>
            <a:r>
              <a:rPr lang="en-US" altLang="ko-KR" sz="1600" dirty="0" smtClean="0"/>
              <a:t>(Slave):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sendDoneMsg</a:t>
            </a:r>
            <a:r>
              <a:rPr lang="en-US" altLang="ko-KR" sz="1600" dirty="0" smtClean="0"/>
              <a:t>(): Unit</a:t>
            </a:r>
          </a:p>
        </p:txBody>
      </p:sp>
    </p:spTree>
    <p:extLst>
      <p:ext uri="{BB962C8B-B14F-4D97-AF65-F5344CB8AC3E}">
        <p14:creationId xmlns:p14="http://schemas.microsoft.com/office/powerpoint/2010/main" val="4159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calculatesCorrectPivot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 (</a:t>
            </a:r>
            <a:r>
              <a:rPr lang="en-US" altLang="ko-KR" dirty="0" err="1" smtClean="0"/>
              <a:t>SlaveHandler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26042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samples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</a:t>
                      </a:r>
                      <a:r>
                        <a:rPr lang="en-US" altLang="ko-KR" sz="1400" b="0" dirty="0" smtClean="0"/>
                        <a:t>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err="1" smtClean="0"/>
                        <a:t>SocketHandler</a:t>
                      </a:r>
                      <a:r>
                        <a:rPr lang="en-US" altLang="ko-KR" sz="1400" b="0" dirty="0" smtClean="0"/>
                        <a:t> (null at sender side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dirty="0" err="1" smtClean="0"/>
                        <a:t>SocketHandler</a:t>
                      </a:r>
                      <a:r>
                        <a:rPr lang="en-US" altLang="ko-KR" sz="1400" b="0" dirty="0" smtClean="0"/>
                        <a:t> (null at sender side</a:t>
                      </a:r>
                      <a:r>
                        <a:rPr lang="en-US" altLang="ko-KR" sz="1400" b="0" baseline="0" dirty="0" smtClean="0"/>
                        <a:t>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400" b="0" dirty="0" smtClean="0"/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data (8 bytes, Long)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samples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Sample data (10 bytes)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smtClean="0"/>
                        <a:t>     * (# of samples)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97856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connection request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Server</a:t>
                      </a:r>
                      <a:r>
                        <a:rPr lang="en-US" altLang="ko-KR" sz="1400" b="0" baseline="0" dirty="0" smtClean="0"/>
                        <a:t> s</a:t>
                      </a:r>
                      <a:r>
                        <a:rPr lang="en-US" altLang="ko-KR" sz="1400" b="0" dirty="0" smtClean="0"/>
                        <a:t>ocket</a:t>
                      </a:r>
                      <a:r>
                        <a:rPr lang="en-US" altLang="ko-KR" sz="1400" b="0" baseline="0" dirty="0" smtClean="0"/>
                        <a:t> accepts a client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Socket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31580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#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IP, Port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Assigned partition # for each slave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 for each partition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slaves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partitions (4 bytes, Integer)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IP (16 bytes, Array[byte])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Port (4 bytes, Integer)               * (# of slaves)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Pivots</a:t>
                      </a:r>
                      <a:r>
                        <a:rPr lang="en-US" altLang="ko-KR" sz="1400" baseline="0" dirty="0" smtClean="0"/>
                        <a:t> (10 bytes, Key) * ((# of slaves) - 1)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294213" y="5126265"/>
            <a:ext cx="2901988" cy="5134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2021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sort for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sorting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PartitionReceiver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21159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62365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PartitionSender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Sended</a:t>
                      </a:r>
                      <a:r>
                        <a:rPr lang="en-US" altLang="ko-KR" sz="1400" b="0" dirty="0" smtClean="0"/>
                        <a:t> partitions to all other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1163</Words>
  <Application>Microsoft Office PowerPoint</Application>
  <PresentationFormat>와이드스크린</PresentationFormat>
  <Paragraphs>413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Slave -&gt; Master (SlaveHandler)</vt:lpstr>
      <vt:lpstr>ConnectionListener -&gt; Master</vt:lpstr>
      <vt:lpstr>PivotCalculator -&gt; Master</vt:lpstr>
      <vt:lpstr>Sorter -&gt; Slave</vt:lpstr>
      <vt:lpstr>PartitionReceiver -&gt; Slave</vt:lpstr>
      <vt:lpstr>PartitionSender -&gt; Slave</vt:lpstr>
      <vt:lpstr>Shuffler -&gt; Slave</vt:lpstr>
      <vt:lpstr>PartitionSender -&gt; PartitionReceiver</vt:lpstr>
      <vt:lpstr>Modules</vt:lpstr>
      <vt:lpstr>Overall Communication</vt:lpstr>
      <vt:lpstr>Master Modules</vt:lpstr>
      <vt:lpstr>Slave Modules</vt:lpstr>
      <vt:lpstr>State Diagrams</vt:lpstr>
      <vt:lpstr>PowerPoint 프레젠테이션</vt:lpstr>
      <vt:lpstr>Master</vt:lpstr>
      <vt:lpstr>Slave</vt:lpstr>
      <vt:lpstr>State Description</vt:lpstr>
      <vt:lpstr>Init (Master)</vt:lpstr>
      <vt:lpstr>Init (Slave)</vt:lpstr>
      <vt:lpstr>Master Sample</vt:lpstr>
      <vt:lpstr>Client Sample</vt:lpstr>
      <vt:lpstr>Slave Compute Order</vt:lpstr>
      <vt:lpstr>Classes</vt:lpstr>
      <vt:lpstr>Messages</vt:lpstr>
      <vt:lpstr>Messages</vt:lpstr>
      <vt:lpstr>Master</vt:lpstr>
      <vt:lpstr>Slave</vt:lpstr>
      <vt:lpstr>Tests</vt:lpstr>
      <vt:lpstr>Sample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KHPARK</cp:lastModifiedBy>
  <cp:revision>357</cp:revision>
  <dcterms:created xsi:type="dcterms:W3CDTF">2016-10-03T17:42:18Z</dcterms:created>
  <dcterms:modified xsi:type="dcterms:W3CDTF">2016-10-29T14:18:53Z</dcterms:modified>
</cp:coreProperties>
</file>