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Clean Code (Chapter 2-4)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Intention-Revealing Names</a:t>
            </a:r>
          </a:p>
          <a:p>
            <a:pPr lvl="1"/>
            <a:r>
              <a:rPr lang="en-US" altLang="ko-KR" sz="2000" dirty="0" smtClean="0"/>
              <a:t>If a name requires a comment, then the name does not reveal its intent</a:t>
            </a:r>
          </a:p>
          <a:p>
            <a:pPr lvl="1"/>
            <a:r>
              <a:rPr lang="en-US" altLang="ko-KR" sz="2000" dirty="0" smtClean="0"/>
              <a:t>Specify what is being measured and the unit of that measurement</a:t>
            </a:r>
          </a:p>
          <a:p>
            <a:pPr lvl="1"/>
            <a:r>
              <a:rPr lang="en-US" altLang="ko-KR" sz="2000" dirty="0" smtClean="0"/>
              <a:t>The problem is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implicity</a:t>
            </a:r>
            <a:r>
              <a:rPr lang="en-US" altLang="ko-KR" sz="2000" dirty="0" smtClean="0"/>
              <a:t> of the code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Avoid Disinformation</a:t>
            </a:r>
          </a:p>
          <a:p>
            <a:pPr lvl="1"/>
            <a:r>
              <a:rPr lang="en-US" altLang="ko-KR" sz="2000" dirty="0" smtClean="0"/>
              <a:t>Avoid words whose entrenched meanings vary from our intended meaning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aix</a:t>
            </a:r>
            <a:r>
              <a:rPr lang="en-US" altLang="ko-KR" sz="2000" dirty="0" smtClean="0"/>
              <a:t>, and </a:t>
            </a:r>
            <a:r>
              <a:rPr lang="en-US" altLang="ko-KR" sz="2000" dirty="0" err="1" smtClean="0"/>
              <a:t>sco</a:t>
            </a:r>
            <a:r>
              <a:rPr lang="en-US" altLang="ko-KR" sz="2000" dirty="0" smtClean="0"/>
              <a:t> (The names suggest Unix platforms)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accountList</a:t>
            </a:r>
            <a:r>
              <a:rPr lang="en-US" altLang="ko-KR" sz="2000" dirty="0" smtClean="0"/>
              <a:t> unless it’s actually a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Make Meaningful Distinctions</a:t>
            </a:r>
          </a:p>
          <a:p>
            <a:pPr lvl="1"/>
            <a:r>
              <a:rPr lang="en-US" altLang="ko-KR" sz="2000" dirty="0" smtClean="0"/>
              <a:t>Number-series naming (a1, a2, …, </a:t>
            </a:r>
            <a:r>
              <a:rPr lang="en-US" altLang="ko-KR" sz="2000" dirty="0" err="1" smtClean="0"/>
              <a:t>aN</a:t>
            </a:r>
            <a:r>
              <a:rPr lang="en-US" altLang="ko-KR" sz="2000" dirty="0" smtClean="0"/>
              <a:t>) is </a:t>
            </a:r>
            <a:r>
              <a:rPr lang="en-US" altLang="ko-KR" sz="2000" dirty="0" err="1" smtClean="0"/>
              <a:t>noninformative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Noise words are another meaningless distinction. (e.g. </a:t>
            </a:r>
            <a:r>
              <a:rPr lang="en-US" altLang="ko-KR" sz="2000" dirty="0" err="1" smtClean="0"/>
              <a:t>ProductInfo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ProductData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Noise words are redundant (e.g. </a:t>
            </a:r>
            <a:r>
              <a:rPr lang="en-US" altLang="ko-KR" sz="2000" dirty="0" err="1" smtClean="0"/>
              <a:t>NameString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CustomerObject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Use Pronounceable Names</a:t>
            </a:r>
          </a:p>
          <a:p>
            <a:pPr lvl="1"/>
            <a:r>
              <a:rPr lang="en-US" altLang="ko-KR" sz="2000" dirty="0" smtClean="0"/>
              <a:t>This matters because programming is a social activity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Searchable Names</a:t>
            </a:r>
          </a:p>
          <a:p>
            <a:pPr lvl="1"/>
            <a:r>
              <a:rPr lang="en-US" altLang="ko-KR" sz="2000" dirty="0" smtClean="0"/>
              <a:t>Encoding information into names adds an extra burden of deciphering</a:t>
            </a:r>
          </a:p>
          <a:p>
            <a:pPr lvl="1"/>
            <a:r>
              <a:rPr lang="en-US" altLang="ko-KR" sz="2000" dirty="0" smtClean="0"/>
              <a:t>Encoding name is seldom pronounceable and are easy to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-type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Avoid Mental Mapping</a:t>
            </a:r>
          </a:p>
          <a:p>
            <a:pPr lvl="1"/>
            <a:r>
              <a:rPr lang="en-US" altLang="ko-KR" sz="2000" dirty="0" smtClean="0"/>
              <a:t>You shouldn’t have to mentally translate your names into other names</a:t>
            </a:r>
          </a:p>
          <a:p>
            <a:pPr lvl="1"/>
            <a:r>
              <a:rPr lang="en-US" altLang="ko-KR" sz="2000" dirty="0" smtClean="0"/>
              <a:t>In most context single-letter name is a poor choice (except for loop counters)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 smtClean="0">
                <a:solidFill>
                  <a:srgbClr val="FF0000"/>
                </a:solidFill>
              </a:rPr>
              <a:t>Solution Domain Names</a:t>
            </a:r>
            <a:r>
              <a:rPr lang="en-US" altLang="ko-KR" sz="2000" dirty="0" smtClean="0"/>
              <a:t> or </a:t>
            </a:r>
            <a:r>
              <a:rPr lang="en-US" altLang="ko-KR" sz="2000" dirty="0" smtClean="0">
                <a:solidFill>
                  <a:srgbClr val="FF0000"/>
                </a:solidFill>
              </a:rPr>
              <a:t>Problem Domain Names </a:t>
            </a:r>
            <a:r>
              <a:rPr lang="en-US" altLang="ko-KR" sz="2000" dirty="0" smtClean="0"/>
              <a:t>(but separate them)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Others</a:t>
            </a:r>
          </a:p>
          <a:p>
            <a:pPr lvl="1"/>
            <a:r>
              <a:rPr lang="en-US" altLang="ko-KR" sz="2000" dirty="0" smtClean="0"/>
              <a:t>Class name should have noun or noun phrase</a:t>
            </a:r>
          </a:p>
          <a:p>
            <a:pPr lvl="1"/>
            <a:r>
              <a:rPr lang="en-US" altLang="ko-KR" sz="2000" dirty="0" smtClean="0"/>
              <a:t>Method name should have verb or verb phrase</a:t>
            </a:r>
          </a:p>
          <a:p>
            <a:pPr lvl="1"/>
            <a:r>
              <a:rPr lang="en-US" altLang="ko-KR" sz="2000" dirty="0" smtClean="0"/>
              <a:t>Choose clarity over entertainment value</a:t>
            </a:r>
          </a:p>
          <a:p>
            <a:pPr lvl="1"/>
            <a:r>
              <a:rPr lang="en-US" altLang="ko-KR" sz="2000" dirty="0" smtClean="0"/>
              <a:t>Pick one word for one abstract concept and stick with it</a:t>
            </a:r>
          </a:p>
          <a:p>
            <a:pPr lvl="1"/>
            <a:r>
              <a:rPr lang="en-US" altLang="ko-KR" sz="2000" dirty="0" smtClean="0"/>
              <a:t>Avoid using the same word for two purposes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Write </a:t>
            </a:r>
            <a:r>
              <a:rPr lang="en-US" altLang="ko-KR" sz="2400" dirty="0" smtClean="0">
                <a:solidFill>
                  <a:srgbClr val="FF0000"/>
                </a:solidFill>
              </a:rPr>
              <a:t>Small</a:t>
            </a:r>
            <a:r>
              <a:rPr lang="en-US" altLang="ko-KR" sz="2400" dirty="0" smtClean="0"/>
              <a:t> Functions</a:t>
            </a:r>
          </a:p>
          <a:p>
            <a:pPr lvl="1"/>
            <a:r>
              <a:rPr lang="en-US" altLang="ko-KR" sz="2000" dirty="0" smtClean="0"/>
              <a:t>Much easier to understand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The indent level of a function should not be greater than one or two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Functions Should Do One Thing</a:t>
            </a:r>
            <a:endParaRPr lang="en-US" altLang="ko-KR" sz="2000" dirty="0"/>
          </a:p>
          <a:p>
            <a:r>
              <a:rPr lang="en-US" altLang="ko-KR" sz="2400" dirty="0" smtClean="0"/>
              <a:t>One Level of Abstraction per Function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Switch Statement</a:t>
            </a:r>
          </a:p>
          <a:p>
            <a:pPr lvl="1"/>
            <a:r>
              <a:rPr lang="en-US" altLang="ko-KR" sz="2000" dirty="0" smtClean="0"/>
              <a:t>Make sure that switch statement is never repeated (with polymorphism)</a:t>
            </a:r>
          </a:p>
          <a:p>
            <a:pPr lvl="1"/>
            <a:r>
              <a:rPr lang="en-US" altLang="ko-KR" sz="2000" dirty="0" smtClean="0"/>
              <a:t>Bury the switch statement </a:t>
            </a:r>
            <a:r>
              <a:rPr lang="en-US" altLang="ko-KR" sz="2000" dirty="0" smtClean="0"/>
              <a:t>in the basement of an Abstract Factory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6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 Descriptive Names</a:t>
            </a:r>
          </a:p>
          <a:p>
            <a:pPr lvl="1"/>
            <a:r>
              <a:rPr lang="en-US" altLang="ko-KR" sz="2000" dirty="0" smtClean="0"/>
              <a:t>A long descriptive name is better than a short enigmatic name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Try several different names and read the code with each in place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104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Functions Arguments</a:t>
            </a:r>
          </a:p>
          <a:p>
            <a:pPr lvl="1"/>
            <a:r>
              <a:rPr lang="en-US" altLang="ko-KR" sz="2000" dirty="0"/>
              <a:t>Readers have to interpret the arguments each time they saw it.</a:t>
            </a:r>
          </a:p>
          <a:p>
            <a:pPr lvl="1"/>
            <a:r>
              <a:rPr lang="en-US" altLang="ko-KR" sz="2000" dirty="0"/>
              <a:t>Arguments are even harder from a testing point of </a:t>
            </a:r>
            <a:r>
              <a:rPr lang="en-US" altLang="ko-KR" sz="2000" dirty="0" smtClean="0"/>
              <a:t>view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Monadic</a:t>
            </a:r>
            <a:endParaRPr lang="en-US" altLang="ko-KR" sz="2400" dirty="0"/>
          </a:p>
          <a:p>
            <a:pPr lvl="1"/>
            <a:r>
              <a:rPr lang="en-US" altLang="ko-KR" sz="2000" dirty="0"/>
              <a:t>Asking a question</a:t>
            </a:r>
          </a:p>
          <a:p>
            <a:pPr lvl="1"/>
            <a:r>
              <a:rPr lang="en-US" altLang="ko-KR" sz="2000" dirty="0"/>
              <a:t>transforming and return (don’t use argument for output)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80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388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Clean Code (Chapter 2-4)</vt:lpstr>
      <vt:lpstr>Chapter 2: Meaningful Names</vt:lpstr>
      <vt:lpstr>Chapter 2: Meaningful Names</vt:lpstr>
      <vt:lpstr>Chapter 2: Meaningful Names</vt:lpstr>
      <vt:lpstr>Chapter 3: Functions</vt:lpstr>
      <vt:lpstr>Chapter 3: Functions</vt:lpstr>
      <vt:lpstr>Chapter 3: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KHPARK</cp:lastModifiedBy>
  <cp:revision>15</cp:revision>
  <dcterms:created xsi:type="dcterms:W3CDTF">2016-09-19T21:25:48Z</dcterms:created>
  <dcterms:modified xsi:type="dcterms:W3CDTF">2016-09-20T03:16:40Z</dcterms:modified>
</cp:coreProperties>
</file>