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18" r:id="rId8"/>
    <p:sldId id="308" r:id="rId9"/>
    <p:sldId id="309" r:id="rId10"/>
    <p:sldId id="310" r:id="rId11"/>
    <p:sldId id="311" r:id="rId12"/>
    <p:sldId id="272" r:id="rId13"/>
    <p:sldId id="312" r:id="rId14"/>
    <p:sldId id="313" r:id="rId15"/>
    <p:sldId id="314" r:id="rId16"/>
    <p:sldId id="315" r:id="rId17"/>
    <p:sldId id="275" r:id="rId18"/>
    <p:sldId id="304" r:id="rId19"/>
    <p:sldId id="257" r:id="rId20"/>
    <p:sldId id="307" r:id="rId21"/>
    <p:sldId id="285" r:id="rId22"/>
    <p:sldId id="316" r:id="rId23"/>
    <p:sldId id="317" r:id="rId24"/>
    <p:sldId id="291" r:id="rId25"/>
    <p:sldId id="290" r:id="rId26"/>
    <p:sldId id="284" r:id="rId27"/>
    <p:sldId id="277" r:id="rId28"/>
    <p:sldId id="297" r:id="rId29"/>
    <p:sldId id="295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2596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8384" y="2939073"/>
            <a:ext cx="245317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746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</a:t>
            </a:r>
          </a:p>
          <a:p>
            <a:pPr algn="ctr"/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8384" y="3730288"/>
            <a:ext cx="2453174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384" y="3232967"/>
            <a:ext cx="2453174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2" y="1374209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handler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sample to samples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3080" y="1782178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735818" y="2161170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3069641" y="1956048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958580" y="471348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848752" y="4416757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848445" y="570897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6145476" y="4887351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8503033" y="6085865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37514" y="2700551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51398" y="2519786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439824" y="1132188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58989" y="918962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39824" y="2452680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39825" y="2224471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439825" y="1824041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58990" y="1626636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28001" y="3486825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28002" y="3258616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28002" y="3019292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583118" y="2834491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457767" y="5109703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443590" y="5845909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416180" y="4031862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583118" y="3837278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28000" y="4583975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583118" y="4366718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451417" y="6305591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883578" y="5303571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883578" y="5068635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Connection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35001"/>
              </p:ext>
            </p:extLst>
          </p:nvPr>
        </p:nvGraphicFramePr>
        <p:xfrm>
          <a:off x="1267647" y="3854804"/>
          <a:ext cx="3660228" cy="267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(Socket):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socketMessageHandler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4408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/>
                        <a:t>+ start():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927875" y="4852728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7105"/>
              </p:ext>
            </p:extLst>
          </p:nvPr>
        </p:nvGraphicFramePr>
        <p:xfrm>
          <a:off x="7761341" y="4455422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>
            <a:endCxn id="5" idx="1"/>
          </p:cNvCxnSpPr>
          <p:nvPr/>
        </p:nvCxnSpPr>
        <p:spPr>
          <a:xfrm flipV="1">
            <a:off x="4927875" y="1853114"/>
            <a:ext cx="2833466" cy="2602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93731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– Connection 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2168"/>
              </p:ext>
            </p:extLst>
          </p:nvPr>
        </p:nvGraphicFramePr>
        <p:xfrm>
          <a:off x="1335329" y="3799940"/>
          <a:ext cx="3660228" cy="2383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masterIP</a:t>
                      </a:r>
                      <a:r>
                        <a:rPr lang="en-US" altLang="ko-KR" sz="1100" baseline="0" dirty="0" smtClean="0"/>
                        <a:t>: String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masterPort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initHandleMessage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handleSampleMessage</a:t>
                      </a:r>
                      <a:r>
                        <a:rPr lang="en-US" altLang="ko-KR" sz="1100" baseline="0" smtClean="0"/>
                        <a:t>(Message):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socketMessageHandler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4" idx="3"/>
            <a:endCxn id="7" idx="1"/>
          </p:cNvCxnSpPr>
          <p:nvPr/>
        </p:nvCxnSpPr>
        <p:spPr>
          <a:xfrm flipV="1">
            <a:off x="4995557" y="4962156"/>
            <a:ext cx="2894147" cy="29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51536"/>
              </p:ext>
            </p:extLst>
          </p:nvPr>
        </p:nvGraphicFramePr>
        <p:xfrm>
          <a:off x="7889704" y="4100248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5719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abstract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Message</a:t>
            </a:r>
            <a:r>
              <a:rPr lang="ko-KR" altLang="ko-KR" sz="1400" dirty="0">
                <a:latin typeface="+mn-ea"/>
              </a:rPr>
              <a:t/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 err="1">
                <a:latin typeface="+mn-ea"/>
              </a:rPr>
              <a:t>case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ConnectionMessage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socket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Socket</a:t>
            </a:r>
            <a:r>
              <a:rPr lang="ko-KR" altLang="ko-KR" sz="1400" dirty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Message</a:t>
            </a:r>
            <a:r>
              <a:rPr lang="ko-KR" altLang="ko-KR" sz="1400" dirty="0">
                <a:latin typeface="+mn-ea"/>
              </a:rPr>
              <a:t/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 err="1">
                <a:latin typeface="+mn-ea"/>
              </a:rPr>
              <a:t>case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SampleMessage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numData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Int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keys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Array</a:t>
            </a:r>
            <a:r>
              <a:rPr lang="ko-KR" altLang="ko-KR" sz="1400" dirty="0">
                <a:latin typeface="+mn-ea"/>
              </a:rPr>
              <a:t>[</a:t>
            </a:r>
            <a:r>
              <a:rPr lang="ko-KR" altLang="ko-KR" sz="1400" dirty="0" err="1">
                <a:latin typeface="+mn-ea"/>
              </a:rPr>
              <a:t>Key</a:t>
            </a:r>
            <a:r>
              <a:rPr lang="ko-KR" altLang="ko-KR" sz="1400" dirty="0">
                <a:latin typeface="+mn-ea"/>
              </a:rPr>
              <a:t>], </a:t>
            </a:r>
            <a:r>
              <a:rPr lang="ko-KR" altLang="ko-KR" sz="1400" dirty="0" err="1">
                <a:latin typeface="+mn-ea"/>
              </a:rPr>
              <a:t>handler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 smtClean="0">
                <a:latin typeface="+mn-ea"/>
              </a:rPr>
              <a:t>SocketHandler</a:t>
            </a:r>
            <a:r>
              <a:rPr lang="ko-KR" altLang="ko-KR" sz="1400" dirty="0" smtClean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Message</a:t>
            </a:r>
            <a:endParaRPr lang="en-US" altLang="ko-KR" sz="1400" dirty="0" smtClean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abstract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SendableMessage</a:t>
            </a: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 smtClean="0">
                <a:latin typeface="+mn-ea"/>
              </a:rPr>
              <a:t>case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class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Sendable</a:t>
            </a:r>
            <a:r>
              <a:rPr lang="ko-KR" altLang="ko-KR" sz="1400" dirty="0" err="1" smtClean="0">
                <a:latin typeface="+mn-ea"/>
              </a:rPr>
              <a:t>SampleMessage</a:t>
            </a:r>
            <a:r>
              <a:rPr lang="ko-KR" altLang="ko-KR" sz="1400" dirty="0" smtClean="0">
                <a:latin typeface="+mn-ea"/>
              </a:rPr>
              <a:t>(</a:t>
            </a:r>
            <a:r>
              <a:rPr lang="ko-KR" altLang="ko-KR" sz="1400" dirty="0" err="1" smtClean="0">
                <a:latin typeface="+mn-ea"/>
              </a:rPr>
              <a:t>numData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Int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keys</a:t>
            </a:r>
            <a:r>
              <a:rPr lang="ko-KR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ko-KR" sz="1400" dirty="0" smtClean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Sendable</a:t>
            </a:r>
            <a:r>
              <a:rPr lang="ko-KR" altLang="ko-KR" sz="1400" dirty="0" err="1" smtClean="0">
                <a:latin typeface="+mn-ea"/>
              </a:rPr>
              <a:t>Message</a:t>
            </a:r>
            <a:endParaRPr lang="ko-KR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Socket</a:t>
            </a:r>
            <a:r>
              <a:rPr lang="en-US" altLang="ko-KR" dirty="0" err="1" smtClean="0"/>
              <a:t>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31304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SocketHandler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 err="1" smtClean="0"/>
                        <a:t>SocketHandler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93548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794</Words>
  <Application>Microsoft Office PowerPoint</Application>
  <PresentationFormat>와이드스크린</PresentationFormat>
  <Paragraphs>329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(SocketHandler)</vt:lpstr>
      <vt:lpstr>ConnectionListener -&gt; Master</vt:lpstr>
      <vt:lpstr>PivotCalculator -&gt; Master</vt:lpstr>
      <vt:lpstr>Master(SocketHandler) -&gt; Slave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 - Connection (Master)</vt:lpstr>
      <vt:lpstr>Sample – Connection (Slave)</vt:lpstr>
      <vt:lpstr>Master Sample</vt:lpstr>
      <vt:lpstr>Client Sample</vt:lpstr>
      <vt:lpstr>Slave Compute Order</vt:lpstr>
      <vt:lpstr>Classes</vt:lpstr>
      <vt:lpstr>Messages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397</cp:revision>
  <dcterms:created xsi:type="dcterms:W3CDTF">2016-10-03T17:42:18Z</dcterms:created>
  <dcterms:modified xsi:type="dcterms:W3CDTF">2016-11-02T10:09:08Z</dcterms:modified>
</cp:coreProperties>
</file>