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Node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87919"/>
            <a:ext cx="1244935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Set up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581584" y="1987919"/>
            <a:ext cx="1804577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Listen slaves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696710" y="3022647"/>
            <a:ext cx="1537253" cy="604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Create Slave Handler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86083" y="2187249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797701" y="2500486"/>
            <a:ext cx="0" cy="42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118837" y="2500486"/>
            <a:ext cx="0" cy="42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73492" y="2465074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w</a:t>
            </a:r>
            <a:r>
              <a:rPr lang="en-US" altLang="ko-KR" sz="1000" dirty="0" smtClean="0"/>
              <a:t>henever</a:t>
            </a:r>
          </a:p>
          <a:p>
            <a:pPr algn="ctr"/>
            <a:r>
              <a:rPr lang="en-US" altLang="ko-KR" sz="1000" dirty="0"/>
              <a:t>s</a:t>
            </a:r>
            <a:r>
              <a:rPr lang="en-US" altLang="ko-KR" sz="1000" dirty="0" smtClean="0"/>
              <a:t>lave connected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5489132" y="1905092"/>
            <a:ext cx="1804577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sampling</a:t>
            </a:r>
          </a:p>
          <a:p>
            <a:pPr algn="ctr"/>
            <a:r>
              <a:rPr lang="en-US" altLang="ko-KR" sz="1400" dirty="0" smtClean="0"/>
              <a:t>of handlers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39167" y="1658871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w</a:t>
            </a:r>
            <a:r>
              <a:rPr lang="en-US" altLang="ko-KR" sz="1000" dirty="0" smtClean="0"/>
              <a:t>hile (</a:t>
            </a:r>
            <a:r>
              <a:rPr lang="en-US" altLang="ko-KR" sz="1000" dirty="0" err="1" smtClean="0"/>
              <a:t>numConnected</a:t>
            </a:r>
            <a:r>
              <a:rPr lang="en-US" altLang="ko-KR" sz="1000" dirty="0" smtClean="0"/>
              <a:t> &lt; </a:t>
            </a:r>
            <a:r>
              <a:rPr lang="en-US" altLang="ko-KR" sz="1000" dirty="0" err="1" smtClean="0"/>
              <a:t>numSlaves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384539" y="2176303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792158" y="1905092"/>
            <a:ext cx="1649285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Calculate</a:t>
            </a:r>
          </a:p>
          <a:p>
            <a:pPr algn="ctr"/>
            <a:r>
              <a:rPr lang="en-US" altLang="ko-KR" sz="1400" dirty="0" smtClean="0"/>
              <a:t>pivot values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91680" y="2176303"/>
            <a:ext cx="87240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703662" y="3975268"/>
            <a:ext cx="1219165" cy="371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488496" y="218724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d</a:t>
            </a:r>
            <a:r>
              <a:rPr lang="en-US" altLang="ko-KR" sz="1000" dirty="0" smtClean="0"/>
              <a:t>one signal</a:t>
            </a:r>
          </a:p>
          <a:p>
            <a:pPr algn="ctr"/>
            <a:r>
              <a:rPr lang="en-US" altLang="ko-KR" sz="1000" dirty="0"/>
              <a:t>t</a:t>
            </a:r>
            <a:r>
              <a:rPr lang="en-US" altLang="ko-KR" sz="1000" dirty="0" smtClean="0"/>
              <a:t>o handlers</a:t>
            </a:r>
            <a:endParaRPr lang="ko-KR" altLang="en-US" sz="1000" dirty="0"/>
          </a:p>
        </p:txBody>
      </p:sp>
      <p:cxnSp>
        <p:nvCxnSpPr>
          <p:cNvPr id="49" name="구부러진 연결선 48"/>
          <p:cNvCxnSpPr/>
          <p:nvPr/>
        </p:nvCxnSpPr>
        <p:spPr>
          <a:xfrm rot="16200000" flipH="1">
            <a:off x="4001275" y="2784819"/>
            <a:ext cx="1385284" cy="8166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63911" y="2827735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timeout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83069" y="4386323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terminate signal</a:t>
            </a:r>
          </a:p>
          <a:p>
            <a:pPr algn="ctr"/>
            <a:r>
              <a:rPr lang="en-US" altLang="ko-KR" sz="1000" dirty="0"/>
              <a:t>t</a:t>
            </a:r>
            <a:r>
              <a:rPr lang="en-US" altLang="ko-KR" sz="1000" dirty="0" smtClean="0"/>
              <a:t>o handlers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290062" y="2827735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disconnected</a:t>
            </a:r>
            <a:endParaRPr lang="ko-KR" altLang="en-US" sz="1000" dirty="0"/>
          </a:p>
        </p:txBody>
      </p:sp>
      <p:cxnSp>
        <p:nvCxnSpPr>
          <p:cNvPr id="68" name="구부러진 연결선 67"/>
          <p:cNvCxnSpPr/>
          <p:nvPr/>
        </p:nvCxnSpPr>
        <p:spPr>
          <a:xfrm rot="5400000">
            <a:off x="5313160" y="2807512"/>
            <a:ext cx="1320198" cy="8363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Handler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87919"/>
            <a:ext cx="1244935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Set up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541028" y="1987919"/>
            <a:ext cx="1804577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Listen samples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86083" y="2187249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904881" y="1905092"/>
            <a:ext cx="1548040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pivot</a:t>
            </a:r>
          </a:p>
          <a:p>
            <a:pPr algn="ctr"/>
            <a:r>
              <a:rPr lang="en-US" altLang="ko-KR" sz="1400" dirty="0" smtClean="0"/>
              <a:t>calculation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472907" y="2187249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93702" y="1901756"/>
            <a:ext cx="1879444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Sleep until all the</a:t>
            </a:r>
          </a:p>
          <a:p>
            <a:pPr algn="ctr"/>
            <a:r>
              <a:rPr lang="en-US" altLang="ko-KR" sz="1400" dirty="0"/>
              <a:t>s</a:t>
            </a:r>
            <a:r>
              <a:rPr lang="en-US" altLang="ko-KR" sz="1400" dirty="0" smtClean="0"/>
              <a:t>laves are connected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99721" y="2187249"/>
            <a:ext cx="812538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24808" y="221813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Send info. of</a:t>
            </a:r>
          </a:p>
          <a:p>
            <a:pPr algn="ctr"/>
            <a:r>
              <a:rPr lang="en-US" altLang="ko-KR" sz="1000" dirty="0" smtClean="0"/>
              <a:t>other slaves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044371" y="3788466"/>
            <a:ext cx="1219165" cy="371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72997" y="4199521"/>
            <a:ext cx="13901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terminate signal</a:t>
            </a:r>
          </a:p>
          <a:p>
            <a:pPr algn="ctr"/>
            <a:r>
              <a:rPr lang="en-US" altLang="ko-KR" sz="1000" dirty="0"/>
              <a:t>t</a:t>
            </a:r>
            <a:r>
              <a:rPr lang="en-US" altLang="ko-KR" sz="1000" dirty="0" smtClean="0"/>
              <a:t>o slave</a:t>
            </a:r>
          </a:p>
          <a:p>
            <a:pPr algn="ctr"/>
            <a:r>
              <a:rPr lang="en-US" altLang="ko-KR" sz="1000" dirty="0" smtClean="0"/>
              <a:t>(if not disconnected)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756455" y="3788466"/>
            <a:ext cx="1408670" cy="371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Disconnected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03733" y="419952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disconnected signal</a:t>
            </a:r>
          </a:p>
          <a:p>
            <a:pPr algn="ctr"/>
            <a:r>
              <a:rPr lang="en-US" altLang="ko-KR" sz="1000" dirty="0"/>
              <a:t>t</a:t>
            </a:r>
            <a:r>
              <a:rPr lang="en-US" altLang="ko-KR" sz="1000" dirty="0" smtClean="0"/>
              <a:t>o master node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290062" y="3978551"/>
            <a:ext cx="62882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0281" y="586032"/>
            <a:ext cx="7160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400" dirty="0" err="1" smtClean="0"/>
              <a:t>Arrowss</a:t>
            </a:r>
            <a:r>
              <a:rPr lang="en-US" altLang="ko-KR" sz="1400" dirty="0" smtClean="0"/>
              <a:t> to Disconnected, Terminate states are omitted</a:t>
            </a:r>
          </a:p>
          <a:p>
            <a:pPr marL="285750" indent="-285750" algn="just">
              <a:buFontTx/>
              <a:buChar char="-"/>
            </a:pPr>
            <a:r>
              <a:rPr lang="en-US" altLang="ko-KR" sz="1400" dirty="0" smtClean="0"/>
              <a:t>Transition to Disconnected </a:t>
            </a:r>
            <a:r>
              <a:rPr lang="en-US" altLang="ko-KR" sz="1400" dirty="0"/>
              <a:t>s</a:t>
            </a:r>
            <a:r>
              <a:rPr lang="en-US" altLang="ko-KR" sz="1400" dirty="0" smtClean="0"/>
              <a:t>tate occurs whenever is disconnected with slave</a:t>
            </a:r>
          </a:p>
          <a:p>
            <a:pPr marL="285750" indent="-285750" algn="just">
              <a:buFontTx/>
              <a:buChar char="-"/>
            </a:pPr>
            <a:r>
              <a:rPr lang="en-US" altLang="ko-KR" sz="1400" dirty="0" smtClean="0"/>
              <a:t>Transition to Terminate state occurs whenever receive terminate signal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0028184" y="2860681"/>
            <a:ext cx="1548040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partition</a:t>
            </a:r>
          </a:p>
          <a:p>
            <a:pPr algn="ctr"/>
            <a:r>
              <a:rPr lang="en-US" altLang="ko-KR" sz="1400" dirty="0"/>
              <a:t>d</a:t>
            </a:r>
            <a:r>
              <a:rPr lang="en-US" altLang="ko-KR" sz="1400" dirty="0" smtClean="0"/>
              <a:t>one signal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9570308" y="2187249"/>
            <a:ext cx="1099751" cy="54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43826" y="2205439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Notice pivot values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7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Node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87919"/>
            <a:ext cx="1244935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Set up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581584" y="1987919"/>
            <a:ext cx="1804577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Connect to master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86083" y="2187249"/>
            <a:ext cx="30467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911118" y="1905092"/>
            <a:ext cx="1804577" cy="57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sampling</a:t>
            </a:r>
          </a:p>
          <a:p>
            <a:pPr algn="ctr"/>
            <a:r>
              <a:rPr lang="en-US" altLang="ko-KR" sz="1400" dirty="0"/>
              <a:t>s</a:t>
            </a:r>
            <a:r>
              <a:rPr lang="en-US" altLang="ko-KR" sz="1400" dirty="0" smtClean="0"/>
              <a:t>tart signal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833033" y="2176303"/>
            <a:ext cx="10453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009717" y="1987919"/>
            <a:ext cx="1649285" cy="398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Wait pivot values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91680" y="2176303"/>
            <a:ext cx="31649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703662" y="3975268"/>
            <a:ext cx="1219165" cy="371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cxnSp>
        <p:nvCxnSpPr>
          <p:cNvPr id="49" name="구부러진 연결선 48"/>
          <p:cNvCxnSpPr/>
          <p:nvPr/>
        </p:nvCxnSpPr>
        <p:spPr>
          <a:xfrm rot="16200000" flipH="1">
            <a:off x="3819401" y="2784817"/>
            <a:ext cx="1385284" cy="8166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88298" y="2838582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timeout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114449" y="2838582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disconnected</a:t>
            </a:r>
            <a:endParaRPr lang="ko-KR" altLang="en-US" sz="1000" dirty="0"/>
          </a:p>
        </p:txBody>
      </p:sp>
      <p:cxnSp>
        <p:nvCxnSpPr>
          <p:cNvPr id="68" name="구부러진 연결선 67"/>
          <p:cNvCxnSpPr/>
          <p:nvPr/>
        </p:nvCxnSpPr>
        <p:spPr>
          <a:xfrm rot="5400000">
            <a:off x="5205513" y="2875475"/>
            <a:ext cx="1309349" cy="711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8821" y="2187249"/>
            <a:ext cx="987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Send samples</a:t>
            </a:r>
          </a:p>
          <a:p>
            <a:pPr algn="ctr"/>
            <a:r>
              <a:rPr lang="en-US" altLang="ko-KR" sz="1000" dirty="0" smtClean="0"/>
              <a:t>to master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184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Consider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send signal between threads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48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144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CS490P Project Design</vt:lpstr>
      <vt:lpstr>Master Node</vt:lpstr>
      <vt:lpstr>Slave Handler</vt:lpstr>
      <vt:lpstr>Slave Node</vt:lpstr>
      <vt:lpstr>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KHPARK</cp:lastModifiedBy>
  <cp:revision>20</cp:revision>
  <dcterms:created xsi:type="dcterms:W3CDTF">2016-10-03T17:42:18Z</dcterms:created>
  <dcterms:modified xsi:type="dcterms:W3CDTF">2016-10-03T19:40:10Z</dcterms:modified>
</cp:coreProperties>
</file>