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7" r:id="rId5"/>
    <p:sldId id="265" r:id="rId6"/>
    <p:sldId id="272" r:id="rId7"/>
    <p:sldId id="275" r:id="rId8"/>
    <p:sldId id="257" r:id="rId9"/>
    <p:sldId id="270" r:id="rId10"/>
    <p:sldId id="274" r:id="rId11"/>
    <p:sldId id="277" r:id="rId12"/>
    <p:sldId id="278" r:id="rId13"/>
    <p:sldId id="283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타원 43"/>
          <p:cNvSpPr/>
          <p:nvPr/>
        </p:nvSpPr>
        <p:spPr>
          <a:xfrm>
            <a:off x="282554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043103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819148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6510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982660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813104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0430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332373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226030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409035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982660" y="104189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70465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22217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7059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976" y="1452232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651" y="4476453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Slaves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9" idx="0"/>
            <a:endCxn id="5" idx="3"/>
          </p:cNvCxnSpPr>
          <p:nvPr/>
        </p:nvCxnSpPr>
        <p:spPr>
          <a:xfrm flipV="1">
            <a:off x="3447424" y="2049237"/>
            <a:ext cx="102500" cy="202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683007" y="3397516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10" idx="0"/>
            <a:endCxn id="8" idx="3"/>
          </p:cNvCxnSpPr>
          <p:nvPr/>
        </p:nvCxnSpPr>
        <p:spPr>
          <a:xfrm flipH="1" flipV="1">
            <a:off x="5200211" y="2037367"/>
            <a:ext cx="464771" cy="204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855130" y="339751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cxnSp>
        <p:nvCxnSpPr>
          <p:cNvPr id="52" name="구부러진 연결선 51"/>
          <p:cNvCxnSpPr>
            <a:stCxn id="7" idx="3"/>
            <a:endCxn id="10" idx="6"/>
          </p:cNvCxnSpPr>
          <p:nvPr/>
        </p:nvCxnSpPr>
        <p:spPr>
          <a:xfrm rot="5400000">
            <a:off x="6211226" y="2245759"/>
            <a:ext cx="2611882" cy="2218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2" idx="2"/>
            <a:endCxn id="47" idx="3"/>
          </p:cNvCxnSpPr>
          <p:nvPr/>
        </p:nvCxnSpPr>
        <p:spPr>
          <a:xfrm rot="10800000" flipH="1" flipV="1">
            <a:off x="8070598" y="4661118"/>
            <a:ext cx="338437" cy="979259"/>
          </a:xfrm>
          <a:prstGeom prst="curvedConnector4">
            <a:avLst>
              <a:gd name="adj1" fmla="val -67546"/>
              <a:gd name="adj2" fmla="val 140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6622143" y="542278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cxnSp>
        <p:nvCxnSpPr>
          <p:cNvPr id="57" name="직선 화살표 연결선 56"/>
          <p:cNvCxnSpPr>
            <a:stCxn id="12" idx="0"/>
            <a:endCxn id="7" idx="4"/>
          </p:cNvCxnSpPr>
          <p:nvPr/>
        </p:nvCxnSpPr>
        <p:spPr>
          <a:xfrm flipV="1">
            <a:off x="8813364" y="2220033"/>
            <a:ext cx="338436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8581783" y="3494455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622143" y="569815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6649235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212794" y="2534284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4856267" cy="4755865"/>
          </a:xfrm>
        </p:spPr>
        <p:txBody>
          <a:bodyPr/>
          <a:lstStyle/>
          <a:p>
            <a:r>
              <a:rPr lang="en-US" altLang="ko-KR" sz="2000" dirty="0" smtClean="0"/>
              <a:t>trait Message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type: </a:t>
            </a:r>
            <a:r>
              <a:rPr lang="en-US" altLang="ko-KR" sz="1600" dirty="0" err="1" smtClean="0"/>
              <a:t>MessageType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(Message): 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</a:t>
            </a:r>
            <a:endParaRPr lang="en-US" altLang="ko-KR" sz="1600" dirty="0" smtClean="0"/>
          </a:p>
          <a:p>
            <a:r>
              <a:rPr lang="en-US" altLang="ko-KR" sz="2000" dirty="0" smtClean="0"/>
              <a:t>object Message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getMessageType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]): </a:t>
            </a:r>
            <a:r>
              <a:rPr lang="en-US" altLang="ko-KR" sz="1600" dirty="0" err="1" smtClean="0"/>
              <a:t>MessageType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68385" y="1978024"/>
            <a:ext cx="6096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SlaveInfo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socket: Socket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dataSize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(): 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SlaveInfoMessage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numOfSlave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numOfPartition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slaveInfos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Vector[</a:t>
            </a:r>
            <a:r>
              <a:rPr lang="en-US" altLang="ko-KR" sz="1600" dirty="0" err="1" smtClean="0"/>
              <a:t>SlaveInfo</a:t>
            </a:r>
            <a:r>
              <a:rPr lang="en-US" altLang="ko-KR" sz="1600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pivotValues</a:t>
            </a:r>
            <a:r>
              <a:rPr lang="en-US" altLang="ko-KR" sz="1600" dirty="0"/>
              <a:t>: Vector[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/>
              <a:t>SlaveInfoMessage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</a:t>
            </a:r>
            <a:r>
              <a:rPr lang="en-US" altLang="ko-KR" sz="1600" dirty="0" smtClean="0"/>
              <a:t>]</a:t>
            </a:r>
            <a:r>
              <a:rPr lang="en-US" altLang="ko-KR" sz="1600" dirty="0" smtClean="0"/>
              <a:t>): </a:t>
            </a:r>
            <a:r>
              <a:rPr lang="en-US" altLang="ko-KR" sz="1600" dirty="0" err="1" smtClean="0"/>
              <a:t>SlaveInfoMessage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apply(Vector[</a:t>
            </a:r>
            <a:r>
              <a:rPr lang="en-US" altLang="ko-KR" sz="1600" dirty="0" err="1" smtClean="0"/>
              <a:t>SlaveInfo</a:t>
            </a:r>
            <a:r>
              <a:rPr lang="en-US" altLang="ko-KR" sz="1600" dirty="0" smtClean="0"/>
              <a:t>], Vector[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]): </a:t>
            </a:r>
            <a:r>
              <a:rPr lang="en-US" altLang="ko-KR" sz="1600" dirty="0" err="1" smtClean="0"/>
              <a:t>SlaveInfoMessage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4209404"/>
            <a:ext cx="4856267" cy="475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</a:t>
            </a:r>
            <a:r>
              <a:rPr lang="en-US" altLang="ko-KR" sz="2000" dirty="0" smtClean="0"/>
              <a:t>bstract class </a:t>
            </a:r>
            <a:r>
              <a:rPr lang="en-US" altLang="ko-KR" sz="2000" dirty="0" err="1" smtClean="0"/>
              <a:t>MessageType</a:t>
            </a:r>
            <a:endParaRPr lang="en-US" altLang="ko-KR" sz="2000" dirty="0" smtClean="0"/>
          </a:p>
          <a:p>
            <a:r>
              <a:rPr lang="en-US" altLang="ko-KR" sz="2000" dirty="0"/>
              <a:t>c</a:t>
            </a:r>
            <a:r>
              <a:rPr lang="en-US" altLang="ko-KR" sz="2000" dirty="0" smtClean="0"/>
              <a:t>ase class …Message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414089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Sample</a:t>
            </a:r>
            <a:r>
              <a:rPr lang="en-US" altLang="ko-KR" sz="2000" dirty="0" err="1" smtClean="0"/>
              <a:t>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sampleSize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amples: </a:t>
            </a:r>
            <a:r>
              <a:rPr lang="en-US" altLang="ko-KR" sz="1600" dirty="0"/>
              <a:t>Array[byte]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Sample</a:t>
            </a:r>
            <a:r>
              <a:rPr lang="en-US" altLang="ko-KR" sz="2000" dirty="0" err="1" smtClean="0"/>
              <a:t>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(Array[byte]): </a:t>
            </a:r>
            <a:r>
              <a:rPr lang="en-US" altLang="ko-KR" sz="1600" dirty="0" err="1" smtClean="0"/>
              <a:t>Sample</a:t>
            </a:r>
            <a:r>
              <a:rPr lang="en-US" altLang="ko-KR" sz="1600" dirty="0" err="1" smtClean="0"/>
              <a:t>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pply(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, Array[byte]): </a:t>
            </a:r>
            <a:r>
              <a:rPr lang="en-US" altLang="ko-KR" sz="1600" dirty="0" err="1" smtClean="0"/>
              <a:t>Sample</a:t>
            </a:r>
            <a:r>
              <a:rPr lang="en-US" altLang="ko-KR" sz="1600" dirty="0" err="1" smtClean="0"/>
              <a:t>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38200" y="1905998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ConnectMessage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dataSize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ConnectMessage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analyzeMessage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Array[byte]): </a:t>
            </a:r>
            <a:r>
              <a:rPr lang="en-US" altLang="ko-KR" sz="1600" dirty="0" err="1" smtClean="0"/>
              <a:t>ConnectMessage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</a:t>
            </a:r>
            <a:r>
              <a:rPr lang="en-US" altLang="ko-KR" sz="1600" dirty="0" err="1" smtClean="0"/>
              <a:t>ConnectMessage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10674" y="575329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DoneMessage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009305" y="173026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DataInfoMessage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size</a:t>
            </a:r>
            <a:r>
              <a:rPr lang="en-US" altLang="ko-KR" sz="1600" dirty="0" smtClean="0"/>
              <a:t>: Vector[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/>
              <a:t>DataInfoMessage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(Array[byte]): </a:t>
            </a:r>
            <a:r>
              <a:rPr lang="en-US" altLang="ko-KR" sz="1600" dirty="0" err="1"/>
              <a:t>DataInfoMessage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</a:t>
            </a:r>
            <a:r>
              <a:rPr lang="en-US" altLang="ko-KR" sz="1600" dirty="0" smtClean="0"/>
              <a:t>pply(Vector[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]): </a:t>
            </a:r>
            <a:r>
              <a:rPr lang="en-US" altLang="ko-KR" sz="1600" dirty="0" err="1"/>
              <a:t>DataInfoMessage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009305" y="3934123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DataMessage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partitionNum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ata</a:t>
            </a:r>
            <a:r>
              <a:rPr lang="en-US" altLang="ko-KR" sz="1600" dirty="0"/>
              <a:t>: Array[byte]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DataMessage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(Array[byte]): </a:t>
            </a:r>
            <a:r>
              <a:rPr lang="en-US" altLang="ko-KR" sz="1600" dirty="0" err="1" smtClean="0"/>
              <a:t>DataMessage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</a:t>
            </a:r>
            <a:r>
              <a:rPr lang="en-US" altLang="ko-KR" sz="1600" dirty="0" smtClean="0"/>
              <a:t>pply(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, Array[byte]</a:t>
            </a:r>
            <a:r>
              <a:rPr lang="en-US" altLang="ko-KR" sz="1600" dirty="0" smtClean="0"/>
              <a:t>): </a:t>
            </a:r>
            <a:r>
              <a:rPr lang="en-US" altLang="ko-KR" sz="1600" dirty="0" err="1" smtClean="0"/>
              <a:t>DataMessage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917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type Key = Array[Byte]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slaveInfoList</a:t>
            </a:r>
            <a:r>
              <a:rPr lang="en-US" altLang="ko-KR" sz="1600" dirty="0" smtClean="0"/>
              <a:t>: List[</a:t>
            </a:r>
            <a:r>
              <a:rPr lang="en-US" altLang="ko-KR" sz="1600" dirty="0" err="1" smtClean="0"/>
              <a:t>SlaveInfo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numSlave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/>
              <a:t>)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(Connect)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recvConnectionMsg</a:t>
            </a:r>
            <a:r>
              <a:rPr lang="en-US" altLang="ko-KR" sz="1600" dirty="0" smtClean="0"/>
              <a:t>(Socket): Future[</a:t>
            </a:r>
            <a:r>
              <a:rPr lang="en-US" altLang="ko-KR" sz="1600" dirty="0" err="1" smtClean="0"/>
              <a:t>SlaveInfo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addSlaveInfo</a:t>
            </a:r>
            <a:r>
              <a:rPr lang="en-US" altLang="ko-KR" sz="1600" dirty="0" smtClean="0"/>
              <a:t>(Socket,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Unit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 smtClean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smtClean="0"/>
              <a:t>Future[List[Key]]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Calc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makeEvalFuture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Future[Unit]</a:t>
            </a:r>
            <a:endParaRPr lang="en-US" altLang="ko-KR" sz="1600" dirty="0"/>
          </a:p>
          <a:p>
            <a:pPr lvl="1"/>
            <a:r>
              <a:rPr lang="en-US" altLang="ko-KR" sz="1600" dirty="0"/>
              <a:t>- </a:t>
            </a:r>
            <a:r>
              <a:rPr lang="en-US" altLang="ko-KR" sz="1600" dirty="0" err="1"/>
              <a:t>waitDoneMessage</a:t>
            </a:r>
            <a:r>
              <a:rPr lang="en-US" altLang="ko-KR" sz="1600" dirty="0"/>
              <a:t>(List[Key): Future[Unit</a:t>
            </a:r>
            <a:r>
              <a:rPr lang="en-US" altLang="ko-KR" sz="1600" dirty="0" smtClean="0"/>
              <a:t>]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4856267" cy="4755865"/>
          </a:xfrm>
        </p:spPr>
        <p:txBody>
          <a:bodyPr/>
          <a:lstStyle/>
          <a:p>
            <a:r>
              <a:rPr lang="en-US" altLang="ko-KR" sz="2000" dirty="0"/>
              <a:t>class Slave: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List[</a:t>
            </a:r>
            <a:r>
              <a:rPr lang="en-US" altLang="ko-KR" sz="1600" dirty="0" err="1" smtClean="0"/>
              <a:t>SlaveInfo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nit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Socket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ample():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sampleSingleFile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sendSampleMsg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recvSlaveInfoMsg</a:t>
            </a:r>
            <a:r>
              <a:rPr lang="en-US" altLang="ko-KR" sz="1600" dirty="0" smtClean="0"/>
              <a:t>(): Future[]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Sended</a:t>
            </a:r>
            <a:r>
              <a:rPr lang="en-US" altLang="ko-KR" dirty="0" smtClean="0"/>
              <a:t> as byte[]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(Master -&gt; Slave)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92567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</a:t>
                      </a:r>
                      <a:r>
                        <a:rPr lang="en-US" altLang="ko-KR" sz="1400" baseline="0" dirty="0" smtClean="0"/>
                        <a:t> slaves are connected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</a:t>
                      </a:r>
                      <a:r>
                        <a:rPr lang="en-US" altLang="ko-KR" sz="1400" baseline="0" dirty="0" smtClean="0"/>
                        <a:t>Array[byte])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</a:t>
                      </a:r>
                      <a:r>
                        <a:rPr lang="en-US" altLang="ko-KR" sz="1400" baseline="0" dirty="0" smtClean="0"/>
                        <a:t>)               * </a:t>
                      </a:r>
                      <a:r>
                        <a:rPr lang="en-US" altLang="ko-KR" sz="1400" baseline="0" dirty="0" smtClean="0"/>
                        <a:t>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(4 bytes, Integer)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Master)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64218" y="1699047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53814" y="169904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243411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4252"/>
              </p:ext>
            </p:extLst>
          </p:nvPr>
        </p:nvGraphicFramePr>
        <p:xfrm>
          <a:off x="753948" y="2179228"/>
          <a:ext cx="10408373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2973169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2973169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  <a:gridCol w="2973169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Connect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Try to connect to master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 of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- Message type (4 bytes, Integer)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Slave)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8484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(1000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Master Node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7511" y="50251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64877" y="258784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72763" y="418796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704424" y="516407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117535" y="469937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7" idx="4"/>
            <a:endCxn id="38" idx="2"/>
          </p:cNvCxnSpPr>
          <p:nvPr/>
        </p:nvCxnSpPr>
        <p:spPr>
          <a:xfrm rot="5400000">
            <a:off x="431480" y="2202184"/>
            <a:ext cx="1502195" cy="435399"/>
          </a:xfrm>
          <a:prstGeom prst="curvedConnector4">
            <a:avLst>
              <a:gd name="adj1" fmla="val 30591"/>
              <a:gd name="adj2" fmla="val 152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38" idx="4"/>
            <a:endCxn id="39" idx="2"/>
          </p:cNvCxnSpPr>
          <p:nvPr/>
        </p:nvCxnSpPr>
        <p:spPr>
          <a:xfrm rot="16200000" flipH="1">
            <a:off x="1531712" y="3930045"/>
            <a:ext cx="1016981" cy="665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5"/>
            <a:endCxn id="40" idx="2"/>
          </p:cNvCxnSpPr>
          <p:nvPr/>
        </p:nvCxnSpPr>
        <p:spPr>
          <a:xfrm rot="16200000" flipH="1">
            <a:off x="3890698" y="4933480"/>
            <a:ext cx="563771" cy="10636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40" idx="5"/>
            <a:endCxn id="94" idx="2"/>
          </p:cNvCxnSpPr>
          <p:nvPr/>
        </p:nvCxnSpPr>
        <p:spPr>
          <a:xfrm rot="16200000" flipH="1">
            <a:off x="6890264" y="5241685"/>
            <a:ext cx="12700" cy="1835722"/>
          </a:xfrm>
          <a:prstGeom prst="curvedConnector4">
            <a:avLst>
              <a:gd name="adj1" fmla="val -1800000"/>
              <a:gd name="adj2" fmla="val 55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7" idx="6"/>
            <a:endCxn id="7" idx="0"/>
          </p:cNvCxnSpPr>
          <p:nvPr/>
        </p:nvCxnSpPr>
        <p:spPr>
          <a:xfrm flipH="1" flipV="1">
            <a:off x="1400276" y="50251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38" idx="6"/>
            <a:endCxn id="38" idx="0"/>
          </p:cNvCxnSpPr>
          <p:nvPr/>
        </p:nvCxnSpPr>
        <p:spPr>
          <a:xfrm flipH="1" flipV="1">
            <a:off x="1707642" y="258784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>
            <a:stCxn id="39" idx="6"/>
            <a:endCxn id="39" idx="0"/>
          </p:cNvCxnSpPr>
          <p:nvPr/>
        </p:nvCxnSpPr>
        <p:spPr>
          <a:xfrm flipH="1" flipV="1">
            <a:off x="3115528" y="4187962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stCxn id="40" idx="6"/>
            <a:endCxn id="40" idx="0"/>
          </p:cNvCxnSpPr>
          <p:nvPr/>
        </p:nvCxnSpPr>
        <p:spPr>
          <a:xfrm flipH="1" flipV="1">
            <a:off x="5447189" y="5164072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3215454" y="352153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018067" y="4077139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46210" y="40449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514737" y="2552424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774476" y="5492508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46210" y="678112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507924" y="2824671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215454" y="3796172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16" name="구부러진 연결선 115"/>
          <p:cNvCxnSpPr>
            <a:stCxn id="41" idx="6"/>
            <a:endCxn id="41" idx="0"/>
          </p:cNvCxnSpPr>
          <p:nvPr/>
        </p:nvCxnSpPr>
        <p:spPr>
          <a:xfrm flipH="1" flipV="1">
            <a:off x="10860300" y="469937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10489587" y="3752691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89587" y="4024938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90838" y="4297188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5045" y="1957700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3858293" y="62530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269916" y="1938178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7" idx="6"/>
            <a:endCxn id="37" idx="2"/>
          </p:cNvCxnSpPr>
          <p:nvPr/>
        </p:nvCxnSpPr>
        <p:spPr>
          <a:xfrm>
            <a:off x="2143041" y="1085651"/>
            <a:ext cx="1715252" cy="122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>
            <a:stCxn id="37" idx="4"/>
            <a:endCxn id="42" idx="1"/>
          </p:cNvCxnSpPr>
          <p:nvPr/>
        </p:nvCxnSpPr>
        <p:spPr>
          <a:xfrm rot="16200000" flipH="1">
            <a:off x="4885563" y="1507070"/>
            <a:ext cx="317398" cy="886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42" idx="4"/>
            <a:endCxn id="40" idx="1"/>
          </p:cNvCxnSpPr>
          <p:nvPr/>
        </p:nvCxnSpPr>
        <p:spPr>
          <a:xfrm rot="5400000">
            <a:off x="4352118" y="3674305"/>
            <a:ext cx="2230420" cy="10907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7808125" y="5576411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cxnSp>
        <p:nvCxnSpPr>
          <p:cNvPr id="73" name="구부러진 연결선 72"/>
          <p:cNvCxnSpPr>
            <a:stCxn id="94" idx="6"/>
            <a:endCxn id="41" idx="3"/>
          </p:cNvCxnSpPr>
          <p:nvPr/>
        </p:nvCxnSpPr>
        <p:spPr>
          <a:xfrm flipV="1">
            <a:off x="9293655" y="5694847"/>
            <a:ext cx="1041431" cy="464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8456777" y="361718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cxnSp>
        <p:nvCxnSpPr>
          <p:cNvPr id="130" name="구부러진 연결선 129"/>
          <p:cNvCxnSpPr>
            <a:stCxn id="110" idx="5"/>
            <a:endCxn id="41" idx="2"/>
          </p:cNvCxnSpPr>
          <p:nvPr/>
        </p:nvCxnSpPr>
        <p:spPr>
          <a:xfrm rot="16200000" flipH="1">
            <a:off x="9586221" y="4751194"/>
            <a:ext cx="669848" cy="39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 131"/>
          <p:cNvCxnSpPr>
            <a:stCxn id="94" idx="6"/>
            <a:endCxn id="94" idx="0"/>
          </p:cNvCxnSpPr>
          <p:nvPr/>
        </p:nvCxnSpPr>
        <p:spPr>
          <a:xfrm flipH="1" flipV="1">
            <a:off x="8550890" y="5576411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8053404" y="4871369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8053404" y="514361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9735996" y="6013029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5552734" y="4308690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552734" y="4580937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553985" y="485318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28" name="구부러진 연결선 127"/>
          <p:cNvCxnSpPr>
            <a:stCxn id="40" idx="6"/>
            <a:endCxn id="110" idx="2"/>
          </p:cNvCxnSpPr>
          <p:nvPr/>
        </p:nvCxnSpPr>
        <p:spPr>
          <a:xfrm flipV="1">
            <a:off x="6189954" y="4200321"/>
            <a:ext cx="2266823" cy="15468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6132465" y="6084963"/>
            <a:ext cx="1528297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PivotCalcDone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Slave Node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0050" y="129615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492597" y="335006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671938" y="5113918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cxnSp>
        <p:nvCxnSpPr>
          <p:cNvPr id="48" name="구부러진 연결선 47"/>
          <p:cNvCxnSpPr>
            <a:stCxn id="38" idx="4"/>
            <a:endCxn id="39" idx="2"/>
          </p:cNvCxnSpPr>
          <p:nvPr/>
        </p:nvCxnSpPr>
        <p:spPr>
          <a:xfrm rot="16200000" flipH="1">
            <a:off x="1347321" y="2787920"/>
            <a:ext cx="1470771" cy="819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4"/>
            <a:endCxn id="40" idx="2"/>
          </p:cNvCxnSpPr>
          <p:nvPr/>
        </p:nvCxnSpPr>
        <p:spPr>
          <a:xfrm rot="16200000" flipH="1">
            <a:off x="3863290" y="3888404"/>
            <a:ext cx="1180721" cy="2436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 flipH="1" flipV="1">
            <a:off x="1672815" y="129889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/>
          <p:nvPr/>
        </p:nvCxnSpPr>
        <p:spPr>
          <a:xfrm flipH="1" flipV="1">
            <a:off x="6378513" y="5113918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256783" y="5176045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81771" y="99916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97934" y="49037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81771" y="128266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cxnSp>
        <p:nvCxnSpPr>
          <p:cNvPr id="46" name="구부러진 연결선 45"/>
          <p:cNvCxnSpPr/>
          <p:nvPr/>
        </p:nvCxnSpPr>
        <p:spPr>
          <a:xfrm flipH="1" flipV="1">
            <a:off x="3219287" y="3338347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935150" y="31260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197934" y="462143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67367" y="2925564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81771" y="156318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35150" y="3398345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97934" y="5180691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629</Words>
  <Application>Microsoft Office PowerPoint</Application>
  <PresentationFormat>와이드스크린</PresentationFormat>
  <Paragraphs>243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Messages (Master -&gt; Slave)</vt:lpstr>
      <vt:lpstr>Messages (Slave -&gt; Master)</vt:lpstr>
      <vt:lpstr>Messages (Slave -&gt; Slave)</vt:lpstr>
      <vt:lpstr>State Diagrams</vt:lpstr>
      <vt:lpstr>Master Node</vt:lpstr>
      <vt:lpstr>Slave Node</vt:lpstr>
      <vt:lpstr>PowerPoint 프레젠테이션</vt:lpstr>
      <vt:lpstr>Classes</vt:lpstr>
      <vt:lpstr>Messages</vt:lpstr>
      <vt:lpstr>Messages</vt:lpstr>
      <vt:lpstr>Master</vt:lpstr>
      <vt:lpstr>Slave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137</cp:revision>
  <dcterms:created xsi:type="dcterms:W3CDTF">2016-10-03T17:42:18Z</dcterms:created>
  <dcterms:modified xsi:type="dcterms:W3CDTF">2016-10-18T12:52:10Z</dcterms:modified>
</cp:coreProperties>
</file>