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16" r:id="rId22"/>
    <p:sldId id="291" r:id="rId23"/>
    <p:sldId id="290" r:id="rId24"/>
    <p:sldId id="284" r:id="rId25"/>
    <p:sldId id="277" r:id="rId26"/>
    <p:sldId id="278" r:id="rId27"/>
    <p:sldId id="297" r:id="rId28"/>
    <p:sldId id="281" r:id="rId29"/>
    <p:sldId id="282" r:id="rId30"/>
    <p:sldId id="295" r:id="rId31"/>
    <p:sldId id="29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48" idx="2"/>
            <a:endCxn id="33" idx="6"/>
          </p:cNvCxnSpPr>
          <p:nvPr/>
        </p:nvCxnSpPr>
        <p:spPr>
          <a:xfrm flipH="1">
            <a:off x="3597544" y="3015622"/>
            <a:ext cx="3116530" cy="4077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6"/>
          </p:cNvCxnSpPr>
          <p:nvPr/>
        </p:nvCxnSpPr>
        <p:spPr>
          <a:xfrm flipH="1" flipV="1">
            <a:off x="3597544" y="5346659"/>
            <a:ext cx="3006638" cy="3890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132652" y="472469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193146" y="3320382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23" idx="5"/>
            <a:endCxn id="49" idx="1"/>
          </p:cNvCxnSpPr>
          <p:nvPr/>
        </p:nvCxnSpPr>
        <p:spPr>
          <a:xfrm>
            <a:off x="6116508" y="5334799"/>
            <a:ext cx="635779" cy="1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7"/>
            <a:endCxn id="48" idx="3"/>
          </p:cNvCxnSpPr>
          <p:nvPr/>
        </p:nvCxnSpPr>
        <p:spPr>
          <a:xfrm flipV="1">
            <a:off x="6177002" y="3263022"/>
            <a:ext cx="685177" cy="16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" idx="6"/>
            <a:endCxn id="23" idx="2"/>
          </p:cNvCxnSpPr>
          <p:nvPr/>
        </p:nvCxnSpPr>
        <p:spPr>
          <a:xfrm>
            <a:off x="2315199" y="4385036"/>
            <a:ext cx="2817453" cy="69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" idx="6"/>
            <a:endCxn id="68" idx="2"/>
          </p:cNvCxnSpPr>
          <p:nvPr/>
        </p:nvCxnSpPr>
        <p:spPr>
          <a:xfrm flipV="1">
            <a:off x="2315199" y="3677771"/>
            <a:ext cx="2877947" cy="707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556559" y="1018551"/>
            <a:ext cx="527152" cy="85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521888"/>
            <a:ext cx="527153" cy="21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-&gt; Master</a:t>
            </a:r>
          </a:p>
          <a:p>
            <a:r>
              <a:rPr lang="en-US" altLang="ko-KR" sz="1600" dirty="0" smtClean="0"/>
              <a:t>Slave -&gt; Slave</a:t>
            </a:r>
          </a:p>
          <a:p>
            <a:r>
              <a:rPr lang="en-US" altLang="ko-KR" sz="1600" dirty="0" smtClean="0"/>
              <a:t>Master -&gt; Slave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743245" y="162950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4014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connected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7924" y="2610445"/>
            <a:ext cx="2201222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4405" y="2177356"/>
            <a:ext cx="2201222" cy="4197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</a:t>
            </a:r>
            <a:r>
              <a:rPr lang="en-US" altLang="ko-KR" sz="1100" dirty="0" smtClean="0"/>
              <a:t>Set[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smtClean="0"/>
              <a:t>Set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30761" y="178773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7924" y="3401660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7924" y="2904339"/>
            <a:ext cx="2201222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3" y="1625182"/>
            <a:ext cx="2066489" cy="4154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939270" y="1961603"/>
            <a:ext cx="2061722" cy="1135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99492" y="1396418"/>
            <a:ext cx="2066489" cy="25063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smtClean="0"/>
              <a:t>slaves </a:t>
            </a:r>
            <a:r>
              <a:rPr lang="en-US" altLang="ko-KR" sz="1100" dirty="0" smtClean="0"/>
              <a:t>contains </a:t>
            </a:r>
            <a:r>
              <a:rPr lang="en-US" altLang="ko-KR" sz="1100" dirty="0" smtClean="0"/>
              <a:t>handler</a:t>
            </a:r>
            <a:r>
              <a:rPr lang="en-US" altLang="ko-KR" sz="1100" dirty="0" smtClean="0"/>
              <a:t>) </a:t>
            </a:r>
            <a:endParaRPr lang="en-US" altLang="ko-KR" sz="1100" dirty="0" smtClean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60540" y="1373164"/>
            <a:ext cx="140418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 to Master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6141" y="989459"/>
            <a:ext cx="117297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81260" y="1734882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49119" y="1163329"/>
            <a:ext cx="1432141" cy="745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073828" y="134076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Socket connection</a:t>
            </a:r>
          </a:p>
          <a:p>
            <a:pPr algn="ctr"/>
            <a:r>
              <a:rPr lang="en-US" altLang="ko-KR" sz="1100" dirty="0" smtClean="0"/>
              <a:t>succeed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9593" y="2109787"/>
            <a:ext cx="140092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267821" y="1908752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156760" y="466618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7046932" y="4369461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10046625" y="5661682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343656" y="4840055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701213" y="6038569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35694" y="2653255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9578" y="2472490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638004" y="1084892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57169" y="871666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38004" y="2405384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38005" y="2177175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8005" y="1776745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57170" y="1579340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626181" y="3439529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6182" y="3211320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626182" y="297199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81298" y="2787195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55947" y="5062407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41770" y="5798613"/>
            <a:ext cx="2216876" cy="6026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SlaveInfoListener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14360" y="398456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81298" y="3789982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626180" y="4536679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81298" y="4319422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655947" y="6427648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081758" y="5256275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1758" y="5021339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smtClean="0"/>
              <a:t>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34048"/>
              </p:ext>
            </p:extLst>
          </p:nvPr>
        </p:nvGraphicFramePr>
        <p:xfrm>
          <a:off x="1288676" y="3286757"/>
          <a:ext cx="3660228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Set[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]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Set[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Queue[(Message, 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(Message, </a:t>
                      </a:r>
                      <a:r>
                        <a:rPr lang="en-US" altLang="ko-KR" sz="1100" baseline="0" dirty="0" err="1" smtClean="0"/>
                        <a:t>SlaveHandler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createSlaveHandler</a:t>
                      </a:r>
                      <a:r>
                        <a:rPr lang="en-US" altLang="ko-KR" sz="1100" dirty="0" smtClean="0"/>
                        <a:t>(Socket):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closeSocketExceptSlaves</a:t>
                      </a:r>
                      <a:r>
                        <a:rPr lang="en-US" altLang="ko-KR" sz="1100" dirty="0" smtClean="0"/>
                        <a:t>():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93012"/>
              </p:ext>
            </p:extLst>
          </p:nvPr>
        </p:nvGraphicFramePr>
        <p:xfrm>
          <a:off x="7782370" y="1988302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smtClean="0"/>
                        <a:t>start(): Unit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39128"/>
              </p:ext>
            </p:extLst>
          </p:nvPr>
        </p:nvGraphicFramePr>
        <p:xfrm>
          <a:off x="7782370" y="4394655"/>
          <a:ext cx="3660228" cy="191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startListen</a:t>
                      </a:r>
                      <a:r>
                        <a:rPr lang="en-US" altLang="ko-KR" sz="1100" baseline="0" dirty="0" smtClean="0"/>
                        <a:t>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redirectMessage</a:t>
                      </a:r>
                      <a:r>
                        <a:rPr lang="en-US" altLang="ko-KR" sz="1100" baseline="0" dirty="0" smtClean="0"/>
                        <a:t>(Message):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 flipV="1">
            <a:off x="4948904" y="3395383"/>
            <a:ext cx="2833466" cy="6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1"/>
          </p:cNvCxnSpPr>
          <p:nvPr/>
        </p:nvCxnSpPr>
        <p:spPr>
          <a:xfrm>
            <a:off x="4948904" y="5353043"/>
            <a:ext cx="283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 Message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342900" indent="-342900"/>
            <a:r>
              <a:rPr lang="en-US" altLang="ko-KR" sz="2000" dirty="0"/>
              <a:t>class Slave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ip</a:t>
            </a:r>
            <a:r>
              <a:rPr lang="en-US" altLang="ko-KR" sz="1600" dirty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port: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dataSize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toByteArray</a:t>
            </a:r>
            <a:r>
              <a:rPr lang="en-US" altLang="ko-KR" sz="1600" dirty="0"/>
              <a:t>(): Array[byte]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Key = Array[Byte]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tate: </a:t>
            </a:r>
            <a:r>
              <a:rPr lang="en-US" altLang="ko-KR" sz="1600" dirty="0" err="1" smtClean="0"/>
              <a:t>MasterState</a:t>
            </a:r>
            <a:endParaRPr lang="en-US" altLang="ko-KR" sz="1600" dirty="0" smtClean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connectionListener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ConnectionListener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numSlave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connected: Set[</a:t>
            </a:r>
            <a:r>
              <a:rPr lang="en-US" altLang="ko-KR" sz="1600" dirty="0" err="1" smtClean="0"/>
              <a:t>SlaveListener</a:t>
            </a:r>
            <a:r>
              <a:rPr lang="en-US" altLang="ko-KR" sz="1600" dirty="0" smtClean="0"/>
              <a:t>]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slaves: Map[Socket, 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messageQueue</a:t>
            </a:r>
            <a:r>
              <a:rPr lang="en-US" altLang="ko-KR" sz="1600" dirty="0" smtClean="0"/>
              <a:t>: Queue[(Message, Socket)]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, 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Unit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</a:t>
            </a:r>
            <a:r>
              <a:rPr lang="en-US" altLang="ko-KR" dirty="0" smtClean="0"/>
              <a:t>Master (</a:t>
            </a:r>
            <a:r>
              <a:rPr lang="en-US" altLang="ko-KR" dirty="0" err="1" smtClean="0"/>
              <a:t>SlaveHandler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33890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1580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1070</Words>
  <Application>Microsoft Office PowerPoint</Application>
  <PresentationFormat>와이드스크린</PresentationFormat>
  <Paragraphs>390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(SlaveHandler)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Init(Master)</vt:lpstr>
      <vt:lpstr>Master Sample</vt:lpstr>
      <vt:lpstr>Client Sample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335</cp:revision>
  <dcterms:created xsi:type="dcterms:W3CDTF">2016-10-03T17:42:18Z</dcterms:created>
  <dcterms:modified xsi:type="dcterms:W3CDTF">2016-10-28T17:28:51Z</dcterms:modified>
</cp:coreProperties>
</file>