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267" r:id="rId5"/>
    <p:sldId id="265" r:id="rId6"/>
    <p:sldId id="272" r:id="rId7"/>
    <p:sldId id="275" r:id="rId8"/>
    <p:sldId id="257" r:id="rId9"/>
    <p:sldId id="270" r:id="rId10"/>
    <p:sldId id="274" r:id="rId11"/>
    <p:sldId id="285" r:id="rId12"/>
    <p:sldId id="286" r:id="rId13"/>
    <p:sldId id="287" r:id="rId14"/>
    <p:sldId id="288" r:id="rId15"/>
    <p:sldId id="291" r:id="rId16"/>
    <p:sldId id="292" r:id="rId17"/>
    <p:sldId id="293" r:id="rId18"/>
    <p:sldId id="289" r:id="rId19"/>
    <p:sldId id="290" r:id="rId20"/>
    <p:sldId id="294" r:id="rId21"/>
    <p:sldId id="284" r:id="rId22"/>
    <p:sldId id="277" r:id="rId23"/>
    <p:sldId id="278" r:id="rId24"/>
    <p:sldId id="283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타원 43"/>
          <p:cNvSpPr/>
          <p:nvPr/>
        </p:nvSpPr>
        <p:spPr>
          <a:xfrm>
            <a:off x="282554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043103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8191485" y="464490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76510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982660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8131042" y="436144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04307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332373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226030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361013" y="1053763"/>
            <a:ext cx="1631682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982660" y="104189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70465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22217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70599" y="4077984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Eval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976" y="1452232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2651" y="4476453"/>
            <a:ext cx="10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Slaves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9" idx="0"/>
            <a:endCxn id="5" idx="3"/>
          </p:cNvCxnSpPr>
          <p:nvPr/>
        </p:nvCxnSpPr>
        <p:spPr>
          <a:xfrm flipV="1">
            <a:off x="3447424" y="2049237"/>
            <a:ext cx="102500" cy="202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683007" y="3397516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10" idx="0"/>
            <a:endCxn id="8" idx="3"/>
          </p:cNvCxnSpPr>
          <p:nvPr/>
        </p:nvCxnSpPr>
        <p:spPr>
          <a:xfrm flipH="1" flipV="1">
            <a:off x="5200211" y="2037367"/>
            <a:ext cx="464771" cy="204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855130" y="339751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cxnSp>
        <p:nvCxnSpPr>
          <p:cNvPr id="52" name="구부러진 연결선 51"/>
          <p:cNvCxnSpPr>
            <a:stCxn id="7" idx="3"/>
            <a:endCxn id="10" idx="6"/>
          </p:cNvCxnSpPr>
          <p:nvPr/>
        </p:nvCxnSpPr>
        <p:spPr>
          <a:xfrm rot="5400000">
            <a:off x="6197916" y="2259068"/>
            <a:ext cx="2611882" cy="219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>
            <a:stCxn id="12" idx="2"/>
            <a:endCxn id="47" idx="3"/>
          </p:cNvCxnSpPr>
          <p:nvPr/>
        </p:nvCxnSpPr>
        <p:spPr>
          <a:xfrm rot="10800000" flipH="1" flipV="1">
            <a:off x="8070598" y="4661118"/>
            <a:ext cx="338437" cy="979259"/>
          </a:xfrm>
          <a:prstGeom prst="curvedConnector4">
            <a:avLst>
              <a:gd name="adj1" fmla="val -67546"/>
              <a:gd name="adj2" fmla="val 140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6622143" y="542278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cxnSp>
        <p:nvCxnSpPr>
          <p:cNvPr id="57" name="직선 화살표 연결선 56"/>
          <p:cNvCxnSpPr>
            <a:stCxn id="12" idx="0"/>
            <a:endCxn id="7" idx="4"/>
          </p:cNvCxnSpPr>
          <p:nvPr/>
        </p:nvCxnSpPr>
        <p:spPr>
          <a:xfrm flipV="1">
            <a:off x="8813364" y="2220033"/>
            <a:ext cx="363490" cy="1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8581783" y="3494455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622143" y="569815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35" name="타원 34"/>
          <p:cNvSpPr/>
          <p:nvPr/>
        </p:nvSpPr>
        <p:spPr>
          <a:xfrm>
            <a:off x="6649235" y="105376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212794" y="2534284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socket</a:t>
            </a:r>
          </a:p>
          <a:p>
            <a:r>
              <a:rPr lang="en-US" altLang="ko-KR" dirty="0" smtClean="0"/>
              <a:t>Accept connection with loop</a:t>
            </a:r>
          </a:p>
          <a:p>
            <a:r>
              <a:rPr lang="en-US" altLang="ko-KR" dirty="0" smtClean="0"/>
              <a:t>Whenever client connected, create connection future and sampling future for client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Sampling future is continued by connection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90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 Future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Receive connection future</a:t>
            </a:r>
          </a:p>
          <a:p>
            <a:r>
              <a:rPr lang="en-US" altLang="ko-KR" dirty="0" smtClean="0"/>
              <a:t>Update slave list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5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Future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Receive samples from slave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</a:t>
            </a:r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Gather Keys from futures</a:t>
            </a:r>
          </a:p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  <a:p>
            <a:r>
              <a:rPr lang="en-US" altLang="ko-KR" dirty="0" smtClean="0"/>
              <a:t>Make compute future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Compute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SlaveInfoMsg</a:t>
            </a:r>
            <a:endParaRPr lang="en-US" altLang="ko-KR" dirty="0" smtClean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doneMsg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58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Success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Close all sockets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05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Connect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socket connection with Master</a:t>
            </a:r>
          </a:p>
          <a:p>
            <a:r>
              <a:rPr lang="en-US" altLang="ko-KR" dirty="0" smtClean="0"/>
              <a:t>Get number of key-value pairs</a:t>
            </a:r>
          </a:p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ConnectMsg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92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Sample from data (Sample size is </a:t>
            </a:r>
            <a:r>
              <a:rPr lang="en-US" altLang="ko-KR" dirty="0" err="1" smtClean="0"/>
              <a:t>proposional</a:t>
            </a:r>
            <a:r>
              <a:rPr lang="en-US" altLang="ko-KR" dirty="0" smtClean="0"/>
              <a:t> to data size)</a:t>
            </a:r>
          </a:p>
          <a:p>
            <a:r>
              <a:rPr lang="en-US" altLang="ko-KR" dirty="0" smtClean="0"/>
              <a:t>Send samples to master</a:t>
            </a:r>
          </a:p>
          <a:p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Compute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Listen and Partition/Sort concurrently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Shuffle starts after Sort and Listen are completed </a:t>
            </a:r>
          </a:p>
          <a:p>
            <a:r>
              <a:rPr lang="en-US" altLang="ko-KR" dirty="0" smtClean="0"/>
              <a:t>Send starts after Sort is completed</a:t>
            </a:r>
          </a:p>
          <a:p>
            <a:endParaRPr lang="en-US" altLang="ko-KR" dirty="0"/>
          </a:p>
          <a:p>
            <a:r>
              <a:rPr lang="en-US" altLang="ko-KR" dirty="0" smtClean="0"/>
              <a:t>Send </a:t>
            </a:r>
            <a:r>
              <a:rPr lang="en-US" altLang="ko-KR" dirty="0" err="1" smtClean="0"/>
              <a:t>DoneMsg</a:t>
            </a:r>
            <a:r>
              <a:rPr lang="en-US" altLang="ko-KR" dirty="0" smtClean="0"/>
              <a:t> after shuffling is finished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5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</a:t>
            </a:r>
            <a:r>
              <a:rPr lang="en-US" altLang="ko-KR" dirty="0" smtClean="0"/>
              <a:t>Compute</a:t>
            </a:r>
            <a:r>
              <a:rPr lang="en-US" altLang="ko-KR" dirty="0" smtClean="0"/>
              <a:t>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020804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Done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26" idx="3"/>
            <a:endCxn id="41" idx="1"/>
          </p:cNvCxnSpPr>
          <p:nvPr/>
        </p:nvCxnSpPr>
        <p:spPr>
          <a:xfrm>
            <a:off x="8129219" y="2471096"/>
            <a:ext cx="89158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41" idx="2"/>
            <a:endCxn id="53" idx="0"/>
          </p:cNvCxnSpPr>
          <p:nvPr/>
        </p:nvCxnSpPr>
        <p:spPr>
          <a:xfrm rot="16200000" flipH="1">
            <a:off x="9879270" y="2855557"/>
            <a:ext cx="609222" cy="6725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Classes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18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4856267" cy="4755865"/>
          </a:xfrm>
        </p:spPr>
        <p:txBody>
          <a:bodyPr/>
          <a:lstStyle/>
          <a:p>
            <a:r>
              <a:rPr lang="en-US" altLang="ko-KR" sz="2000" dirty="0" smtClean="0"/>
              <a:t>trait Message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type: </a:t>
            </a:r>
            <a:r>
              <a:rPr lang="en-US" altLang="ko-KR" sz="1600" dirty="0" err="1" smtClean="0"/>
              <a:t>MessageType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(Message): 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</a:t>
            </a:r>
          </a:p>
          <a:p>
            <a:r>
              <a:rPr lang="en-US" altLang="ko-KR" sz="2000" dirty="0" smtClean="0"/>
              <a:t>object Message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getMessageType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]): </a:t>
            </a:r>
            <a:r>
              <a:rPr lang="en-US" altLang="ko-KR" sz="1600" dirty="0" err="1" smtClean="0"/>
              <a:t>MessageType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68385" y="197802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smtClean="0"/>
              <a:t>Slave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p</a:t>
            </a:r>
            <a:r>
              <a:rPr lang="en-US" altLang="ko-KR" sz="1600" dirty="0" smtClean="0"/>
              <a:t>: String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ort: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dataSize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toByteArray</a:t>
            </a:r>
            <a:r>
              <a:rPr lang="en-US" altLang="ko-KR" sz="1600" dirty="0" smtClean="0"/>
              <a:t>(): </a:t>
            </a:r>
            <a:r>
              <a:rPr lang="en-US" altLang="ko-KR" sz="1600" dirty="0"/>
              <a:t>Array[byte</a:t>
            </a:r>
            <a:r>
              <a:rPr lang="en-US" altLang="ko-KR" sz="1600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SlaveInfoMessage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numOfSlave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numOfPartition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slaveInfos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Vector[Slave]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pivotValues</a:t>
            </a:r>
            <a:r>
              <a:rPr lang="en-US" altLang="ko-KR" sz="1600" dirty="0"/>
              <a:t>: Vector[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/>
              <a:t>SlaveInfoMessage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</a:t>
            </a:r>
            <a:r>
              <a:rPr lang="en-US" altLang="ko-KR" sz="1600" dirty="0" smtClean="0"/>
              <a:t>]): </a:t>
            </a:r>
            <a:r>
              <a:rPr lang="en-US" altLang="ko-KR" sz="1600" dirty="0" err="1" smtClean="0"/>
              <a:t>SlaveInfoMessage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apply(Vector[Slave], </a:t>
            </a:r>
            <a:r>
              <a:rPr lang="en-US" altLang="ko-KR" sz="1600" dirty="0" smtClean="0"/>
              <a:t>Vector[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]): </a:t>
            </a:r>
            <a:r>
              <a:rPr lang="en-US" altLang="ko-KR" sz="1600" dirty="0" err="1" smtClean="0"/>
              <a:t>SlaveInfoMessage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4209404"/>
            <a:ext cx="4856267" cy="475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a</a:t>
            </a:r>
            <a:r>
              <a:rPr lang="en-US" altLang="ko-KR" sz="2000" dirty="0" smtClean="0"/>
              <a:t>bstract class </a:t>
            </a:r>
            <a:r>
              <a:rPr lang="en-US" altLang="ko-KR" sz="2000" dirty="0" err="1" smtClean="0"/>
              <a:t>MessageType</a:t>
            </a:r>
            <a:endParaRPr lang="en-US" altLang="ko-KR" sz="2000" dirty="0" smtClean="0"/>
          </a:p>
          <a:p>
            <a:r>
              <a:rPr lang="en-US" altLang="ko-KR" sz="2000" dirty="0"/>
              <a:t>c</a:t>
            </a:r>
            <a:r>
              <a:rPr lang="en-US" altLang="ko-KR" sz="2000" dirty="0" smtClean="0"/>
              <a:t>ase class …Message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414089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SampleMessage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sampleSize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amples: </a:t>
            </a:r>
            <a:r>
              <a:rPr lang="en-US" altLang="ko-KR" sz="1600" dirty="0"/>
              <a:t>Array[byte]</a:t>
            </a:r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SampleMessage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(Array[byte]): </a:t>
            </a:r>
            <a:r>
              <a:rPr lang="en-US" altLang="ko-KR" sz="1600" dirty="0" err="1" smtClean="0"/>
              <a:t>SampleMessage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pply(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, Array[byte]): </a:t>
            </a:r>
            <a:r>
              <a:rPr lang="en-US" altLang="ko-KR" sz="1600" dirty="0" err="1" smtClean="0"/>
              <a:t>SampleMessage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38200" y="1905998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ConnectMessage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dataSize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ConnectMessage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analyzeMessage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Array[byte]): </a:t>
            </a:r>
            <a:r>
              <a:rPr lang="en-US" altLang="ko-KR" sz="1600" dirty="0" err="1" smtClean="0"/>
              <a:t>ConnectMessage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</a:t>
            </a:r>
            <a:r>
              <a:rPr lang="en-US" altLang="ko-KR" sz="1600" dirty="0" err="1" smtClean="0"/>
              <a:t>ConnectMessage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10674" y="575329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DoneMessage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6009305" y="173026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DataInfoMessage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size: Vector[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/>
              <a:t>DataInfoMessage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(Array[byte]): </a:t>
            </a:r>
            <a:r>
              <a:rPr lang="en-US" altLang="ko-KR" sz="1600" dirty="0" err="1"/>
              <a:t>DataInfoMessage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apply(Vector[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]): </a:t>
            </a:r>
            <a:r>
              <a:rPr lang="en-US" altLang="ko-KR" sz="1600" dirty="0" err="1"/>
              <a:t>DataInfoMessage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009305" y="3934123"/>
            <a:ext cx="6096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class </a:t>
            </a:r>
            <a:r>
              <a:rPr lang="en-US" altLang="ko-KR" sz="2000" dirty="0" err="1" smtClean="0"/>
              <a:t>DataMessage</a:t>
            </a:r>
            <a:endParaRPr lang="en-US" altLang="ko-KR" sz="20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 smtClean="0"/>
              <a:t>partitionNum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i</a:t>
            </a:r>
            <a:r>
              <a:rPr lang="en-US" altLang="ko-KR" sz="1600" dirty="0" err="1" smtClean="0"/>
              <a:t>dx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d</a:t>
            </a:r>
            <a:r>
              <a:rPr lang="en-US" altLang="ko-KR" sz="1600" dirty="0" smtClean="0"/>
              <a:t>ata</a:t>
            </a:r>
            <a:r>
              <a:rPr lang="en-US" altLang="ko-KR" sz="1600" dirty="0"/>
              <a:t>: Array[byte]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object </a:t>
            </a:r>
            <a:r>
              <a:rPr lang="en-US" altLang="ko-KR" sz="2000" dirty="0" err="1" smtClean="0"/>
              <a:t>DataMessage</a:t>
            </a:r>
            <a:endParaRPr lang="en-US" altLang="ko-KR" sz="2000" dirty="0"/>
          </a:p>
          <a:p>
            <a:pPr marL="742950" lvl="1" indent="-285750">
              <a:buFontTx/>
              <a:buChar char="-"/>
            </a:pPr>
            <a:r>
              <a:rPr lang="en-US" altLang="ko-KR" sz="1600" dirty="0" err="1"/>
              <a:t>analyzeMessage</a:t>
            </a:r>
            <a:r>
              <a:rPr lang="en-US" altLang="ko-KR" sz="1600" dirty="0"/>
              <a:t>(Array[byte]): </a:t>
            </a:r>
            <a:r>
              <a:rPr lang="en-US" altLang="ko-KR" sz="1600" dirty="0" err="1" smtClean="0"/>
              <a:t>DataMessage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r>
              <a:rPr lang="en-US" altLang="ko-KR" sz="1600" dirty="0" smtClean="0"/>
              <a:t>apply(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, Array[byte]</a:t>
            </a:r>
            <a:r>
              <a:rPr lang="en-US" altLang="ko-KR" sz="1600" dirty="0" smtClean="0"/>
              <a:t>): </a:t>
            </a:r>
            <a:r>
              <a:rPr lang="en-US" altLang="ko-KR" sz="1600" dirty="0" err="1" smtClean="0"/>
              <a:t>DataMessage</a:t>
            </a:r>
            <a:endParaRPr lang="en-US" altLang="ko-KR" sz="1600" dirty="0" smtClean="0"/>
          </a:p>
          <a:p>
            <a:pPr marL="742950" lvl="1" indent="-285750">
              <a:buFontTx/>
              <a:buChar char="-"/>
            </a:pP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917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78024"/>
            <a:ext cx="5370959" cy="475586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class Master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type Key = Array[Byte]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</a:t>
            </a:r>
            <a:r>
              <a:rPr lang="en-US" altLang="ko-KR" sz="1600" dirty="0" err="1" smtClean="0"/>
              <a:t>ServerSocket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slaveList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List[Slave]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slaveSocketMap</a:t>
            </a:r>
            <a:r>
              <a:rPr lang="en-US" altLang="ko-KR" sz="1600" dirty="0" smtClean="0"/>
              <a:t>: Map[Slave, Socket]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numSlave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initServerSocket</a:t>
            </a:r>
            <a:r>
              <a:rPr lang="en-US" altLang="ko-KR" sz="1600" dirty="0" smtClean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acceptConnections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List[Future[List[Key]]]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connectionFuture</a:t>
            </a:r>
            <a:r>
              <a:rPr lang="en-US" altLang="ko-KR" sz="1600" dirty="0" smtClean="0"/>
              <a:t>(Socket): Future[Socket]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samplingFuture</a:t>
            </a:r>
            <a:r>
              <a:rPr lang="en-US" altLang="ko-KR" sz="1600" dirty="0" smtClean="0"/>
              <a:t>(Socket): Future[List[Key]]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9159" y="735518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/>
              <a:t>(Connect)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recvConnectionMsg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Future[Slave]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, Slave): </a:t>
            </a:r>
            <a:r>
              <a:rPr lang="en-US" altLang="ko-KR" sz="1600" dirty="0" smtClean="0"/>
              <a:t>Unit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(</a:t>
            </a:r>
            <a:r>
              <a:rPr lang="en-US" altLang="ko-KR" sz="1600" dirty="0" smtClean="0"/>
              <a:t>Sample)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recvSampleMsg</a:t>
            </a:r>
            <a:r>
              <a:rPr lang="en-US" altLang="ko-KR" sz="1600" dirty="0" smtClean="0"/>
              <a:t>(Socket</a:t>
            </a:r>
            <a:r>
              <a:rPr lang="en-US" altLang="ko-KR" sz="1600" dirty="0"/>
              <a:t>): </a:t>
            </a:r>
            <a:r>
              <a:rPr lang="en-US" altLang="ko-KR" sz="1600" dirty="0" smtClean="0"/>
              <a:t>Future[List[Key]]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Calc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waitSamples</a:t>
            </a:r>
            <a:r>
              <a:rPr lang="en-US" altLang="ko-KR" sz="1600" dirty="0" smtClean="0"/>
              <a:t>(List[Future[List[Key]]]): List[Key]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calcPivots</a:t>
            </a:r>
            <a:r>
              <a:rPr lang="en-US" altLang="ko-KR" sz="1600" dirty="0" smtClean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makeComputeFuture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</a:t>
            </a:r>
            <a:r>
              <a:rPr lang="en-US" altLang="ko-KR" sz="1600" dirty="0" smtClean="0"/>
              <a:t>Compute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sendSlavesInfoMsg</a:t>
            </a:r>
            <a:r>
              <a:rPr lang="en-US" altLang="ko-KR" sz="1600" dirty="0" smtClean="0"/>
              <a:t>(): Future[Unit]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waitDoneMessage</a:t>
            </a:r>
            <a:r>
              <a:rPr lang="en-US" altLang="ko-KR" sz="1600" dirty="0" smtClean="0"/>
              <a:t>(): </a:t>
            </a:r>
            <a:r>
              <a:rPr lang="en-US" altLang="ko-KR" sz="1600" dirty="0"/>
              <a:t>Future[Unit</a:t>
            </a:r>
            <a:r>
              <a:rPr lang="en-US" altLang="ko-KR" sz="1600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r>
              <a:rPr lang="en-US" altLang="ko-KR" sz="1600" dirty="0" smtClean="0"/>
              <a:t>(Success)</a:t>
            </a:r>
          </a:p>
          <a:p>
            <a:pPr lvl="1"/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closeAllSocket</a:t>
            </a:r>
            <a:r>
              <a:rPr lang="en-US" altLang="ko-KR" sz="1600" dirty="0" smtClean="0"/>
              <a:t>(): Unit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169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978024"/>
            <a:ext cx="5650207" cy="475586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class Slave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slaveNumber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partitionSize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socket: Socket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slaves: </a:t>
            </a:r>
            <a:r>
              <a:rPr lang="en-US" altLang="ko-KR" sz="1600" dirty="0" smtClean="0"/>
              <a:t>List[Slave]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/>
              <a:t>v</a:t>
            </a:r>
            <a:r>
              <a:rPr lang="en-US" altLang="ko-KR" sz="1600" dirty="0" err="1" smtClean="0"/>
              <a:t>ar</a:t>
            </a:r>
            <a:r>
              <a:rPr lang="en-US" altLang="ko-KR" sz="1600" dirty="0" smtClean="0"/>
              <a:t> pivots: List[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(connect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connectToMaster</a:t>
            </a:r>
            <a:r>
              <a:rPr lang="en-US" altLang="ko-KR" sz="1600" dirty="0" smtClean="0"/>
              <a:t>(String,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): </a:t>
            </a:r>
            <a:r>
              <a:rPr lang="en-US" altLang="ko-KR" sz="1600" dirty="0" smtClean="0"/>
              <a:t>Socket</a:t>
            </a:r>
          </a:p>
          <a:p>
            <a:pPr lvl="1">
              <a:buFontTx/>
              <a:buChar char="-"/>
            </a:pPr>
            <a:r>
              <a:rPr lang="en-US" altLang="ko-KR" sz="1600" dirty="0" err="1" smtClean="0"/>
              <a:t>getDataSize</a:t>
            </a:r>
            <a:r>
              <a:rPr lang="en-US" altLang="ko-KR" sz="1600" dirty="0" smtClean="0"/>
              <a:t>():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en-US" altLang="ko-KR" sz="1600" dirty="0" err="1" smtClean="0"/>
              <a:t>sendConnectMsg</a:t>
            </a:r>
            <a:r>
              <a:rPr lang="en-US" altLang="ko-KR" sz="1600" dirty="0" smtClean="0"/>
              <a:t>(): Socket</a:t>
            </a:r>
            <a:endParaRPr lang="en-US" altLang="ko-KR" sz="1600" dirty="0" smtClean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29528" y="510917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600" dirty="0"/>
              <a:t>(sample)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sample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sampleSingleFile</a:t>
            </a:r>
            <a:r>
              <a:rPr lang="en-US" altLang="ko-KR" sz="1600" dirty="0"/>
              <a:t>(): List[Key]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sendSampleMsg</a:t>
            </a:r>
            <a:r>
              <a:rPr lang="en-US" altLang="ko-KR" sz="1600" dirty="0"/>
              <a:t>(): Unit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recvSlaveInfoMsg</a:t>
            </a:r>
            <a:r>
              <a:rPr lang="en-US" altLang="ko-KR" sz="1600" dirty="0"/>
              <a:t>(): Future[</a:t>
            </a:r>
            <a:r>
              <a:rPr lang="en-US" altLang="ko-KR" sz="1600" dirty="0" err="1"/>
              <a:t>SlaveInfoMsg</a:t>
            </a:r>
            <a:r>
              <a:rPr lang="en-US" altLang="ko-KR" sz="1600" dirty="0"/>
              <a:t>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updateSlaveInfo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SlaveInfoMsg</a:t>
            </a:r>
            <a:r>
              <a:rPr lang="en-US" altLang="ko-KR" sz="1600" dirty="0"/>
              <a:t>): </a:t>
            </a:r>
            <a:r>
              <a:rPr lang="en-US" altLang="ko-KR" sz="1600" dirty="0" smtClean="0"/>
              <a:t>Unit</a:t>
            </a:r>
          </a:p>
          <a:p>
            <a:pPr lvl="1">
              <a:buFontTx/>
              <a:buChar char="-"/>
            </a:pPr>
            <a:endParaRPr lang="en-US" altLang="ko-KR" sz="1600" dirty="0" smtClean="0"/>
          </a:p>
          <a:p>
            <a:pPr lvl="1"/>
            <a:r>
              <a:rPr lang="en-US" altLang="ko-KR" sz="1600" dirty="0" smtClean="0"/>
              <a:t>(Compute)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recvFromSingleSlave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p</a:t>
            </a:r>
            <a:r>
              <a:rPr lang="en-US" altLang="ko-KR" sz="1600" dirty="0" smtClean="0"/>
              <a:t>artition():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partitionSingleFile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sort(): Future[Unit]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sortSingleFile</a:t>
            </a:r>
            <a:r>
              <a:rPr lang="en-US" altLang="ko-KR" sz="1600" dirty="0" smtClean="0"/>
              <a:t>(String):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shuffle(): Future[Unit]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sendPartitions</a:t>
            </a:r>
            <a:r>
              <a:rPr lang="en-US" altLang="ko-KR" sz="1600" dirty="0" smtClean="0"/>
              <a:t>(): Future[Unit]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sendPartitionTo</a:t>
            </a:r>
            <a:r>
              <a:rPr lang="en-US" altLang="ko-KR" sz="1600" dirty="0" smtClean="0"/>
              <a:t>(Slave): Unit</a:t>
            </a:r>
          </a:p>
          <a:p>
            <a:pPr lvl="1">
              <a:buFontTx/>
              <a:buChar char="-"/>
            </a:pP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 </a:t>
            </a:r>
            <a:r>
              <a:rPr lang="en-US" altLang="ko-KR" sz="1600" dirty="0" err="1" smtClean="0"/>
              <a:t>sendDoneMsg</a:t>
            </a:r>
            <a:r>
              <a:rPr lang="en-US" altLang="ko-KR" sz="1600" dirty="0" smtClean="0"/>
              <a:t>(): Unit</a:t>
            </a:r>
          </a:p>
        </p:txBody>
      </p:sp>
    </p:spTree>
    <p:extLst>
      <p:ext uri="{BB962C8B-B14F-4D97-AF65-F5344CB8AC3E}">
        <p14:creationId xmlns:p14="http://schemas.microsoft.com/office/powerpoint/2010/main" val="4159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Sended</a:t>
            </a:r>
            <a:r>
              <a:rPr lang="en-US" altLang="ko-KR" dirty="0" smtClean="0"/>
              <a:t> as byte[]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(Master -&gt; Slave)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92567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</a:t>
                      </a:r>
                      <a:r>
                        <a:rPr lang="en-US" altLang="ko-KR" sz="1400" baseline="0" dirty="0" smtClean="0"/>
                        <a:t> slaves are connected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#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IP, Port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Assigned partition # for each slave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 for each partition 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slaves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# of partitions (4 bytes, Integer)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4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IP (16 bytes, Array[byte])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Port (4 bytes, Integer)               * (# of slaves)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Pivots</a:t>
                      </a:r>
                      <a:r>
                        <a:rPr lang="en-US" altLang="ko-KR" sz="1400" baseline="0" dirty="0" smtClean="0"/>
                        <a:t> (4 bytes, Integer) * ((# of slaves) - 1)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294213" y="5126265"/>
            <a:ext cx="2901988" cy="5134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Master)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64218" y="1699047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53814" y="169904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243411" y="1663010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4252"/>
              </p:ext>
            </p:extLst>
          </p:nvPr>
        </p:nvGraphicFramePr>
        <p:xfrm>
          <a:off x="753948" y="2179228"/>
          <a:ext cx="10408373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2973169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2973169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  <a:gridCol w="2973169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Connect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Try to connect to master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 of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samples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# of samples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Sample data (10 bytes)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="0" baseline="0" dirty="0" smtClean="0"/>
                        <a:t>     * (# of samples)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- Message type (4 bytes, Integer)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 (Slave -&gt; Slave)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18484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information of partitioned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partitioned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partitioning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After send </a:t>
                      </a:r>
                      <a:r>
                        <a:rPr lang="en-US" altLang="ko-KR" sz="1400" b="0" dirty="0" err="1" smtClean="0"/>
                        <a:t>DataInfoMsg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Size of each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Partition</a:t>
                      </a:r>
                      <a:r>
                        <a:rPr lang="en-US" altLang="ko-KR" sz="1400" b="0" baseline="0" dirty="0" smtClean="0"/>
                        <a:t> #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</a:t>
                      </a:r>
                      <a:r>
                        <a:rPr lang="en-US" altLang="ko-KR" sz="1400" b="0" baseline="0" dirty="0" err="1" smtClean="0"/>
                        <a:t>idx-th</a:t>
                      </a:r>
                      <a:r>
                        <a:rPr lang="en-US" altLang="ko-KR" sz="1400" b="0" baseline="0" dirty="0" smtClean="0"/>
                        <a:t> data of partition x)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Format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 smtClean="0"/>
                        <a:t>Message</a:t>
                      </a:r>
                      <a:r>
                        <a:rPr lang="en-US" altLang="ko-KR" sz="1400" baseline="0" dirty="0" smtClean="0"/>
                        <a:t> type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Size</a:t>
                      </a:r>
                      <a:r>
                        <a:rPr lang="en-US" altLang="ko-KR" sz="1400" b="0" baseline="0" dirty="0" smtClean="0"/>
                        <a:t> (4 bytes, Integer) * (# of partition)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Message type (4</a:t>
                      </a:r>
                      <a:r>
                        <a:rPr lang="en-US" altLang="ko-KR" sz="1400" b="0" baseline="0" dirty="0" smtClean="0"/>
                        <a:t>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Partition #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Index (4 bytes, Integer)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Data (1000 bytes, </a:t>
                      </a:r>
                      <a:r>
                        <a:rPr lang="en-US" altLang="ko-KR" sz="1400" baseline="0" dirty="0" smtClean="0"/>
                        <a:t>Array[byte]</a:t>
                      </a:r>
                      <a:r>
                        <a:rPr lang="en-US" altLang="ko-KR" sz="1400" b="0" baseline="0" dirty="0" smtClean="0"/>
                        <a:t>)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6708759" y="1648872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2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Master Node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7511" y="50251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64877" y="258784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72763" y="418796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704424" y="516407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117535" y="4699373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stCxn id="7" idx="4"/>
            <a:endCxn id="38" idx="2"/>
          </p:cNvCxnSpPr>
          <p:nvPr/>
        </p:nvCxnSpPr>
        <p:spPr>
          <a:xfrm rot="5400000">
            <a:off x="431480" y="2202184"/>
            <a:ext cx="1502195" cy="435399"/>
          </a:xfrm>
          <a:prstGeom prst="curvedConnector4">
            <a:avLst>
              <a:gd name="adj1" fmla="val 30591"/>
              <a:gd name="adj2" fmla="val 152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구부러진 연결선 47"/>
          <p:cNvCxnSpPr>
            <a:stCxn id="38" idx="4"/>
            <a:endCxn id="39" idx="2"/>
          </p:cNvCxnSpPr>
          <p:nvPr/>
        </p:nvCxnSpPr>
        <p:spPr>
          <a:xfrm rot="16200000" flipH="1">
            <a:off x="1531712" y="3930045"/>
            <a:ext cx="1016981" cy="665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5"/>
            <a:endCxn id="40" idx="2"/>
          </p:cNvCxnSpPr>
          <p:nvPr/>
        </p:nvCxnSpPr>
        <p:spPr>
          <a:xfrm rot="16200000" flipH="1">
            <a:off x="3890698" y="4933480"/>
            <a:ext cx="563771" cy="10636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40" idx="5"/>
            <a:endCxn id="94" idx="2"/>
          </p:cNvCxnSpPr>
          <p:nvPr/>
        </p:nvCxnSpPr>
        <p:spPr>
          <a:xfrm rot="5400000" flipH="1" flipV="1">
            <a:off x="6888567" y="5232556"/>
            <a:ext cx="10825" cy="1843155"/>
          </a:xfrm>
          <a:prstGeom prst="curvedConnector4">
            <a:avLst>
              <a:gd name="adj1" fmla="val -2111778"/>
              <a:gd name="adj2" fmla="val 55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7" idx="6"/>
            <a:endCxn id="7" idx="0"/>
          </p:cNvCxnSpPr>
          <p:nvPr/>
        </p:nvCxnSpPr>
        <p:spPr>
          <a:xfrm flipH="1" flipV="1">
            <a:off x="1400276" y="50251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38" idx="6"/>
            <a:endCxn id="38" idx="0"/>
          </p:cNvCxnSpPr>
          <p:nvPr/>
        </p:nvCxnSpPr>
        <p:spPr>
          <a:xfrm flipH="1" flipV="1">
            <a:off x="1707642" y="2587846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>
            <a:stCxn id="39" idx="6"/>
            <a:endCxn id="39" idx="0"/>
          </p:cNvCxnSpPr>
          <p:nvPr/>
        </p:nvCxnSpPr>
        <p:spPr>
          <a:xfrm flipH="1" flipV="1">
            <a:off x="3115528" y="4187962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stCxn id="40" idx="6"/>
            <a:endCxn id="40" idx="0"/>
          </p:cNvCxnSpPr>
          <p:nvPr/>
        </p:nvCxnSpPr>
        <p:spPr>
          <a:xfrm flipH="1" flipV="1">
            <a:off x="5447189" y="5164072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3215454" y="352153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018067" y="4077139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146210" y="40449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514737" y="2552424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774476" y="5492508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146210" y="678112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507924" y="2824671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215454" y="3796172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16" name="구부러진 연결선 115"/>
          <p:cNvCxnSpPr>
            <a:stCxn id="41" idx="6"/>
            <a:endCxn id="41" idx="0"/>
          </p:cNvCxnSpPr>
          <p:nvPr/>
        </p:nvCxnSpPr>
        <p:spPr>
          <a:xfrm flipH="1" flipV="1">
            <a:off x="10860300" y="469937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10489587" y="3752691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89587" y="4024938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90838" y="4297188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15045" y="1957700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37" name="타원 36"/>
          <p:cNvSpPr/>
          <p:nvPr/>
        </p:nvSpPr>
        <p:spPr>
          <a:xfrm>
            <a:off x="3858293" y="62530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5269916" y="1938178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cxnSp>
        <p:nvCxnSpPr>
          <p:cNvPr id="5" name="구부러진 연결선 4"/>
          <p:cNvCxnSpPr>
            <a:stCxn id="7" idx="6"/>
            <a:endCxn id="37" idx="2"/>
          </p:cNvCxnSpPr>
          <p:nvPr/>
        </p:nvCxnSpPr>
        <p:spPr>
          <a:xfrm>
            <a:off x="2143041" y="1085651"/>
            <a:ext cx="1715252" cy="1227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>
            <a:stCxn id="37" idx="4"/>
            <a:endCxn id="42" idx="1"/>
          </p:cNvCxnSpPr>
          <p:nvPr/>
        </p:nvCxnSpPr>
        <p:spPr>
          <a:xfrm rot="16200000" flipH="1">
            <a:off x="4885563" y="1507070"/>
            <a:ext cx="317398" cy="886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>
            <a:stCxn id="42" idx="4"/>
            <a:endCxn id="40" idx="1"/>
          </p:cNvCxnSpPr>
          <p:nvPr/>
        </p:nvCxnSpPr>
        <p:spPr>
          <a:xfrm rot="5400000">
            <a:off x="4352118" y="3674305"/>
            <a:ext cx="2230420" cy="10907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7815558" y="5565586"/>
            <a:ext cx="1632893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73" name="구부러진 연결선 72"/>
          <p:cNvCxnSpPr>
            <a:stCxn id="94" idx="6"/>
            <a:endCxn id="41" idx="3"/>
          </p:cNvCxnSpPr>
          <p:nvPr/>
        </p:nvCxnSpPr>
        <p:spPr>
          <a:xfrm flipV="1">
            <a:off x="9448451" y="5694847"/>
            <a:ext cx="886635" cy="453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 129"/>
          <p:cNvCxnSpPr>
            <a:stCxn id="54" idx="5"/>
            <a:endCxn id="41" idx="2"/>
          </p:cNvCxnSpPr>
          <p:nvPr/>
        </p:nvCxnSpPr>
        <p:spPr>
          <a:xfrm rot="16200000" flipH="1">
            <a:off x="9505310" y="4670282"/>
            <a:ext cx="957453" cy="2669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구부러진 연결선 131"/>
          <p:cNvCxnSpPr>
            <a:stCxn id="94" idx="6"/>
            <a:endCxn id="94" idx="0"/>
          </p:cNvCxnSpPr>
          <p:nvPr/>
        </p:nvCxnSpPr>
        <p:spPr>
          <a:xfrm flipH="1" flipV="1">
            <a:off x="8632005" y="5565586"/>
            <a:ext cx="816446" cy="583135"/>
          </a:xfrm>
          <a:prstGeom prst="curvedConnector4">
            <a:avLst>
              <a:gd name="adj1" fmla="val -27999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8053404" y="4871369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8053404" y="514361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9735996" y="6013029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5552734" y="4308690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ConnectMsg</a:t>
            </a:r>
            <a:endParaRPr lang="ko-KR" altLang="en-US" sz="14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552734" y="4580937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SampleMsg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553985" y="485318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DoneMsg</a:t>
            </a:r>
            <a:endParaRPr lang="ko-KR" altLang="en-US" sz="1400" dirty="0"/>
          </a:p>
        </p:txBody>
      </p:sp>
      <p:cxnSp>
        <p:nvCxnSpPr>
          <p:cNvPr id="128" name="구부러진 연결선 127"/>
          <p:cNvCxnSpPr>
            <a:stCxn id="40" idx="6"/>
            <a:endCxn id="54" idx="2"/>
          </p:cNvCxnSpPr>
          <p:nvPr/>
        </p:nvCxnSpPr>
        <p:spPr>
          <a:xfrm flipV="1">
            <a:off x="6189954" y="3912716"/>
            <a:ext cx="2266823" cy="18344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6132465" y="6084963"/>
            <a:ext cx="1528297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PivotCalcDone</a:t>
            </a:r>
            <a:endParaRPr lang="ko-KR" altLang="en-US" sz="1400" dirty="0"/>
          </a:p>
        </p:txBody>
      </p:sp>
      <p:sp>
        <p:nvSpPr>
          <p:cNvPr id="54" name="타원 53"/>
          <p:cNvSpPr/>
          <p:nvPr/>
        </p:nvSpPr>
        <p:spPr>
          <a:xfrm>
            <a:off x="8456777" y="3329581"/>
            <a:ext cx="1632893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43891" y="343223"/>
            <a:ext cx="3700947" cy="1325563"/>
          </a:xfrm>
        </p:spPr>
        <p:txBody>
          <a:bodyPr/>
          <a:lstStyle/>
          <a:p>
            <a:r>
              <a:rPr lang="en-US" altLang="ko-KR" dirty="0" smtClean="0"/>
              <a:t>Slave Node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0050" y="1296156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492597" y="3350062"/>
            <a:ext cx="1485530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5530204" y="5113918"/>
            <a:ext cx="1627264" cy="11662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Compute</a:t>
            </a:r>
            <a:endParaRPr lang="ko-KR" altLang="en-US" dirty="0"/>
          </a:p>
        </p:txBody>
      </p:sp>
      <p:cxnSp>
        <p:nvCxnSpPr>
          <p:cNvPr id="48" name="구부러진 연결선 47"/>
          <p:cNvCxnSpPr>
            <a:stCxn id="38" idx="4"/>
            <a:endCxn id="39" idx="2"/>
          </p:cNvCxnSpPr>
          <p:nvPr/>
        </p:nvCxnSpPr>
        <p:spPr>
          <a:xfrm rot="16200000" flipH="1">
            <a:off x="1347321" y="2787920"/>
            <a:ext cx="1470771" cy="8197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39" idx="4"/>
            <a:endCxn id="40" idx="2"/>
          </p:cNvCxnSpPr>
          <p:nvPr/>
        </p:nvCxnSpPr>
        <p:spPr>
          <a:xfrm rot="16200000" flipH="1">
            <a:off x="3792423" y="3959271"/>
            <a:ext cx="1180721" cy="22948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 flipH="1" flipV="1">
            <a:off x="1672815" y="1298893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/>
          <p:nvPr/>
        </p:nvCxnSpPr>
        <p:spPr>
          <a:xfrm flipH="1" flipV="1">
            <a:off x="6378513" y="5113918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256783" y="5176045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81771" y="99916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97934" y="49037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81771" y="128266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DataInfoMsg</a:t>
            </a:r>
            <a:endParaRPr lang="ko-KR" altLang="en-US" sz="1400" dirty="0"/>
          </a:p>
        </p:txBody>
      </p:sp>
      <p:cxnSp>
        <p:nvCxnSpPr>
          <p:cNvPr id="46" name="구부러진 연결선 45"/>
          <p:cNvCxnSpPr/>
          <p:nvPr/>
        </p:nvCxnSpPr>
        <p:spPr>
          <a:xfrm flipH="1" flipV="1">
            <a:off x="3219287" y="3338347"/>
            <a:ext cx="742765" cy="583135"/>
          </a:xfrm>
          <a:prstGeom prst="curvedConnector4">
            <a:avLst>
              <a:gd name="adj1" fmla="val -30777"/>
              <a:gd name="adj2" fmla="val 139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935150" y="3126098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DataInfoMsg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197934" y="4621430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SlavesInfoMsg</a:t>
            </a:r>
            <a:endParaRPr lang="ko-KR" altLang="en-US" sz="1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67367" y="2925564"/>
            <a:ext cx="1727996" cy="272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SocketConnected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81771" y="1563180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35150" y="3398345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197934" y="5180691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DataMsg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79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878</Words>
  <Application>Microsoft Office PowerPoint</Application>
  <PresentationFormat>와이드스크린</PresentationFormat>
  <Paragraphs>318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Messages (Master -&gt; Slave)</vt:lpstr>
      <vt:lpstr>Messages (Slave -&gt; Master)</vt:lpstr>
      <vt:lpstr>Messages (Slave -&gt; Slave)</vt:lpstr>
      <vt:lpstr>State Diagrams</vt:lpstr>
      <vt:lpstr>Master Node</vt:lpstr>
      <vt:lpstr>Slave Node</vt:lpstr>
      <vt:lpstr>PowerPoint 프레젠테이션</vt:lpstr>
      <vt:lpstr>State Description</vt:lpstr>
      <vt:lpstr>Master Init</vt:lpstr>
      <vt:lpstr>Connection Future</vt:lpstr>
      <vt:lpstr>Sampling Future</vt:lpstr>
      <vt:lpstr>Master Calc</vt:lpstr>
      <vt:lpstr>Master Compute</vt:lpstr>
      <vt:lpstr>Master Success</vt:lpstr>
      <vt:lpstr>Client Connect</vt:lpstr>
      <vt:lpstr>Client Sample</vt:lpstr>
      <vt:lpstr>Client Compute</vt:lpstr>
      <vt:lpstr>Slave Compute Order</vt:lpstr>
      <vt:lpstr>Classes</vt:lpstr>
      <vt:lpstr>Messages</vt:lpstr>
      <vt:lpstr>Messages</vt:lpstr>
      <vt:lpstr>Master</vt:lpstr>
      <vt:lpstr>Slave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176</cp:revision>
  <dcterms:created xsi:type="dcterms:W3CDTF">2016-10-03T17:42:18Z</dcterms:created>
  <dcterms:modified xsi:type="dcterms:W3CDTF">2016-10-18T14:40:26Z</dcterms:modified>
</cp:coreProperties>
</file>