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267" r:id="rId5"/>
    <p:sldId id="265" r:id="rId6"/>
    <p:sldId id="272" r:id="rId7"/>
    <p:sldId id="275" r:id="rId8"/>
    <p:sldId id="257" r:id="rId9"/>
    <p:sldId id="270" r:id="rId10"/>
    <p:sldId id="274" r:id="rId11"/>
    <p:sldId id="285" r:id="rId12"/>
    <p:sldId id="286" r:id="rId13"/>
    <p:sldId id="288" r:id="rId14"/>
    <p:sldId id="291" r:id="rId15"/>
    <p:sldId id="292" r:id="rId16"/>
    <p:sldId id="293" r:id="rId17"/>
    <p:sldId id="289" r:id="rId18"/>
    <p:sldId id="290" r:id="rId19"/>
    <p:sldId id="294" r:id="rId20"/>
    <p:sldId id="284" r:id="rId21"/>
    <p:sldId id="277" r:id="rId22"/>
    <p:sldId id="278" r:id="rId23"/>
    <p:sldId id="297" r:id="rId24"/>
    <p:sldId id="281" r:id="rId25"/>
    <p:sldId id="282" r:id="rId26"/>
    <p:sldId id="295" r:id="rId27"/>
    <p:sldId id="296" r:id="rId28"/>
    <p:sldId id="300" r:id="rId29"/>
    <p:sldId id="298" r:id="rId30"/>
    <p:sldId id="29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타원 43"/>
          <p:cNvSpPr/>
          <p:nvPr/>
        </p:nvSpPr>
        <p:spPr>
          <a:xfrm>
            <a:off x="2825545" y="464490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043103" y="464490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8191485" y="464490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765102" y="436144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4982660" y="436144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8131042" y="436144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604307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9548117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478143" y="1053763"/>
            <a:ext cx="1631682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529489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704659" y="407798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922217" y="407798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070599" y="407798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976" y="1452232"/>
            <a:ext cx="10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2651" y="4476453"/>
            <a:ext cx="10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Slaves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10" idx="0"/>
            <a:endCxn id="8" idx="4"/>
          </p:cNvCxnSpPr>
          <p:nvPr/>
        </p:nvCxnSpPr>
        <p:spPr>
          <a:xfrm flipH="1" flipV="1">
            <a:off x="4272254" y="2220033"/>
            <a:ext cx="1392728" cy="185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4612122" y="348848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cxnSp>
        <p:nvCxnSpPr>
          <p:cNvPr id="52" name="구부러진 연결선 51"/>
          <p:cNvCxnSpPr>
            <a:stCxn id="7" idx="3"/>
            <a:endCxn id="10" idx="6"/>
          </p:cNvCxnSpPr>
          <p:nvPr/>
        </p:nvCxnSpPr>
        <p:spPr>
          <a:xfrm rot="5400000">
            <a:off x="5756481" y="2700503"/>
            <a:ext cx="2611882" cy="13093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12" idx="2"/>
            <a:endCxn id="47" idx="3"/>
          </p:cNvCxnSpPr>
          <p:nvPr/>
        </p:nvCxnSpPr>
        <p:spPr>
          <a:xfrm rot="10800000" flipH="1" flipV="1">
            <a:off x="8070598" y="4661118"/>
            <a:ext cx="338437" cy="979259"/>
          </a:xfrm>
          <a:prstGeom prst="curvedConnector4">
            <a:avLst>
              <a:gd name="adj1" fmla="val -67546"/>
              <a:gd name="adj2" fmla="val 140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6622143" y="5422781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DataInfoMsg</a:t>
            </a:r>
            <a:endParaRPr lang="ko-KR" altLang="en-US" sz="1400" dirty="0"/>
          </a:p>
        </p:txBody>
      </p:sp>
      <p:cxnSp>
        <p:nvCxnSpPr>
          <p:cNvPr id="57" name="직선 화살표 연결선 56"/>
          <p:cNvCxnSpPr>
            <a:stCxn id="12" idx="0"/>
            <a:endCxn id="7" idx="4"/>
          </p:cNvCxnSpPr>
          <p:nvPr/>
        </p:nvCxnSpPr>
        <p:spPr>
          <a:xfrm flipH="1" flipV="1">
            <a:off x="8293984" y="2220033"/>
            <a:ext cx="519380" cy="185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8191485" y="36246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622143" y="5698150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5566667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732634" y="2635160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>
            <a:stCxn id="9" idx="0"/>
            <a:endCxn id="4" idx="4"/>
          </p:cNvCxnSpPr>
          <p:nvPr/>
        </p:nvCxnSpPr>
        <p:spPr>
          <a:xfrm flipH="1" flipV="1">
            <a:off x="2347072" y="2220033"/>
            <a:ext cx="1100352" cy="185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374324" y="3492043"/>
            <a:ext cx="1727996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SocketConnectReq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46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</a:t>
            </a:r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socket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Accept connection with </a:t>
            </a:r>
            <a:r>
              <a:rPr lang="en-US" altLang="ko-KR" dirty="0" smtClean="0"/>
              <a:t>loop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Terminates after (</a:t>
            </a:r>
            <a:r>
              <a:rPr lang="en-US" altLang="ko-KR" dirty="0" err="1" smtClean="0"/>
              <a:t>numSlaveExpected</a:t>
            </a:r>
            <a:r>
              <a:rPr lang="en-US" altLang="ko-KR" dirty="0" smtClean="0"/>
              <a:t>) connection is </a:t>
            </a:r>
            <a:r>
              <a:rPr lang="en-US" altLang="ko-KR" dirty="0" err="1" smtClean="0"/>
              <a:t>occured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Whenever client connected</a:t>
            </a:r>
          </a:p>
          <a:p>
            <a:pPr lvl="1">
              <a:buFontTx/>
              <a:buChar char="-"/>
            </a:pPr>
            <a:r>
              <a:rPr lang="en-US" altLang="ko-KR" dirty="0"/>
              <a:t>C</a:t>
            </a:r>
            <a:r>
              <a:rPr lang="en-US" altLang="ko-KR" dirty="0" smtClean="0"/>
              <a:t>reate sampling future for client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Update slaves </a:t>
            </a:r>
            <a:r>
              <a:rPr lang="en-US" altLang="ko-KR" dirty="0" smtClean="0"/>
              <a:t>list</a:t>
            </a:r>
          </a:p>
          <a:p>
            <a:pPr lvl="1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890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Connect (Sampling Future)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Receive samples from </a:t>
            </a:r>
            <a:r>
              <a:rPr lang="en-US" altLang="ko-KR" dirty="0" smtClean="0"/>
              <a:t>slave</a:t>
            </a:r>
          </a:p>
          <a:p>
            <a:r>
              <a:rPr lang="en-US" altLang="ko-KR" dirty="0" smtClean="0"/>
              <a:t>Check whether received message is </a:t>
            </a:r>
            <a:r>
              <a:rPr lang="en-US" altLang="ko-KR" dirty="0" err="1" smtClean="0"/>
              <a:t>SampleMsg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And return interpreted value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Gather Keys from futures</a:t>
            </a:r>
          </a:p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  <a:p>
            <a:r>
              <a:rPr lang="en-US" altLang="ko-KR" dirty="0" smtClean="0"/>
              <a:t>Make compute future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Compute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Send </a:t>
            </a:r>
            <a:r>
              <a:rPr lang="en-US" altLang="ko-KR" dirty="0" err="1" smtClean="0"/>
              <a:t>SlaveInfoMsg</a:t>
            </a:r>
            <a:endParaRPr lang="en-US" altLang="ko-KR" dirty="0" smtClean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doneMsg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58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Success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Close all sockets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05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Connect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 socket connection with Master</a:t>
            </a:r>
          </a:p>
        </p:txBody>
      </p:sp>
    </p:spTree>
    <p:extLst>
      <p:ext uri="{BB962C8B-B14F-4D97-AF65-F5344CB8AC3E}">
        <p14:creationId xmlns:p14="http://schemas.microsoft.com/office/powerpoint/2010/main" val="63392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From file size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Sample </a:t>
            </a:r>
            <a:r>
              <a:rPr lang="en-US" altLang="ko-KR" dirty="0" smtClean="0"/>
              <a:t>from data (Sample size is proportional to data size</a:t>
            </a:r>
            <a:r>
              <a:rPr lang="en-US" altLang="ko-KR" dirty="0" smtClean="0"/>
              <a:t>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Does not open all the files (Just some files)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Sample by random access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Send samples to </a:t>
            </a:r>
            <a:r>
              <a:rPr lang="en-US" altLang="ko-KR" dirty="0" smtClean="0"/>
              <a:t>master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Compute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Listen and Partition/Sort concurrently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Shuffle starts after Sort and Listen are completed </a:t>
            </a:r>
          </a:p>
          <a:p>
            <a:r>
              <a:rPr lang="en-US" altLang="ko-KR" dirty="0" smtClean="0"/>
              <a:t>Send starts after Sort is completed</a:t>
            </a:r>
          </a:p>
          <a:p>
            <a:endParaRPr lang="en-US" altLang="ko-KR" dirty="0"/>
          </a:p>
          <a:p>
            <a:r>
              <a:rPr lang="en-US" altLang="ko-KR" dirty="0" smtClean="0"/>
              <a:t>Send </a:t>
            </a:r>
            <a:r>
              <a:rPr lang="en-US" altLang="ko-KR" dirty="0" err="1" smtClean="0"/>
              <a:t>DoneMsg</a:t>
            </a:r>
            <a:r>
              <a:rPr lang="en-US" altLang="ko-KR" dirty="0" smtClean="0"/>
              <a:t> after shuffling is finished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55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9020804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Done</a:t>
            </a:r>
            <a:endParaRPr lang="ko-KR" altLang="en-US" dirty="0"/>
          </a:p>
        </p:txBody>
      </p:sp>
      <p:cxnSp>
        <p:nvCxnSpPr>
          <p:cNvPr id="17" name="구부러진 연결선 16"/>
          <p:cNvCxnSpPr>
            <a:stCxn id="26" idx="3"/>
            <a:endCxn id="41" idx="1"/>
          </p:cNvCxnSpPr>
          <p:nvPr/>
        </p:nvCxnSpPr>
        <p:spPr>
          <a:xfrm>
            <a:off x="8129219" y="2471096"/>
            <a:ext cx="89158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33" name="구부러진 연결선 32"/>
          <p:cNvCxnSpPr>
            <a:stCxn id="41" idx="2"/>
            <a:endCxn id="53" idx="0"/>
          </p:cNvCxnSpPr>
          <p:nvPr/>
        </p:nvCxnSpPr>
        <p:spPr>
          <a:xfrm rot="16200000" flipH="1">
            <a:off x="9879270" y="2855557"/>
            <a:ext cx="609222" cy="672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8957441" cy="4755865"/>
          </a:xfrm>
        </p:spPr>
        <p:txBody>
          <a:bodyPr/>
          <a:lstStyle/>
          <a:p>
            <a:r>
              <a:rPr lang="en-US" altLang="ko-KR" sz="2000" dirty="0" smtClean="0"/>
              <a:t>abstract class Message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toByteArray</a:t>
            </a:r>
            <a:r>
              <a:rPr lang="en-US" altLang="ko-KR" sz="1600" dirty="0" smtClean="0"/>
              <a:t>(Message): </a:t>
            </a:r>
            <a:r>
              <a:rPr lang="en-US" altLang="ko-KR" sz="1600" dirty="0"/>
              <a:t>Array[byte</a:t>
            </a:r>
            <a:r>
              <a:rPr lang="en-US" altLang="ko-KR" sz="1600" dirty="0" smtClean="0"/>
              <a:t>]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object </a:t>
            </a:r>
            <a:r>
              <a:rPr lang="en-US" altLang="ko-KR" sz="2000" dirty="0" err="1" smtClean="0"/>
              <a:t>MessageInterpreter</a:t>
            </a:r>
            <a:endParaRPr lang="en-US" altLang="ko-KR" sz="20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interpretMessage</a:t>
            </a:r>
            <a:r>
              <a:rPr lang="en-US" altLang="ko-KR" sz="1600" dirty="0" smtClean="0"/>
              <a:t>(Array[Byte]): Message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interpretSlaveInfoMessage</a:t>
            </a:r>
            <a:r>
              <a:rPr lang="en-US" altLang="ko-KR" sz="1600" dirty="0" smtClean="0"/>
              <a:t>(Array[Byte]): </a:t>
            </a:r>
            <a:r>
              <a:rPr lang="en-US" altLang="ko-KR" sz="1600" dirty="0" err="1" smtClean="0"/>
              <a:t>SlaveInfoMessage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interpretSampleMessage</a:t>
            </a:r>
            <a:r>
              <a:rPr lang="en-US" altLang="ko-KR" sz="1600" dirty="0" smtClean="0"/>
              <a:t>(Array[Byte]): </a:t>
            </a:r>
            <a:r>
              <a:rPr lang="en-US" altLang="ko-KR" sz="1600" dirty="0" err="1" smtClean="0"/>
              <a:t>SampleMessage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InterpretDataInfoMessage</a:t>
            </a:r>
            <a:r>
              <a:rPr lang="en-US" altLang="ko-KR" sz="1600" dirty="0" smtClean="0"/>
              <a:t>(Array[Byte]): </a:t>
            </a:r>
            <a:r>
              <a:rPr lang="en-US" altLang="ko-KR" sz="1600" dirty="0" err="1" smtClean="0"/>
              <a:t>DataInfoMessage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interpretDataMessage</a:t>
            </a:r>
            <a:r>
              <a:rPr lang="en-US" altLang="ko-KR" sz="1600" dirty="0" smtClean="0"/>
              <a:t>(Array[Byte]): </a:t>
            </a:r>
            <a:r>
              <a:rPr lang="en-US" altLang="ko-KR" sz="1600" dirty="0" err="1" smtClean="0"/>
              <a:t>DataMessage</a:t>
            </a:r>
            <a:endParaRPr lang="en-US" altLang="ko-KR" sz="1600" dirty="0"/>
          </a:p>
          <a:p>
            <a:endParaRPr lang="en-US" altLang="ko-KR" sz="2000" dirty="0" smtClean="0"/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2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0412" y="2020066"/>
            <a:ext cx="1038338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Slave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p</a:t>
            </a:r>
            <a:r>
              <a:rPr lang="en-US" altLang="ko-KR" sz="1600" dirty="0" smtClean="0"/>
              <a:t>: String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ort: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dataSize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toByteArray</a:t>
            </a:r>
            <a:r>
              <a:rPr lang="en-US" altLang="ko-KR" sz="1600" dirty="0" smtClean="0"/>
              <a:t>(): Array[byte]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type </a:t>
            </a:r>
            <a:r>
              <a:rPr lang="en-US" altLang="ko-KR" sz="2000" dirty="0"/>
              <a:t>Key = Array[Byte</a:t>
            </a:r>
            <a:r>
              <a:rPr lang="en-US" altLang="ko-KR" sz="2000" dirty="0" smtClean="0"/>
              <a:t>]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dirty="0" smtClean="0"/>
              <a:t>ase class </a:t>
            </a:r>
            <a:r>
              <a:rPr lang="en-US" altLang="ko-KR" dirty="0" err="1" smtClean="0"/>
              <a:t>SlaveInfoMessage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slaveInfos</a:t>
            </a:r>
            <a:r>
              <a:rPr lang="en-US" altLang="ko-KR" dirty="0" smtClean="0"/>
              <a:t>: Vector[Slave],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pivotValues</a:t>
            </a:r>
            <a:r>
              <a:rPr lang="en-US" altLang="ko-KR" dirty="0" smtClean="0"/>
              <a:t>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dirty="0" smtClean="0"/>
              <a:t>ase class </a:t>
            </a:r>
            <a:r>
              <a:rPr lang="en-US" altLang="ko-KR" dirty="0" err="1" smtClean="0"/>
              <a:t>SampleMessage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dataSize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samples: Vector[Key])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object </a:t>
            </a:r>
            <a:r>
              <a:rPr lang="en-US" altLang="ko-KR" dirty="0" err="1" smtClean="0"/>
              <a:t>DoneMessage</a:t>
            </a:r>
            <a:r>
              <a:rPr lang="en-US" altLang="ko-KR" dirty="0" smtClean="0"/>
              <a:t>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dirty="0" smtClean="0"/>
              <a:t>ase class </a:t>
            </a:r>
            <a:r>
              <a:rPr lang="en-US" altLang="ko-KR" dirty="0" err="1" smtClean="0"/>
              <a:t>DataInfoMessage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sizes: Vector[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dirty="0" smtClean="0"/>
              <a:t>ase class </a:t>
            </a:r>
            <a:r>
              <a:rPr lang="en-US" altLang="ko-KR" dirty="0" err="1" smtClean="0"/>
              <a:t>DataMessage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partitionNum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data: Array[Byte]) extends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556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5370959" cy="475586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Master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socket: </a:t>
            </a:r>
            <a:r>
              <a:rPr lang="en-US" altLang="ko-KR" sz="1600" dirty="0" err="1" smtClean="0"/>
              <a:t>ServerSocket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slaveList</a:t>
            </a:r>
            <a:r>
              <a:rPr lang="en-US" altLang="ko-KR" sz="1600" dirty="0" smtClean="0"/>
              <a:t>: List[Slave]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slaveSocketMap</a:t>
            </a:r>
            <a:r>
              <a:rPr lang="en-US" altLang="ko-KR" sz="1600" dirty="0" smtClean="0"/>
              <a:t>: Map[Slave, Socket]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numSlave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initServerSocket</a:t>
            </a:r>
            <a:r>
              <a:rPr lang="en-US" altLang="ko-KR" sz="1600" dirty="0" smtClean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acceptConnections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List[Future[List[Key]]]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samplingFuture</a:t>
            </a:r>
            <a:r>
              <a:rPr lang="en-US" altLang="ko-KR" sz="1600" dirty="0" smtClean="0"/>
              <a:t>(Socket): Future[List[Key]]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, Slave):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09159" y="73551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recvSampleMsg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): </a:t>
            </a:r>
            <a:r>
              <a:rPr lang="en-US" altLang="ko-KR" sz="1600" dirty="0" err="1" smtClean="0"/>
              <a:t>SampleMsg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(Sample)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waitSamples</a:t>
            </a:r>
            <a:r>
              <a:rPr lang="en-US" altLang="ko-KR" sz="1600" dirty="0" smtClean="0"/>
              <a:t>(List[Future[List[Key]]]): List[Key]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calcPivots</a:t>
            </a:r>
            <a:r>
              <a:rPr lang="en-US" altLang="ko-KR" sz="1600" dirty="0" smtClean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makeComputeFuture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(Compute)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sendSlavesInfoMsg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waitDoneMessage</a:t>
            </a:r>
            <a:r>
              <a:rPr lang="en-US" altLang="ko-KR" sz="1600" dirty="0" smtClean="0"/>
              <a:t>(): Unit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(Success)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closeAllSocket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978024"/>
            <a:ext cx="5650207" cy="4755865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class Slave</a:t>
            </a:r>
            <a:r>
              <a:rPr lang="en-US" altLang="ko-KR" sz="2000" dirty="0" smtClean="0"/>
              <a:t>: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slaveNumber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partitionSize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socket: Socket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slaves: List[Slave]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pivots: List[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connectToMaster</a:t>
            </a:r>
            <a:r>
              <a:rPr lang="en-US" altLang="ko-KR" sz="1600" dirty="0" smtClean="0"/>
              <a:t>(String,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(sample)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getDataSize</a:t>
            </a:r>
            <a:r>
              <a:rPr lang="en-US" altLang="ko-KR" sz="1600" dirty="0"/>
              <a:t>(): </a:t>
            </a:r>
            <a:r>
              <a:rPr lang="en-US" altLang="ko-KR" sz="1600" dirty="0" smtClean="0"/>
              <a:t>Long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sample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sampleSingleFile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sendSampleMsg</a:t>
            </a:r>
            <a:r>
              <a:rPr lang="en-US" altLang="ko-KR" sz="1600" dirty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recvSlaveInfoMsg</a:t>
            </a:r>
            <a:r>
              <a:rPr lang="en-US" altLang="ko-KR" sz="1600" dirty="0"/>
              <a:t>(): </a:t>
            </a:r>
            <a:r>
              <a:rPr lang="en-US" altLang="ko-KR" sz="1600" dirty="0" err="1" smtClean="0"/>
              <a:t>SlaveInfoMsg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SlaveInfoMsg</a:t>
            </a:r>
            <a:r>
              <a:rPr lang="en-US" altLang="ko-KR" sz="1600" dirty="0"/>
              <a:t>): Unit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29528" y="510917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(Compute)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recvFromSingleSlave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p</a:t>
            </a:r>
            <a:r>
              <a:rPr lang="en-US" altLang="ko-KR" sz="1600" dirty="0" smtClean="0"/>
              <a:t>artition():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partitionSingleFile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sort():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sortSingleFile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shuffle():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sendPartitionTo</a:t>
            </a:r>
            <a:r>
              <a:rPr lang="en-US" altLang="ko-KR" sz="1600" dirty="0" smtClean="0"/>
              <a:t>(Slave):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sendDoneMsg</a:t>
            </a:r>
            <a:r>
              <a:rPr lang="en-US" altLang="ko-KR" sz="1600" dirty="0" smtClean="0"/>
              <a:t>(): Unit</a:t>
            </a:r>
          </a:p>
        </p:txBody>
      </p:sp>
    </p:spTree>
    <p:extLst>
      <p:ext uri="{BB962C8B-B14F-4D97-AF65-F5344CB8AC3E}">
        <p14:creationId xmlns:p14="http://schemas.microsoft.com/office/powerpoint/2010/main" val="41591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…</a:t>
            </a:r>
            <a:r>
              <a:rPr lang="en-US" altLang="ko-KR" dirty="0" err="1" smtClean="0"/>
              <a:t>MsgEqualsToInterpretation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376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SlaveListUpdatedAfterConnection</a:t>
            </a:r>
            <a:endParaRPr lang="en-US" altLang="ko-KR" dirty="0" smtClean="0"/>
          </a:p>
          <a:p>
            <a:r>
              <a:rPr lang="en-US" altLang="ko-KR" dirty="0" err="1" smtClean="0"/>
              <a:t>AcceptLoopTerminatesAfterExpectedNumOfConnections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116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samplingFutureCompletesAfterSampleMsg</a:t>
            </a:r>
            <a:endParaRPr lang="en-US" altLang="ko-KR" dirty="0" smtClean="0"/>
          </a:p>
          <a:p>
            <a:r>
              <a:rPr lang="en-US" altLang="ko-KR" dirty="0" err="1" smtClean="0"/>
              <a:t>samplingFutureDoesNotCompletesAfter</a:t>
            </a:r>
            <a:r>
              <a:rPr lang="en-US" altLang="ko-KR" dirty="0" smtClean="0"/>
              <a:t>…</a:t>
            </a:r>
            <a:r>
              <a:rPr lang="en-US" altLang="ko-KR" dirty="0" err="1" smtClean="0"/>
              <a:t>Msg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computeFuture</a:t>
            </a:r>
            <a:r>
              <a:rPr lang="en-US" altLang="ko-KR" dirty="0" err="1"/>
              <a:t>Complete</a:t>
            </a:r>
            <a:r>
              <a:rPr lang="en-US" altLang="ko-KR" dirty="0" err="1" smtClean="0"/>
              <a:t>sAfterDoneMsg</a:t>
            </a:r>
            <a:endParaRPr lang="en-US" altLang="ko-KR" dirty="0" smtClean="0"/>
          </a:p>
          <a:p>
            <a:r>
              <a:rPr lang="en-US" altLang="ko-KR" dirty="0" err="1" smtClean="0"/>
              <a:t>computeFutureDoesNot</a:t>
            </a:r>
            <a:r>
              <a:rPr lang="en-US" altLang="ko-KR" dirty="0" err="1"/>
              <a:t>Complete</a:t>
            </a:r>
            <a:r>
              <a:rPr lang="en-US" altLang="ko-KR" dirty="0" err="1" smtClean="0"/>
              <a:t>sAfter</a:t>
            </a:r>
            <a:r>
              <a:rPr lang="en-US" altLang="ko-KR" dirty="0" smtClean="0"/>
              <a:t>…</a:t>
            </a:r>
            <a:r>
              <a:rPr lang="en-US" altLang="ko-KR" dirty="0" err="1" smtClean="0"/>
              <a:t>Msg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Sended</a:t>
            </a:r>
            <a:r>
              <a:rPr lang="en-US" altLang="ko-KR" dirty="0" smtClean="0"/>
              <a:t> as Array[Byte]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calculatesCorrectPivot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 (Master -&gt; Slave)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35603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All</a:t>
                      </a:r>
                      <a:r>
                        <a:rPr lang="en-US" altLang="ko-KR" sz="1400" baseline="0" dirty="0" smtClean="0"/>
                        <a:t> slaves are connected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#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IP, Port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Assigned partition # for each slave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 for each partition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slaves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partitions (4 bytes, Integer)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IP (16 bytes, Array[byte])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Port (4 bytes, Integer)               * (# of slaves)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Pivots</a:t>
                      </a:r>
                      <a:r>
                        <a:rPr lang="en-US" altLang="ko-KR" sz="1400" baseline="0" dirty="0" smtClean="0"/>
                        <a:t> (10 bytes, Key) * ((# of slaves) - 1)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294213" y="5126265"/>
            <a:ext cx="2901988" cy="51344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 (Slave -&gt; Master)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30219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30371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samples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data (8 bytes, Long)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samples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Sample data (10 bytes)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smtClean="0"/>
                        <a:t>     * (# of samples)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- Message type (4 bytes, Integer)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 (Slave -&gt; Slave)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DataInfoMsg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20308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(4000 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3891" y="343223"/>
            <a:ext cx="3700947" cy="1325563"/>
          </a:xfrm>
        </p:spPr>
        <p:txBody>
          <a:bodyPr/>
          <a:lstStyle/>
          <a:p>
            <a:r>
              <a:rPr lang="en-US" altLang="ko-KR" dirty="0" smtClean="0"/>
              <a:t>Master Node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7511" y="50251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878384" y="2902149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3558732" y="439931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0117535" y="469937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3" name="구부러진 연결선 12"/>
          <p:cNvCxnSpPr>
            <a:stCxn id="7" idx="4"/>
          </p:cNvCxnSpPr>
          <p:nvPr/>
        </p:nvCxnSpPr>
        <p:spPr>
          <a:xfrm rot="5400000">
            <a:off x="431480" y="2202184"/>
            <a:ext cx="1502195" cy="435399"/>
          </a:xfrm>
          <a:prstGeom prst="curvedConnector4">
            <a:avLst>
              <a:gd name="adj1" fmla="val 30591"/>
              <a:gd name="adj2" fmla="val 152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39" idx="5"/>
            <a:endCxn id="40" idx="2"/>
          </p:cNvCxnSpPr>
          <p:nvPr/>
        </p:nvCxnSpPr>
        <p:spPr>
          <a:xfrm rot="16200000" flipH="1">
            <a:off x="2310133" y="3733852"/>
            <a:ext cx="1084828" cy="1412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40" idx="5"/>
            <a:endCxn id="94" idx="2"/>
          </p:cNvCxnSpPr>
          <p:nvPr/>
        </p:nvCxnSpPr>
        <p:spPr>
          <a:xfrm rot="16200000" flipH="1">
            <a:off x="5241889" y="4979611"/>
            <a:ext cx="753931" cy="15842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>
            <a:stCxn id="7" idx="6"/>
            <a:endCxn id="7" idx="0"/>
          </p:cNvCxnSpPr>
          <p:nvPr/>
        </p:nvCxnSpPr>
        <p:spPr>
          <a:xfrm flipH="1" flipV="1">
            <a:off x="1400276" y="502516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 91"/>
          <p:cNvCxnSpPr>
            <a:stCxn id="39" idx="6"/>
            <a:endCxn id="39" idx="0"/>
          </p:cNvCxnSpPr>
          <p:nvPr/>
        </p:nvCxnSpPr>
        <p:spPr>
          <a:xfrm flipH="1" flipV="1">
            <a:off x="1621149" y="2902149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 92"/>
          <p:cNvCxnSpPr>
            <a:stCxn id="40" idx="6"/>
            <a:endCxn id="40" idx="0"/>
          </p:cNvCxnSpPr>
          <p:nvPr/>
        </p:nvCxnSpPr>
        <p:spPr>
          <a:xfrm flipH="1" flipV="1">
            <a:off x="4301497" y="4399316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2146210" y="40449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64899" y="4325054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146210" y="678112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247076" y="2778521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cxnSp>
        <p:nvCxnSpPr>
          <p:cNvPr id="116" name="구부러진 연결선 115"/>
          <p:cNvCxnSpPr>
            <a:stCxn id="41" idx="6"/>
            <a:endCxn id="41" idx="0"/>
          </p:cNvCxnSpPr>
          <p:nvPr/>
        </p:nvCxnSpPr>
        <p:spPr>
          <a:xfrm flipH="1" flipV="1">
            <a:off x="10860300" y="4699373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모서리가 둥근 직사각형 120"/>
          <p:cNvSpPr/>
          <p:nvPr/>
        </p:nvSpPr>
        <p:spPr>
          <a:xfrm>
            <a:off x="10489587" y="4024938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490838" y="4297188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5045" y="1957700"/>
            <a:ext cx="1727996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SocketConnected</a:t>
            </a:r>
            <a:endParaRPr lang="ko-KR" altLang="en-US" sz="1400" dirty="0"/>
          </a:p>
        </p:txBody>
      </p:sp>
      <p:sp>
        <p:nvSpPr>
          <p:cNvPr id="42" name="타원 41"/>
          <p:cNvSpPr/>
          <p:nvPr/>
        </p:nvSpPr>
        <p:spPr>
          <a:xfrm>
            <a:off x="3858293" y="62530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cxnSp>
        <p:nvCxnSpPr>
          <p:cNvPr id="5" name="구부러진 연결선 4"/>
          <p:cNvCxnSpPr>
            <a:stCxn id="7" idx="6"/>
          </p:cNvCxnSpPr>
          <p:nvPr/>
        </p:nvCxnSpPr>
        <p:spPr>
          <a:xfrm>
            <a:off x="2143041" y="1085651"/>
            <a:ext cx="1715252" cy="1227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>
            <a:stCxn id="42" idx="4"/>
            <a:endCxn id="40" idx="1"/>
          </p:cNvCxnSpPr>
          <p:nvPr/>
        </p:nvCxnSpPr>
        <p:spPr>
          <a:xfrm rot="5400000">
            <a:off x="2799403" y="2768457"/>
            <a:ext cx="2778536" cy="824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6410998" y="5565586"/>
            <a:ext cx="1632893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73" name="구부러진 연결선 72"/>
          <p:cNvCxnSpPr>
            <a:stCxn id="94" idx="6"/>
            <a:endCxn id="41" idx="3"/>
          </p:cNvCxnSpPr>
          <p:nvPr/>
        </p:nvCxnSpPr>
        <p:spPr>
          <a:xfrm flipV="1">
            <a:off x="8043891" y="5694847"/>
            <a:ext cx="2291195" cy="453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 129"/>
          <p:cNvCxnSpPr>
            <a:stCxn id="54" idx="5"/>
            <a:endCxn id="41" idx="2"/>
          </p:cNvCxnSpPr>
          <p:nvPr/>
        </p:nvCxnSpPr>
        <p:spPr>
          <a:xfrm rot="16200000" flipH="1">
            <a:off x="9100566" y="4265538"/>
            <a:ext cx="606977" cy="14269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 131"/>
          <p:cNvCxnSpPr>
            <a:stCxn id="94" idx="6"/>
            <a:endCxn id="94" idx="0"/>
          </p:cNvCxnSpPr>
          <p:nvPr/>
        </p:nvCxnSpPr>
        <p:spPr>
          <a:xfrm flipH="1" flipV="1">
            <a:off x="7227445" y="5565586"/>
            <a:ext cx="816446" cy="583135"/>
          </a:xfrm>
          <a:prstGeom prst="curvedConnector4">
            <a:avLst>
              <a:gd name="adj1" fmla="val -27999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6648844" y="514361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8537817" y="5876473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690588" y="3854819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691839" y="4127069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cxnSp>
        <p:nvCxnSpPr>
          <p:cNvPr id="128" name="구부러진 연결선 127"/>
          <p:cNvCxnSpPr>
            <a:stCxn id="40" idx="6"/>
            <a:endCxn id="54" idx="2"/>
          </p:cNvCxnSpPr>
          <p:nvPr/>
        </p:nvCxnSpPr>
        <p:spPr>
          <a:xfrm flipV="1">
            <a:off x="5044262" y="4263192"/>
            <a:ext cx="2252551" cy="7192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4727905" y="6084963"/>
            <a:ext cx="1528297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PivotCalcDone</a:t>
            </a:r>
            <a:endParaRPr lang="ko-KR" altLang="en-US" sz="1400" dirty="0"/>
          </a:p>
        </p:txBody>
      </p:sp>
      <p:sp>
        <p:nvSpPr>
          <p:cNvPr id="54" name="타원 53"/>
          <p:cNvSpPr/>
          <p:nvPr/>
        </p:nvSpPr>
        <p:spPr>
          <a:xfrm>
            <a:off x="7296813" y="3680057"/>
            <a:ext cx="1632893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3891" y="343223"/>
            <a:ext cx="3700947" cy="1325563"/>
          </a:xfrm>
        </p:spPr>
        <p:txBody>
          <a:bodyPr/>
          <a:lstStyle/>
          <a:p>
            <a:r>
              <a:rPr lang="en-US" altLang="ko-KR" dirty="0" smtClean="0"/>
              <a:t>Slave Node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30050" y="129615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492597" y="3350062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5530204" y="5113918"/>
            <a:ext cx="1627264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Compute</a:t>
            </a:r>
            <a:endParaRPr lang="ko-KR" altLang="en-US" dirty="0"/>
          </a:p>
        </p:txBody>
      </p:sp>
      <p:cxnSp>
        <p:nvCxnSpPr>
          <p:cNvPr id="48" name="구부러진 연결선 47"/>
          <p:cNvCxnSpPr>
            <a:stCxn id="38" idx="4"/>
            <a:endCxn id="39" idx="2"/>
          </p:cNvCxnSpPr>
          <p:nvPr/>
        </p:nvCxnSpPr>
        <p:spPr>
          <a:xfrm rot="16200000" flipH="1">
            <a:off x="1347321" y="2787920"/>
            <a:ext cx="1470771" cy="8197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39" idx="4"/>
            <a:endCxn id="40" idx="2"/>
          </p:cNvCxnSpPr>
          <p:nvPr/>
        </p:nvCxnSpPr>
        <p:spPr>
          <a:xfrm rot="16200000" flipH="1">
            <a:off x="3792423" y="3959271"/>
            <a:ext cx="1180721" cy="22948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/>
          <p:nvPr/>
        </p:nvCxnSpPr>
        <p:spPr>
          <a:xfrm flipH="1" flipV="1">
            <a:off x="1672815" y="1298893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 92"/>
          <p:cNvCxnSpPr/>
          <p:nvPr/>
        </p:nvCxnSpPr>
        <p:spPr>
          <a:xfrm flipH="1" flipV="1">
            <a:off x="6378513" y="5113918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256783" y="5176045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481771" y="999160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97934" y="4903798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DataInfoMsg</a:t>
            </a:r>
            <a:endParaRPr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81771" y="1282661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DataInfoMsg</a:t>
            </a:r>
            <a:endParaRPr lang="ko-KR" altLang="en-US" sz="1400" dirty="0"/>
          </a:p>
        </p:txBody>
      </p:sp>
      <p:cxnSp>
        <p:nvCxnSpPr>
          <p:cNvPr id="46" name="구부러진 연결선 45"/>
          <p:cNvCxnSpPr/>
          <p:nvPr/>
        </p:nvCxnSpPr>
        <p:spPr>
          <a:xfrm flipH="1" flipV="1">
            <a:off x="3219287" y="3338347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3935150" y="3126098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DataInfoMsg</a:t>
            </a:r>
            <a:endParaRPr lang="ko-KR" altLang="en-US" sz="1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197934" y="4621430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67367" y="2925564"/>
            <a:ext cx="1727996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SocketConnected</a:t>
            </a:r>
            <a:endParaRPr lang="ko-KR" altLang="en-US" sz="1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81771" y="1563180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935150" y="3398345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197934" y="5180691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79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827</Words>
  <Application>Microsoft Office PowerPoint</Application>
  <PresentationFormat>와이드스크린</PresentationFormat>
  <Paragraphs>281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Messages (Master -&gt; Slave)</vt:lpstr>
      <vt:lpstr>Messages (Slave -&gt; Master)</vt:lpstr>
      <vt:lpstr>Messages (Slave -&gt; Slave)</vt:lpstr>
      <vt:lpstr>State Diagrams</vt:lpstr>
      <vt:lpstr>Master Node</vt:lpstr>
      <vt:lpstr>Slave Node</vt:lpstr>
      <vt:lpstr>PowerPoint 프레젠테이션</vt:lpstr>
      <vt:lpstr>State Description</vt:lpstr>
      <vt:lpstr>Master Init</vt:lpstr>
      <vt:lpstr>Master Connect (Sampling Future)</vt:lpstr>
      <vt:lpstr>Master Sample</vt:lpstr>
      <vt:lpstr>Master Compute</vt:lpstr>
      <vt:lpstr>Master Success</vt:lpstr>
      <vt:lpstr>Client Connect</vt:lpstr>
      <vt:lpstr>Client Sample</vt:lpstr>
      <vt:lpstr>Client Compute</vt:lpstr>
      <vt:lpstr>Slave Compute Order</vt:lpstr>
      <vt:lpstr>Classes</vt:lpstr>
      <vt:lpstr>Messages</vt:lpstr>
      <vt:lpstr>Messages</vt:lpstr>
      <vt:lpstr>Master</vt:lpstr>
      <vt:lpstr>Slave</vt:lpstr>
      <vt:lpstr>Tests</vt:lpstr>
      <vt:lpstr>Message</vt:lpstr>
      <vt:lpstr>State</vt:lpstr>
      <vt:lpstr>Futures</vt:lpstr>
      <vt:lpstr>Sample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232</cp:revision>
  <dcterms:created xsi:type="dcterms:W3CDTF">2016-10-03T17:42:18Z</dcterms:created>
  <dcterms:modified xsi:type="dcterms:W3CDTF">2016-10-27T04:37:23Z</dcterms:modified>
</cp:coreProperties>
</file>