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7" r:id="rId5"/>
    <p:sldId id="265" r:id="rId6"/>
    <p:sldId id="272" r:id="rId7"/>
    <p:sldId id="275" r:id="rId8"/>
    <p:sldId id="257" r:id="rId9"/>
    <p:sldId id="270" r:id="rId10"/>
    <p:sldId id="274" r:id="rId11"/>
    <p:sldId id="285" r:id="rId12"/>
    <p:sldId id="286" r:id="rId13"/>
    <p:sldId id="288" r:id="rId14"/>
    <p:sldId id="291" r:id="rId15"/>
    <p:sldId id="292" r:id="rId16"/>
    <p:sldId id="293" r:id="rId17"/>
    <p:sldId id="289" r:id="rId18"/>
    <p:sldId id="290" r:id="rId19"/>
    <p:sldId id="294" r:id="rId20"/>
    <p:sldId id="284" r:id="rId21"/>
    <p:sldId id="277" r:id="rId22"/>
    <p:sldId id="278" r:id="rId23"/>
    <p:sldId id="283" r:id="rId24"/>
    <p:sldId id="281" r:id="rId25"/>
    <p:sldId id="282" r:id="rId26"/>
    <p:sldId id="295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>
        <p:scale>
          <a:sx n="67" d="100"/>
          <a:sy n="67" d="100"/>
        </p:scale>
        <p:origin x="972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/>
          <p:cNvSpPr/>
          <p:nvPr/>
        </p:nvSpPr>
        <p:spPr>
          <a:xfrm>
            <a:off x="282554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043103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819148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6510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982660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813104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0430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54811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478143" y="1053763"/>
            <a:ext cx="1631682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529489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0465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22217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7059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976" y="1452232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651" y="4476453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Slaves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0" idx="0"/>
            <a:endCxn id="8" idx="4"/>
          </p:cNvCxnSpPr>
          <p:nvPr/>
        </p:nvCxnSpPr>
        <p:spPr>
          <a:xfrm flipH="1" flipV="1">
            <a:off x="4272254" y="2220033"/>
            <a:ext cx="1392728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612122" y="348848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cxnSp>
        <p:nvCxnSpPr>
          <p:cNvPr id="52" name="구부러진 연결선 51"/>
          <p:cNvCxnSpPr>
            <a:stCxn id="7" idx="3"/>
            <a:endCxn id="10" idx="6"/>
          </p:cNvCxnSpPr>
          <p:nvPr/>
        </p:nvCxnSpPr>
        <p:spPr>
          <a:xfrm rot="5400000">
            <a:off x="5756481" y="2700503"/>
            <a:ext cx="2611882" cy="1309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2" idx="2"/>
            <a:endCxn id="47" idx="3"/>
          </p:cNvCxnSpPr>
          <p:nvPr/>
        </p:nvCxnSpPr>
        <p:spPr>
          <a:xfrm rot="10800000" flipH="1" flipV="1">
            <a:off x="8070598" y="4661118"/>
            <a:ext cx="338437" cy="979259"/>
          </a:xfrm>
          <a:prstGeom prst="curvedConnector4">
            <a:avLst>
              <a:gd name="adj1" fmla="val -67546"/>
              <a:gd name="adj2" fmla="val 140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6622143" y="542278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>
            <a:stCxn id="12" idx="0"/>
            <a:endCxn id="7" idx="4"/>
          </p:cNvCxnSpPr>
          <p:nvPr/>
        </p:nvCxnSpPr>
        <p:spPr>
          <a:xfrm flipH="1" flipV="1">
            <a:off x="8293984" y="2220033"/>
            <a:ext cx="519380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8191485" y="36246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622143" y="569815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556666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32634" y="2635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9" idx="0"/>
            <a:endCxn id="4" idx="4"/>
          </p:cNvCxnSpPr>
          <p:nvPr/>
        </p:nvCxnSpPr>
        <p:spPr>
          <a:xfrm flipH="1" flipV="1">
            <a:off x="2347072" y="2220033"/>
            <a:ext cx="1100352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374324" y="3492043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SocketConnectReq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</a:t>
            </a:r>
            <a:r>
              <a:rPr lang="en-US" altLang="ko-KR" dirty="0" smtClean="0"/>
              <a:t>socket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Accept connection with loop</a:t>
            </a:r>
          </a:p>
          <a:p>
            <a:r>
              <a:rPr lang="en-US" altLang="ko-KR" dirty="0" smtClean="0"/>
              <a:t>Whenever client connected, create </a:t>
            </a:r>
            <a:r>
              <a:rPr lang="en-US" altLang="ko-KR" dirty="0" smtClean="0"/>
              <a:t>sampling </a:t>
            </a:r>
            <a:r>
              <a:rPr lang="en-US" altLang="ko-KR" dirty="0" smtClean="0"/>
              <a:t>future for </a:t>
            </a:r>
            <a:r>
              <a:rPr lang="en-US" altLang="ko-KR" dirty="0" smtClean="0"/>
              <a:t>client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9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Future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 samples from </a:t>
            </a:r>
            <a:r>
              <a:rPr lang="en-US" altLang="ko-KR" dirty="0" smtClean="0"/>
              <a:t>slave</a:t>
            </a:r>
          </a:p>
          <a:p>
            <a:r>
              <a:rPr lang="en-US" altLang="ko-KR" dirty="0" smtClean="0"/>
              <a:t>Update slaves list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Gather Keys from futures</a:t>
            </a:r>
          </a:p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  <a:p>
            <a:r>
              <a:rPr lang="en-US" altLang="ko-KR" dirty="0" smtClean="0"/>
              <a:t>Make compute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SlaveInfoMsg</a:t>
            </a:r>
            <a:endParaRPr lang="en-US" altLang="ko-KR" dirty="0" smtClean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doneMsg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58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Close all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5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socket connection with </a:t>
            </a:r>
            <a:r>
              <a:rPr lang="en-US" altLang="ko-KR" dirty="0" smtClean="0"/>
              <a:t>Master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9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en-US" altLang="ko-KR" dirty="0" smtClean="0"/>
              <a:t>from data (Sample size is </a:t>
            </a:r>
            <a:r>
              <a:rPr lang="en-US" altLang="ko-KR" dirty="0" err="1" smtClean="0"/>
              <a:t>proposional</a:t>
            </a:r>
            <a:r>
              <a:rPr lang="en-US" altLang="ko-KR" dirty="0" smtClean="0"/>
              <a:t> to data size)</a:t>
            </a:r>
          </a:p>
          <a:p>
            <a:r>
              <a:rPr lang="en-US" altLang="ko-KR" dirty="0" smtClean="0"/>
              <a:t>Send samples to master</a:t>
            </a:r>
          </a:p>
          <a:p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Listen and Partition/Sort concurrently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Shuffle starts after Sort and Listen are completed </a:t>
            </a:r>
          </a:p>
          <a:p>
            <a:r>
              <a:rPr lang="en-US" altLang="ko-KR" dirty="0" smtClean="0"/>
              <a:t>Send starts after Sort is completed</a:t>
            </a:r>
          </a:p>
          <a:p>
            <a:endParaRPr lang="en-US" altLang="ko-KR" dirty="0"/>
          </a:p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DoneMsg</a:t>
            </a:r>
            <a:r>
              <a:rPr lang="en-US" altLang="ko-KR" dirty="0" smtClean="0"/>
              <a:t> after shuffling is finished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020804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Done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26" idx="3"/>
            <a:endCxn id="41" idx="1"/>
          </p:cNvCxnSpPr>
          <p:nvPr/>
        </p:nvCxnSpPr>
        <p:spPr>
          <a:xfrm>
            <a:off x="8129219" y="2471096"/>
            <a:ext cx="8915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41" idx="2"/>
            <a:endCxn id="53" idx="0"/>
          </p:cNvCxnSpPr>
          <p:nvPr/>
        </p:nvCxnSpPr>
        <p:spPr>
          <a:xfrm rot="16200000" flipH="1">
            <a:off x="9879270" y="2855557"/>
            <a:ext cx="609222" cy="672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4856267" cy="4755865"/>
          </a:xfrm>
        </p:spPr>
        <p:txBody>
          <a:bodyPr/>
          <a:lstStyle/>
          <a:p>
            <a:r>
              <a:rPr lang="en-US" altLang="ko-KR" sz="2000" dirty="0" smtClean="0"/>
              <a:t>trait Message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type: </a:t>
            </a:r>
            <a:r>
              <a:rPr lang="en-US" altLang="ko-KR" sz="1600" dirty="0" err="1" smtClean="0"/>
              <a:t>MessageType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(Message):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2000" dirty="0" smtClean="0"/>
              <a:t>object Message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getMessageType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MessageType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68385" y="197802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Slave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p</a:t>
            </a:r>
            <a:r>
              <a:rPr lang="en-US" altLang="ko-KR" sz="1600" dirty="0" smtClean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ort: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SlaveInfoMessage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numOfSlave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numOfPartition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slaveInfos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Vector[Slave]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pivotValues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Vector[Key]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/>
              <a:t>SlaveInfoMessage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apply(Vector[Slave], Vector[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4209404"/>
            <a:ext cx="4856267" cy="475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</a:t>
            </a:r>
            <a:r>
              <a:rPr lang="en-US" altLang="ko-KR" sz="2000" dirty="0" smtClean="0"/>
              <a:t>bstract class </a:t>
            </a:r>
            <a:r>
              <a:rPr lang="en-US" altLang="ko-KR" sz="2000" dirty="0" err="1" smtClean="0"/>
              <a:t>MessageType</a:t>
            </a:r>
            <a:endParaRPr lang="en-US" altLang="ko-KR" sz="2000" dirty="0" smtClean="0"/>
          </a:p>
          <a:p>
            <a:r>
              <a:rPr lang="en-US" altLang="ko-KR" sz="2000" dirty="0"/>
              <a:t>c</a:t>
            </a:r>
            <a:r>
              <a:rPr lang="en-US" altLang="ko-KR" sz="2000" dirty="0" smtClean="0"/>
              <a:t>ase class …Message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9243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SampleMessage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type Key = </a:t>
            </a:r>
            <a:r>
              <a:rPr lang="en-US" altLang="ko-KR" sz="1600" dirty="0" smtClean="0"/>
              <a:t>Array[Byte]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Long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sampleSize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amples: </a:t>
            </a:r>
            <a:r>
              <a:rPr lang="en-US" altLang="ko-KR" sz="1600" dirty="0" smtClean="0"/>
              <a:t>List[Key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SampleMessage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 smtClean="0"/>
              <a:t>SampleMessage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apply(Long, 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, Array[byte]): </a:t>
            </a:r>
            <a:r>
              <a:rPr lang="en-US" altLang="ko-KR" sz="1600" dirty="0" err="1" smtClean="0"/>
              <a:t>SampleMessage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38200" y="5270785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</a:t>
            </a:r>
            <a:r>
              <a:rPr lang="en-US" altLang="ko-KR" sz="2000" dirty="0" smtClean="0"/>
              <a:t>bject </a:t>
            </a:r>
            <a:r>
              <a:rPr lang="en-US" altLang="ko-KR" sz="2000" dirty="0" err="1" smtClean="0"/>
              <a:t>DoneMessage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09305" y="173026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DataInfoMessage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size: Vector[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/>
              <a:t>DataInfoMessage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analyzeMessage</a:t>
            </a:r>
            <a:r>
              <a:rPr lang="en-US" altLang="ko-KR" sz="1600" dirty="0" smtClean="0"/>
              <a:t>(Array[Byte</a:t>
            </a:r>
            <a:r>
              <a:rPr lang="en-US" altLang="ko-KR" sz="1600" dirty="0"/>
              <a:t>]): </a:t>
            </a:r>
            <a:r>
              <a:rPr lang="en-US" altLang="ko-KR" sz="1600" dirty="0" err="1"/>
              <a:t>DataInfoMessage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apply(Vector[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]): </a:t>
            </a:r>
            <a:r>
              <a:rPr lang="en-US" altLang="ko-KR" sz="1600" dirty="0" err="1"/>
              <a:t>DataInfoMessage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009305" y="3965654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DataMessage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partitionNum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ata</a:t>
            </a:r>
            <a:r>
              <a:rPr lang="en-US" altLang="ko-KR" sz="1600" dirty="0"/>
              <a:t>: Array[byte]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DataMessage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analyzeMessage</a:t>
            </a:r>
            <a:r>
              <a:rPr lang="en-US" altLang="ko-KR" sz="1600" dirty="0" smtClean="0"/>
              <a:t>(Array[Byte</a:t>
            </a:r>
            <a:r>
              <a:rPr lang="en-US" altLang="ko-KR" sz="1600" dirty="0"/>
              <a:t>]): </a:t>
            </a:r>
            <a:r>
              <a:rPr lang="en-US" altLang="ko-KR" sz="1600" dirty="0" err="1" smtClean="0"/>
              <a:t>DataMessage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Array[Byte</a:t>
            </a:r>
            <a:r>
              <a:rPr lang="en-US" altLang="ko-KR" sz="1600" dirty="0"/>
              <a:t>]</a:t>
            </a:r>
            <a:r>
              <a:rPr lang="en-US" altLang="ko-KR" sz="1600" dirty="0" smtClean="0"/>
              <a:t>): </a:t>
            </a:r>
            <a:r>
              <a:rPr lang="en-US" altLang="ko-KR" sz="1600" dirty="0" err="1" smtClean="0"/>
              <a:t>DataMessage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917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</a:t>
            </a:r>
            <a:r>
              <a:rPr lang="en-US" altLang="ko-KR" sz="2000" dirty="0" smtClean="0"/>
              <a:t>Master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</a:t>
            </a:r>
            <a:r>
              <a:rPr lang="en-US" altLang="ko-KR" sz="1600" dirty="0" err="1" smtClean="0"/>
              <a:t>ServerSocket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slaveList</a:t>
            </a:r>
            <a:r>
              <a:rPr lang="en-US" altLang="ko-KR" sz="1600" dirty="0" smtClean="0"/>
              <a:t>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slaveSocketMap</a:t>
            </a:r>
            <a:r>
              <a:rPr lang="en-US" altLang="ko-KR" sz="1600" dirty="0" smtClean="0"/>
              <a:t>: Map[Slave, Socket]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</a:t>
            </a:r>
            <a:r>
              <a:rPr lang="en-US" altLang="ko-KR" sz="1600" dirty="0" smtClean="0"/>
              <a:t>]]]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smtClean="0"/>
              <a:t>Sample)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smtClean="0"/>
              <a:t>Future[</a:t>
            </a:r>
            <a:r>
              <a:rPr lang="en-US" altLang="ko-KR" sz="1600" dirty="0" err="1" smtClean="0"/>
              <a:t>SampleMsg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/>
              <a:t>updateSlaveInfo</a:t>
            </a:r>
            <a:r>
              <a:rPr lang="en-US" altLang="ko-KR" sz="1600" dirty="0"/>
              <a:t>(Socket, Slave): </a:t>
            </a:r>
            <a:r>
              <a:rPr lang="en-US" altLang="ko-KR" sz="1600" dirty="0" smtClean="0"/>
              <a:t>Unit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Calc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(Compute)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Future[Unit]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</a:t>
            </a:r>
            <a:r>
              <a:rPr lang="en-US" altLang="ko-KR" sz="1600" dirty="0"/>
              <a:t>Future[Unit</a:t>
            </a:r>
            <a:r>
              <a:rPr lang="en-US" altLang="ko-KR" sz="1600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List[Slave]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</a:t>
            </a:r>
            <a:r>
              <a:rPr lang="en-US" altLang="ko-KR" sz="1600" dirty="0" smtClean="0"/>
              <a:t>Unit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/>
              <a:t>(): </a:t>
            </a:r>
            <a:r>
              <a:rPr lang="en-US" altLang="ko-KR" sz="1600" dirty="0" smtClean="0"/>
              <a:t>Long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Future[</a:t>
            </a:r>
            <a:r>
              <a:rPr lang="en-US" altLang="ko-KR" sz="1600" dirty="0" err="1"/>
              <a:t>SlaveInfoMsg</a:t>
            </a:r>
            <a:r>
              <a:rPr lang="en-US" altLang="ko-KR" sz="1600" dirty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Unit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smtClean="0"/>
              <a:t>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Sended</a:t>
            </a:r>
            <a:r>
              <a:rPr lang="en-US" altLang="ko-KR" dirty="0" smtClean="0"/>
              <a:t> as </a:t>
            </a:r>
            <a:r>
              <a:rPr lang="en-US" altLang="ko-KR" dirty="0" smtClean="0"/>
              <a:t>Array[Byte]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(Master -&gt; Slave)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5603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</a:t>
                      </a:r>
                      <a:r>
                        <a:rPr lang="en-US" altLang="ko-KR" sz="1400" baseline="0" dirty="0" smtClean="0"/>
                        <a:t> slaves are connected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(10 </a:t>
                      </a:r>
                      <a:r>
                        <a:rPr lang="en-US" altLang="ko-KR" sz="1400" baseline="0" dirty="0" smtClean="0"/>
                        <a:t>bytes, </a:t>
                      </a:r>
                      <a:r>
                        <a:rPr lang="en-US" altLang="ko-KR" sz="1400" baseline="0" dirty="0" smtClean="0"/>
                        <a:t>Key) </a:t>
                      </a:r>
                      <a:r>
                        <a:rPr lang="en-US" altLang="ko-KR" sz="1400" baseline="0" dirty="0" smtClean="0"/>
                        <a:t>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Master)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30219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30371"/>
              </p:ext>
            </p:extLst>
          </p:nvPr>
        </p:nvGraphicFramePr>
        <p:xfrm>
          <a:off x="753947" y="2179228"/>
          <a:ext cx="10418551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658711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</a:t>
                      </a:r>
                      <a:r>
                        <a:rPr lang="en-US" altLang="ko-KR" sz="1400" b="0" dirty="0" smtClean="0"/>
                        <a:t>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data (8 bytes, Long)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</a:t>
                      </a:r>
                      <a:r>
                        <a:rPr lang="en-US" altLang="ko-KR" sz="1400" b="0" baseline="0" dirty="0" smtClean="0"/>
                        <a:t>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- Message type (4 bytes, Integer)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Slave)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8484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(1000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7511" y="5025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78384" y="2902149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558732" y="43993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117535" y="469937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7" idx="4"/>
          </p:cNvCxnSpPr>
          <p:nvPr/>
        </p:nvCxnSpPr>
        <p:spPr>
          <a:xfrm rot="5400000">
            <a:off x="431480" y="2202184"/>
            <a:ext cx="1502195" cy="435399"/>
          </a:xfrm>
          <a:prstGeom prst="curvedConnector4">
            <a:avLst>
              <a:gd name="adj1" fmla="val 30591"/>
              <a:gd name="adj2" fmla="val 15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5"/>
            <a:endCxn id="40" idx="2"/>
          </p:cNvCxnSpPr>
          <p:nvPr/>
        </p:nvCxnSpPr>
        <p:spPr>
          <a:xfrm rot="16200000" flipH="1">
            <a:off x="2310133" y="3733852"/>
            <a:ext cx="1084828" cy="1412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40" idx="5"/>
            <a:endCxn id="94" idx="2"/>
          </p:cNvCxnSpPr>
          <p:nvPr/>
        </p:nvCxnSpPr>
        <p:spPr>
          <a:xfrm rot="16200000" flipH="1">
            <a:off x="5241889" y="4979611"/>
            <a:ext cx="753931" cy="15842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7" idx="6"/>
            <a:endCxn id="7" idx="0"/>
          </p:cNvCxnSpPr>
          <p:nvPr/>
        </p:nvCxnSpPr>
        <p:spPr>
          <a:xfrm flipH="1" flipV="1">
            <a:off x="1400276" y="5025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39" idx="6"/>
            <a:endCxn id="39" idx="0"/>
          </p:cNvCxnSpPr>
          <p:nvPr/>
        </p:nvCxnSpPr>
        <p:spPr>
          <a:xfrm flipH="1" flipV="1">
            <a:off x="1621149" y="2902149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40" idx="6"/>
            <a:endCxn id="40" idx="0"/>
          </p:cNvCxnSpPr>
          <p:nvPr/>
        </p:nvCxnSpPr>
        <p:spPr>
          <a:xfrm flipH="1" flipV="1">
            <a:off x="4301497" y="43993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2146210" y="40449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64899" y="4325054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46210" y="67811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47076" y="2778521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16" name="구부러진 연결선 115"/>
          <p:cNvCxnSpPr>
            <a:stCxn id="41" idx="6"/>
            <a:endCxn id="41" idx="0"/>
          </p:cNvCxnSpPr>
          <p:nvPr/>
        </p:nvCxnSpPr>
        <p:spPr>
          <a:xfrm flipH="1" flipV="1">
            <a:off x="10860300" y="469937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10489587" y="402493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90838" y="4297188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5045" y="1957700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858293" y="62530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7" idx="6"/>
          </p:cNvCxnSpPr>
          <p:nvPr/>
        </p:nvCxnSpPr>
        <p:spPr>
          <a:xfrm>
            <a:off x="2143041" y="1085651"/>
            <a:ext cx="1715252" cy="122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2" idx="4"/>
            <a:endCxn id="40" idx="1"/>
          </p:cNvCxnSpPr>
          <p:nvPr/>
        </p:nvCxnSpPr>
        <p:spPr>
          <a:xfrm rot="5400000">
            <a:off x="2799403" y="2768457"/>
            <a:ext cx="2778536" cy="824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6410998" y="5565586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73" name="구부러진 연결선 72"/>
          <p:cNvCxnSpPr>
            <a:stCxn id="94" idx="6"/>
            <a:endCxn id="41" idx="3"/>
          </p:cNvCxnSpPr>
          <p:nvPr/>
        </p:nvCxnSpPr>
        <p:spPr>
          <a:xfrm flipV="1">
            <a:off x="8043891" y="5694847"/>
            <a:ext cx="2291195" cy="45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54" idx="5"/>
            <a:endCxn id="41" idx="2"/>
          </p:cNvCxnSpPr>
          <p:nvPr/>
        </p:nvCxnSpPr>
        <p:spPr>
          <a:xfrm rot="16200000" flipH="1">
            <a:off x="9100566" y="4265538"/>
            <a:ext cx="606977" cy="1426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 131"/>
          <p:cNvCxnSpPr>
            <a:stCxn id="94" idx="6"/>
            <a:endCxn id="94" idx="0"/>
          </p:cNvCxnSpPr>
          <p:nvPr/>
        </p:nvCxnSpPr>
        <p:spPr>
          <a:xfrm flipH="1" flipV="1">
            <a:off x="7227445" y="5565586"/>
            <a:ext cx="816446" cy="583135"/>
          </a:xfrm>
          <a:prstGeom prst="curvedConnector4">
            <a:avLst>
              <a:gd name="adj1" fmla="val -27999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6648844" y="51436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537817" y="5876473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690588" y="3854819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91839" y="412706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28" name="구부러진 연결선 127"/>
          <p:cNvCxnSpPr>
            <a:stCxn id="40" idx="6"/>
            <a:endCxn id="54" idx="2"/>
          </p:cNvCxnSpPr>
          <p:nvPr/>
        </p:nvCxnSpPr>
        <p:spPr>
          <a:xfrm flipV="1">
            <a:off x="5044262" y="4263192"/>
            <a:ext cx="2252551" cy="7192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4727905" y="6084963"/>
            <a:ext cx="1528297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PivotCalcDone</a:t>
            </a:r>
            <a:endParaRPr lang="ko-KR" altLang="en-US" sz="1400" dirty="0"/>
          </a:p>
        </p:txBody>
      </p:sp>
      <p:sp>
        <p:nvSpPr>
          <p:cNvPr id="54" name="타원 53"/>
          <p:cNvSpPr/>
          <p:nvPr/>
        </p:nvSpPr>
        <p:spPr>
          <a:xfrm>
            <a:off x="7296813" y="3680057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0050" y="129615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492597" y="33500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530204" y="5113918"/>
            <a:ext cx="1627264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</a:t>
            </a:r>
            <a:endParaRPr lang="ko-KR" altLang="en-US" dirty="0"/>
          </a:p>
        </p:txBody>
      </p: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347321" y="2787920"/>
            <a:ext cx="1470771" cy="819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4"/>
            <a:endCxn id="40" idx="2"/>
          </p:cNvCxnSpPr>
          <p:nvPr/>
        </p:nvCxnSpPr>
        <p:spPr>
          <a:xfrm rot="16200000" flipH="1">
            <a:off x="3792423" y="3959271"/>
            <a:ext cx="1180721" cy="2294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 flipH="1" flipV="1">
            <a:off x="1672815" y="129889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 flipH="1" flipV="1">
            <a:off x="6378513" y="5113918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256783" y="5176045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81771" y="999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97934" y="49037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81771" y="128266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cxnSp>
        <p:nvCxnSpPr>
          <p:cNvPr id="46" name="구부러진 연결선 45"/>
          <p:cNvCxnSpPr/>
          <p:nvPr/>
        </p:nvCxnSpPr>
        <p:spPr>
          <a:xfrm flipH="1" flipV="1">
            <a:off x="3219287" y="3338347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935150" y="31260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197934" y="462143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7367" y="2925564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81771" y="156318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35150" y="3398345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97934" y="5180691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809</Words>
  <Application>Microsoft Office PowerPoint</Application>
  <PresentationFormat>와이드스크린</PresentationFormat>
  <Paragraphs>289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Messages (Master -&gt; Slave)</vt:lpstr>
      <vt:lpstr>Messages (Slave -&gt; Master)</vt:lpstr>
      <vt:lpstr>Messages (Slave -&gt; Slave)</vt:lpstr>
      <vt:lpstr>State Diagrams</vt:lpstr>
      <vt:lpstr>Master Node</vt:lpstr>
      <vt:lpstr>Slave Node</vt:lpstr>
      <vt:lpstr>PowerPoint 프레젠테이션</vt:lpstr>
      <vt:lpstr>State Description</vt:lpstr>
      <vt:lpstr>Master Init</vt:lpstr>
      <vt:lpstr>Sampling Future</vt:lpstr>
      <vt:lpstr>Master Calc</vt:lpstr>
      <vt:lpstr>Master Compute</vt:lpstr>
      <vt:lpstr>Master Success</vt:lpstr>
      <vt:lpstr>Client Connect</vt:lpstr>
      <vt:lpstr>Client Sample</vt:lpstr>
      <vt:lpstr>Client Compute</vt:lpstr>
      <vt:lpstr>Slave Compute Order</vt:lpstr>
      <vt:lpstr>Classes</vt:lpstr>
      <vt:lpstr>Messages</vt:lpstr>
      <vt:lpstr>Messages</vt:lpstr>
      <vt:lpstr>Master</vt:lpstr>
      <vt:lpstr>Slave</vt:lpstr>
      <vt:lpstr>Tests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195</cp:revision>
  <dcterms:created xsi:type="dcterms:W3CDTF">2016-10-03T17:42:18Z</dcterms:created>
  <dcterms:modified xsi:type="dcterms:W3CDTF">2016-10-21T03:25:10Z</dcterms:modified>
</cp:coreProperties>
</file>