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6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8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21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6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7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3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3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8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D11A1-327F-4E26-A4E9-3CB588BA9255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25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Clean Code (Chapter 2-4)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20150888, CSE, </a:t>
            </a:r>
            <a:r>
              <a:rPr lang="en-US" altLang="ko-KR" dirty="0" err="1" smtClean="0"/>
              <a:t>Kanghee</a:t>
            </a:r>
            <a:r>
              <a:rPr lang="en-US" altLang="ko-KR" dirty="0" smtClean="0"/>
              <a:t> Park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16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2: Meaningful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Use Intention-Revealing Names</a:t>
            </a:r>
          </a:p>
          <a:p>
            <a:pPr lvl="1"/>
            <a:r>
              <a:rPr lang="en-US" altLang="ko-KR" sz="2000" dirty="0" smtClean="0"/>
              <a:t>If a name requires a comment, then the name does not reveal its intent</a:t>
            </a:r>
          </a:p>
          <a:p>
            <a:pPr lvl="1"/>
            <a:r>
              <a:rPr lang="en-US" altLang="ko-KR" sz="2000" dirty="0" smtClean="0"/>
              <a:t>Specify what is being measured and the unit of that measurement</a:t>
            </a:r>
          </a:p>
          <a:p>
            <a:pPr lvl="1"/>
            <a:r>
              <a:rPr lang="en-US" altLang="ko-KR" sz="2000" dirty="0" smtClean="0"/>
              <a:t>The problem is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implicity</a:t>
            </a:r>
            <a:r>
              <a:rPr lang="en-US" altLang="ko-KR" sz="2000" dirty="0" smtClean="0"/>
              <a:t> of the code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Avoid Disinformation</a:t>
            </a:r>
          </a:p>
          <a:p>
            <a:pPr lvl="1"/>
            <a:r>
              <a:rPr lang="en-US" altLang="ko-KR" sz="2000" dirty="0" smtClean="0"/>
              <a:t>Avoid words whose entrenched meanings vary from our intended meaning</a:t>
            </a:r>
          </a:p>
          <a:p>
            <a:pPr lvl="1"/>
            <a:r>
              <a:rPr lang="en-US" altLang="ko-KR" sz="2000" dirty="0" smtClean="0"/>
              <a:t>e.g. </a:t>
            </a:r>
            <a:r>
              <a:rPr lang="en-US" altLang="ko-KR" sz="2000" dirty="0" err="1" smtClean="0"/>
              <a:t>hp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aix</a:t>
            </a:r>
            <a:r>
              <a:rPr lang="en-US" altLang="ko-KR" sz="2000" dirty="0" smtClean="0"/>
              <a:t>, and </a:t>
            </a:r>
            <a:r>
              <a:rPr lang="en-US" altLang="ko-KR" sz="2000" dirty="0" err="1" smtClean="0"/>
              <a:t>sco</a:t>
            </a:r>
            <a:r>
              <a:rPr lang="en-US" altLang="ko-KR" sz="2000" dirty="0" smtClean="0"/>
              <a:t> (The names suggest Unix platforms)</a:t>
            </a:r>
          </a:p>
          <a:p>
            <a:pPr lvl="1"/>
            <a:r>
              <a:rPr lang="en-US" altLang="ko-KR" sz="2000" dirty="0" smtClean="0"/>
              <a:t>e.g. </a:t>
            </a:r>
            <a:r>
              <a:rPr lang="en-US" altLang="ko-KR" sz="2000" dirty="0" err="1" smtClean="0"/>
              <a:t>accountList</a:t>
            </a:r>
            <a:r>
              <a:rPr lang="en-US" altLang="ko-KR" sz="2000" dirty="0" smtClean="0"/>
              <a:t> unless it’s actually a List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544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2: Meaningful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Make Meaningful Distinctions</a:t>
            </a:r>
          </a:p>
          <a:p>
            <a:pPr lvl="1"/>
            <a:r>
              <a:rPr lang="en-US" altLang="ko-KR" sz="2000" dirty="0" smtClean="0"/>
              <a:t>Number-series naming (a1, a2, …, </a:t>
            </a:r>
            <a:r>
              <a:rPr lang="en-US" altLang="ko-KR" sz="2000" dirty="0" err="1" smtClean="0"/>
              <a:t>aN</a:t>
            </a:r>
            <a:r>
              <a:rPr lang="en-US" altLang="ko-KR" sz="2000" dirty="0" smtClean="0"/>
              <a:t>) is </a:t>
            </a:r>
            <a:r>
              <a:rPr lang="en-US" altLang="ko-KR" sz="2000" dirty="0" err="1" smtClean="0"/>
              <a:t>noninformative</a:t>
            </a:r>
            <a:endParaRPr lang="en-US" altLang="ko-KR" sz="2000" dirty="0"/>
          </a:p>
          <a:p>
            <a:pPr lvl="1"/>
            <a:r>
              <a:rPr lang="en-US" altLang="ko-KR" sz="2000" dirty="0" smtClean="0"/>
              <a:t>Noise words are another meaningless distinction. (e.g. </a:t>
            </a:r>
            <a:r>
              <a:rPr lang="en-US" altLang="ko-KR" sz="2000" dirty="0" err="1" smtClean="0"/>
              <a:t>ProductInfo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ProductData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Noise words are redundant (e.g. </a:t>
            </a:r>
            <a:r>
              <a:rPr lang="en-US" altLang="ko-KR" sz="2000" dirty="0" err="1" smtClean="0"/>
              <a:t>NameString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CustomerObject</a:t>
            </a:r>
            <a:r>
              <a:rPr lang="en-US" altLang="ko-KR" sz="2000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Use Pronounceable Names</a:t>
            </a:r>
          </a:p>
          <a:p>
            <a:pPr lvl="1"/>
            <a:r>
              <a:rPr lang="en-US" altLang="ko-KR" sz="2000" dirty="0" smtClean="0"/>
              <a:t>This matters because programming is a social activity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Use Searchable Names</a:t>
            </a:r>
          </a:p>
          <a:p>
            <a:pPr lvl="1"/>
            <a:r>
              <a:rPr lang="en-US" altLang="ko-KR" sz="2000" dirty="0" smtClean="0"/>
              <a:t>Encoding information into names adds an extra burden of deciphering</a:t>
            </a:r>
          </a:p>
          <a:p>
            <a:pPr lvl="1"/>
            <a:r>
              <a:rPr lang="en-US" altLang="ko-KR" sz="2000" dirty="0" smtClean="0"/>
              <a:t>Encoding name is seldom pronounceable and are easy to </a:t>
            </a:r>
            <a:r>
              <a:rPr lang="en-US" altLang="ko-KR" sz="2000" dirty="0" err="1" smtClean="0"/>
              <a:t>mis</a:t>
            </a:r>
            <a:r>
              <a:rPr lang="en-US" altLang="ko-KR" sz="2000" dirty="0" smtClean="0"/>
              <a:t>-type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145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2: Meaningful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Avoid Mental Mapping</a:t>
            </a:r>
          </a:p>
          <a:p>
            <a:pPr lvl="1"/>
            <a:r>
              <a:rPr lang="en-US" altLang="ko-KR" sz="2000" dirty="0" smtClean="0"/>
              <a:t>You shouldn’t have to mentally translate your names into other names</a:t>
            </a:r>
          </a:p>
          <a:p>
            <a:pPr lvl="1"/>
            <a:r>
              <a:rPr lang="en-US" altLang="ko-KR" sz="2000" dirty="0" smtClean="0"/>
              <a:t>In most context single-letter name is a poor choice (except for loop counters)</a:t>
            </a:r>
          </a:p>
          <a:p>
            <a:pPr lvl="1"/>
            <a:r>
              <a:rPr lang="en-US" altLang="ko-KR" sz="2000" dirty="0" smtClean="0"/>
              <a:t>Use </a:t>
            </a:r>
            <a:r>
              <a:rPr lang="en-US" altLang="ko-KR" sz="2000" dirty="0" smtClean="0">
                <a:solidFill>
                  <a:srgbClr val="FF0000"/>
                </a:solidFill>
              </a:rPr>
              <a:t>Solution Domain Names</a:t>
            </a:r>
            <a:r>
              <a:rPr lang="en-US" altLang="ko-KR" sz="2000" dirty="0" smtClean="0"/>
              <a:t> or </a:t>
            </a:r>
            <a:r>
              <a:rPr lang="en-US" altLang="ko-KR" sz="2000" dirty="0" smtClean="0">
                <a:solidFill>
                  <a:srgbClr val="FF0000"/>
                </a:solidFill>
              </a:rPr>
              <a:t>Problem Domain Names </a:t>
            </a:r>
            <a:r>
              <a:rPr lang="en-US" altLang="ko-KR" sz="2000" dirty="0" smtClean="0"/>
              <a:t>(but separate them)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Others</a:t>
            </a:r>
          </a:p>
          <a:p>
            <a:pPr lvl="1"/>
            <a:r>
              <a:rPr lang="en-US" altLang="ko-KR" sz="2000" dirty="0" smtClean="0"/>
              <a:t>Class name should have noun or noun phrase</a:t>
            </a:r>
          </a:p>
          <a:p>
            <a:pPr lvl="1"/>
            <a:r>
              <a:rPr lang="en-US" altLang="ko-KR" sz="2000" dirty="0" smtClean="0"/>
              <a:t>Method name should have verb or verb phrase</a:t>
            </a:r>
          </a:p>
          <a:p>
            <a:pPr lvl="1"/>
            <a:r>
              <a:rPr lang="en-US" altLang="ko-KR" sz="2000" dirty="0" smtClean="0"/>
              <a:t>Choose clarity over entertainment value</a:t>
            </a:r>
          </a:p>
          <a:p>
            <a:pPr lvl="1"/>
            <a:r>
              <a:rPr lang="en-US" altLang="ko-KR" sz="2000" dirty="0" smtClean="0"/>
              <a:t>Pick one word for one abstract concept and stick with it</a:t>
            </a:r>
          </a:p>
          <a:p>
            <a:pPr lvl="1"/>
            <a:r>
              <a:rPr lang="en-US" altLang="ko-KR" sz="2000" dirty="0" smtClean="0"/>
              <a:t>Avoid using the same word for two purposes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53872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1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255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Clean Code (Chapter 2-4)</vt:lpstr>
      <vt:lpstr>Chapter 2: Meaningful Names</vt:lpstr>
      <vt:lpstr>Chapter 2: Meaningful Names</vt:lpstr>
      <vt:lpstr>Chapter 2: Meaningful Names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(Chapter 2-4)</dc:title>
  <dc:creator>KHPARK</dc:creator>
  <cp:lastModifiedBy>KHPARK</cp:lastModifiedBy>
  <cp:revision>10</cp:revision>
  <dcterms:created xsi:type="dcterms:W3CDTF">2016-09-19T21:25:48Z</dcterms:created>
  <dcterms:modified xsi:type="dcterms:W3CDTF">2016-09-19T23:12:04Z</dcterms:modified>
</cp:coreProperties>
</file>