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319" r:id="rId5"/>
    <p:sldId id="265" r:id="rId6"/>
    <p:sldId id="267" r:id="rId7"/>
    <p:sldId id="318" r:id="rId8"/>
    <p:sldId id="308" r:id="rId9"/>
    <p:sldId id="309" r:id="rId10"/>
    <p:sldId id="310" r:id="rId11"/>
    <p:sldId id="311" r:id="rId12"/>
    <p:sldId id="272" r:id="rId13"/>
    <p:sldId id="312" r:id="rId14"/>
    <p:sldId id="313" r:id="rId15"/>
    <p:sldId id="314" r:id="rId16"/>
    <p:sldId id="315" r:id="rId17"/>
    <p:sldId id="275" r:id="rId18"/>
    <p:sldId id="304" r:id="rId19"/>
    <p:sldId id="257" r:id="rId20"/>
    <p:sldId id="307" r:id="rId21"/>
    <p:sldId id="285" r:id="rId22"/>
    <p:sldId id="320" r:id="rId23"/>
    <p:sldId id="323" r:id="rId24"/>
    <p:sldId id="325" r:id="rId25"/>
    <p:sldId id="326" r:id="rId26"/>
    <p:sldId id="327" r:id="rId27"/>
    <p:sldId id="291" r:id="rId28"/>
    <p:sldId id="290" r:id="rId29"/>
    <p:sldId id="284" r:id="rId30"/>
    <p:sldId id="295" r:id="rId31"/>
    <p:sldId id="299" r:id="rId32"/>
    <p:sldId id="322" r:id="rId33"/>
    <p:sldId id="321" r:id="rId34"/>
    <p:sldId id="334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7" r:id="rId45"/>
    <p:sldId id="34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SentAllPartitionMsg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/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35927" y="3260236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370" y="417524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(Used for simple file IO</a:t>
            </a:r>
          </a:p>
          <a:p>
            <a:pPr algn="ctr"/>
            <a:r>
              <a:rPr lang="en-US" altLang="ko-KR" sz="1400" dirty="0" smtClean="0"/>
              <a:t>e.g. sampling)</a:t>
            </a:r>
          </a:p>
        </p:txBody>
      </p: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30516" y="444334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10248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slaveAddressList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MutList</a:t>
            </a:r>
            <a:r>
              <a:rPr lang="en-US" altLang="ko-KR" sz="1100" dirty="0" smtClean="0"/>
              <a:t>[String]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179" y="3236515"/>
            <a:ext cx="2453174" cy="37065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1928" y="1172317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received sample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</a:t>
            </a:r>
            <a:r>
              <a:rPr lang="en-US" altLang="ko-KR" sz="1100" dirty="0" err="1" smtClean="0"/>
              <a:t>slaveAddressList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990998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numSampleFinishedSlaves</a:t>
            </a:r>
            <a:r>
              <a:rPr lang="en-US" altLang="ko-KR" sz="1100" dirty="0"/>
              <a:t> 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110130" y="5079612"/>
            <a:ext cx="2292800" cy="36590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110130" y="4800987"/>
            <a:ext cx="2292801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3031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</a:t>
            </a:r>
            <a:r>
              <a:rPr lang="en-US" altLang="ko-KR" sz="1100" dirty="0" smtClean="0"/>
              <a:t>channels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21582" y="1004960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2167" y="1440591"/>
            <a:ext cx="1172524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37888" y="1844403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2864691" y="1614461"/>
            <a:ext cx="1888938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753629" y="4371894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643801" y="4075170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643494" y="536739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5940525" y="4545764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8298082" y="5744278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</a:t>
            </a:r>
            <a:r>
              <a:rPr lang="en-US" altLang="ko-KR" sz="1100" dirty="0" smtClean="0"/>
              <a:t>channels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631254" y="2842321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50419" y="2629095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04076" y="1740668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204077" y="1512459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04077" y="1112029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23242" y="914624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192253" y="2774813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192254" y="2546604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92254" y="2307280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47370" y="2122479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52816" y="4768116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39" y="5504322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80432" y="3319850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47370" y="3125266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92252" y="3871963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347370" y="3654706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46466" y="5964004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78627" y="4961984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78627" y="4727048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  <p:cxnSp>
        <p:nvCxnSpPr>
          <p:cNvPr id="30" name="구부러진 연결선 29"/>
          <p:cNvCxnSpPr>
            <a:stCxn id="58" idx="1"/>
            <a:endCxn id="38" idx="1"/>
          </p:cNvCxnSpPr>
          <p:nvPr/>
        </p:nvCxnSpPr>
        <p:spPr>
          <a:xfrm rot="10800000" flipV="1">
            <a:off x="1091533" y="1614460"/>
            <a:ext cx="600634" cy="2641581"/>
          </a:xfrm>
          <a:prstGeom prst="curvedConnector3">
            <a:avLst>
              <a:gd name="adj1" fmla="val 138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03701" y="272855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1533" y="4082172"/>
            <a:ext cx="120126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Failure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0910" y="4460016"/>
            <a:ext cx="1682513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</a:t>
            </a:r>
            <a:r>
              <a:rPr lang="en-US" altLang="ko-KR" sz="1100" dirty="0" smtClean="0"/>
              <a:t>channels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45410" y="971417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extends 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6433" y="2169753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sends Message to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6433" y="2836831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terminates 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83421" y="120869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83421" y="1781503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83421" y="2396359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30718" y="3032235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8075" y="10240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0240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8075" y="15968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5968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8075" y="22274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2274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8075" y="28265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28265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6433" y="159683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creates (and starts) 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78591" y="2269942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28702" y="3535440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36433" y="35354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643341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30459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9327" y="5337964"/>
            <a:ext cx="408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 arrow initiates the second arrow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8793" y="5478036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84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32" y="3801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Master: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6643"/>
              </p:ext>
            </p:extLst>
          </p:nvPr>
        </p:nvGraphicFramePr>
        <p:xfrm>
          <a:off x="1567473" y="3515334"/>
          <a:ext cx="132060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39643"/>
              </p:ext>
            </p:extLst>
          </p:nvPr>
        </p:nvGraphicFramePr>
        <p:xfrm>
          <a:off x="4151262" y="4091120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62066"/>
              </p:ext>
            </p:extLst>
          </p:nvPr>
        </p:nvGraphicFramePr>
        <p:xfrm>
          <a:off x="4281330" y="5339820"/>
          <a:ext cx="2696723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72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4173"/>
              </p:ext>
            </p:extLst>
          </p:nvPr>
        </p:nvGraphicFramePr>
        <p:xfrm>
          <a:off x="1567473" y="6001215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888081" y="374905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902346" y="4313878"/>
            <a:ext cx="3655658" cy="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6978053" y="5551762"/>
            <a:ext cx="3503751" cy="1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88081" y="6229678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2"/>
          </p:cNvCxnSpPr>
          <p:nvPr/>
        </p:nvCxnSpPr>
        <p:spPr>
          <a:xfrm flipV="1">
            <a:off x="5615517" y="5783747"/>
            <a:ext cx="14174" cy="4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3508229" y="3749054"/>
            <a:ext cx="7873" cy="247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6" idx="0"/>
          </p:cNvCxnSpPr>
          <p:nvPr/>
        </p:nvCxnSpPr>
        <p:spPr>
          <a:xfrm>
            <a:off x="5507960" y="3749054"/>
            <a:ext cx="7020" cy="34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494940" y="4722243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7163886" y="4313083"/>
            <a:ext cx="1" cy="18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7642205" y="3749055"/>
            <a:ext cx="19023" cy="5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7136089" y="3954025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36798"/>
              </p:ext>
            </p:extLst>
          </p:nvPr>
        </p:nvGraphicFramePr>
        <p:xfrm>
          <a:off x="4174910" y="2759550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86" name="직선 화살표 연결선 85"/>
          <p:cNvCxnSpPr>
            <a:stCxn id="85" idx="3"/>
          </p:cNvCxnSpPr>
          <p:nvPr/>
        </p:nvCxnSpPr>
        <p:spPr>
          <a:xfrm flipV="1">
            <a:off x="6902346" y="2979930"/>
            <a:ext cx="3655658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638746" y="4824232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17251"/>
              </p:ext>
            </p:extLst>
          </p:nvPr>
        </p:nvGraphicFramePr>
        <p:xfrm>
          <a:off x="1567473" y="1627081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>
            <a:off x="2888081" y="185554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694699" y="1849044"/>
            <a:ext cx="5291" cy="190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2673538" y="2250763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8939959" y="1855546"/>
            <a:ext cx="0" cy="190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8186368" y="230704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9113722" y="2979930"/>
            <a:ext cx="12111" cy="77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Sample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26343"/>
              </p:ext>
            </p:extLst>
          </p:nvPr>
        </p:nvGraphicFramePr>
        <p:xfrm>
          <a:off x="2470697" y="2246721"/>
          <a:ext cx="1213179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179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51454"/>
              </p:ext>
            </p:extLst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8086"/>
              </p:ext>
            </p:extLst>
          </p:nvPr>
        </p:nvGraphicFramePr>
        <p:xfrm>
          <a:off x="1125769" y="4845540"/>
          <a:ext cx="255810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10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91290"/>
              </p:ext>
            </p:extLst>
          </p:nvPr>
        </p:nvGraphicFramePr>
        <p:xfrm>
          <a:off x="2383467" y="5504931"/>
          <a:ext cx="1300410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10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683876" y="5065177"/>
            <a:ext cx="7669924" cy="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633476" y="2476268"/>
            <a:ext cx="0" cy="13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6542155" y="2476268"/>
            <a:ext cx="1" cy="258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78613"/>
              </p:ext>
            </p:extLst>
          </p:nvPr>
        </p:nvGraphicFramePr>
        <p:xfrm>
          <a:off x="3027686" y="3622960"/>
          <a:ext cx="1933905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905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4961591" y="3844923"/>
            <a:ext cx="719250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 flipH="1">
            <a:off x="3994638" y="2468685"/>
            <a:ext cx="8587" cy="115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994178" y="2615033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89195" y="4573294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868633" y="5061004"/>
            <a:ext cx="1" cy="65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215673" y="5210792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2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Compute – Slave: Compute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5500"/>
              </p:ext>
            </p:extLst>
          </p:nvPr>
        </p:nvGraphicFramePr>
        <p:xfrm>
          <a:off x="2167915" y="224672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61297"/>
              </p:ext>
            </p:extLst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11068"/>
              </p:ext>
            </p:extLst>
          </p:nvPr>
        </p:nvGraphicFramePr>
        <p:xfrm>
          <a:off x="672175" y="4843536"/>
          <a:ext cx="2661053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05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92935"/>
              </p:ext>
            </p:extLst>
          </p:nvPr>
        </p:nvGraphicFramePr>
        <p:xfrm>
          <a:off x="2167915" y="550493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333228" y="5061005"/>
            <a:ext cx="8020572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9236692" y="2476268"/>
            <a:ext cx="1901" cy="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1658" y="3950781"/>
            <a:ext cx="152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Skip details now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634249" y="3144163"/>
            <a:ext cx="31530" cy="25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880658" y="333617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83101" y="2684075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7065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Success – Slave: Success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64385"/>
              </p:ext>
            </p:extLst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97402"/>
              </p:ext>
            </p:extLst>
          </p:nvPr>
        </p:nvGraphicFramePr>
        <p:xfrm>
          <a:off x="1028878" y="4845540"/>
          <a:ext cx="265499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99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SlaveNetworkHandler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67481"/>
              </p:ext>
            </p:extLst>
          </p:nvPr>
        </p:nvGraphicFramePr>
        <p:xfrm>
          <a:off x="2446473" y="5504931"/>
          <a:ext cx="1237403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4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210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83877" y="3154836"/>
            <a:ext cx="935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683876" y="5061003"/>
            <a:ext cx="819807" cy="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83877" y="5726893"/>
            <a:ext cx="2175640" cy="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503683" y="2480441"/>
            <a:ext cx="0" cy="66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503683" y="5061004"/>
            <a:ext cx="1" cy="66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819" y="231479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6819" y="557300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051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Sort first and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pickling library</a:t>
            </a:r>
          </a:p>
          <a:p>
            <a:pPr lvl="1"/>
            <a:r>
              <a:rPr lang="en-US" altLang="ko-KR" dirty="0" smtClean="0"/>
              <a:t>Define </a:t>
            </a:r>
            <a:r>
              <a:rPr lang="en-US" altLang="ko-KR" dirty="0" err="1" smtClean="0"/>
              <a:t>SendableMessage</a:t>
            </a:r>
            <a:r>
              <a:rPr lang="en-US" altLang="ko-KR" dirty="0" smtClean="0"/>
              <a:t>, simplified message to use pickling library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err="1" smtClean="0"/>
              <a:t>SocketHandler</a:t>
            </a:r>
            <a:r>
              <a:rPr lang="en-US" altLang="ko-KR" dirty="0" smtClean="0"/>
              <a:t> handles messages first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StateManagers</a:t>
            </a:r>
            <a:r>
              <a:rPr lang="en-US" altLang="ko-KR" dirty="0" smtClean="0"/>
              <a:t> have its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PivotSuite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sampleKey</a:t>
            </a:r>
            <a:r>
              <a:rPr lang="en-US" altLang="ko-KR" dirty="0" smtClean="0"/>
              <a:t> = {{0, 0, …, 0}, {1, 1, …, 1}, …, {0xff, 0xff, …, 0xff}}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</a:t>
            </a:r>
            <a:endParaRPr lang="en-US" altLang="ko-KR" dirty="0" smtClean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sampleKey.reverse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Sample by main thread -&gt; Sample by futures?</a:t>
            </a:r>
          </a:p>
          <a:p>
            <a:pPr lvl="1"/>
            <a:r>
              <a:rPr lang="en-US" altLang="ko-KR" dirty="0" smtClean="0"/>
              <a:t>Actually, sampling does not take much time</a:t>
            </a:r>
          </a:p>
          <a:p>
            <a:pPr lvl="1"/>
            <a:r>
              <a:rPr lang="en-US" altLang="ko-KR" dirty="0" smtClean="0"/>
              <a:t>But this change increase complexity of connect state much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12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Experiment on cluster machines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 </a:t>
            </a:r>
            <a:r>
              <a:rPr lang="en-US" altLang="ko-KR" dirty="0" smtClean="0"/>
              <a:t>prints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Sent or received messages (as JSON format)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Pivot value (slave only)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Program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9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507" y="542148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No progress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8" b="5553"/>
          <a:stretch/>
        </p:blipFill>
        <p:spPr>
          <a:xfrm>
            <a:off x="871507" y="3173150"/>
            <a:ext cx="10573128" cy="205860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29035" y="722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Only 1 slave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53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9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02" y="283485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6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abstract class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PivotMessage</a:t>
            </a:r>
            <a:r>
              <a:rPr lang="en-US" altLang="ko-KR" sz="1400" dirty="0"/>
              <a:t>(pivots: List[Key])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 smtClean="0"/>
              <a:t>SampleMessage</a:t>
            </a:r>
            <a:r>
              <a:rPr lang="en-US" altLang="ko-KR" sz="1400" dirty="0" smtClean="0"/>
              <a:t>(address: 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sample: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SlaveInfoMessage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slaveIP</a:t>
            </a:r>
            <a:r>
              <a:rPr lang="en-US" altLang="ko-KR" sz="1400" dirty="0"/>
              <a:t>: Array[String], pivots: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SlaveFullMessage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DoneMessage</a:t>
            </a:r>
            <a:r>
              <a:rPr lang="en-US" altLang="ko-KR" sz="1400" dirty="0"/>
              <a:t> extends Message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8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1" r="50977" b="13374"/>
          <a:stretch/>
        </p:blipFill>
        <p:spPr>
          <a:xfrm>
            <a:off x="775122" y="1532071"/>
            <a:ext cx="4101801" cy="275531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8" y="1483626"/>
            <a:ext cx="3981781" cy="2803758"/>
          </a:xfrm>
          <a:prstGeom prst="rect">
            <a:avLst/>
          </a:prstGeom>
        </p:spPr>
      </p:pic>
      <p:pic>
        <p:nvPicPr>
          <p:cNvPr id="8" name="그림 7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8" r="51026" b="20011"/>
          <a:stretch/>
        </p:blipFill>
        <p:spPr>
          <a:xfrm>
            <a:off x="775122" y="4384275"/>
            <a:ext cx="4104160" cy="1943857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8" idx="2"/>
            <a:endCxn id="6" idx="0"/>
          </p:cNvCxnSpPr>
          <p:nvPr/>
        </p:nvCxnSpPr>
        <p:spPr>
          <a:xfrm rot="5400000" flipH="1" flipV="1">
            <a:off x="3212827" y="1098000"/>
            <a:ext cx="4844506" cy="5615757"/>
          </a:xfrm>
          <a:prstGeom prst="curvedConnector5">
            <a:avLst>
              <a:gd name="adj1" fmla="val -4469"/>
              <a:gd name="adj2" fmla="val 57986"/>
              <a:gd name="adj3" fmla="val 125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29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r="50798" b="18060"/>
          <a:stretch/>
        </p:blipFill>
        <p:spPr>
          <a:xfrm>
            <a:off x="641899" y="1223237"/>
            <a:ext cx="4927520" cy="406938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83" y="3028758"/>
            <a:ext cx="3291859" cy="2263862"/>
          </a:xfrm>
          <a:prstGeom prst="rect">
            <a:avLst/>
          </a:prstGeom>
        </p:spPr>
      </p:pic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2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1" y="1611797"/>
            <a:ext cx="4455175" cy="3680823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0" y="3028758"/>
            <a:ext cx="4232648" cy="29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7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190" y="262290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</a:p>
        </p:txBody>
      </p:sp>
    </p:spTree>
    <p:extLst>
      <p:ext uri="{BB962C8B-B14F-4D97-AF65-F5344CB8AC3E}">
        <p14:creationId xmlns:p14="http://schemas.microsoft.com/office/powerpoint/2010/main" val="993571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86288" y="3588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" y="2030795"/>
            <a:ext cx="4742501" cy="380380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36" y="2748770"/>
            <a:ext cx="4836010" cy="2100606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3" idx="2"/>
            <a:endCxn id="4" idx="0"/>
          </p:cNvCxnSpPr>
          <p:nvPr/>
        </p:nvCxnSpPr>
        <p:spPr>
          <a:xfrm rot="5400000" flipH="1" flipV="1">
            <a:off x="4545176" y="1361133"/>
            <a:ext cx="3085827" cy="5861102"/>
          </a:xfrm>
          <a:prstGeom prst="curvedConnector5">
            <a:avLst>
              <a:gd name="adj1" fmla="val -23892"/>
              <a:gd name="adj2" fmla="val 49601"/>
              <a:gd name="adj3" fmla="val 14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33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0" y="2072918"/>
            <a:ext cx="4545800" cy="465185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59" y="2072918"/>
            <a:ext cx="4670317" cy="235201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05400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36976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59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8390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13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selected pivot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 -&gt; 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8769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061096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858410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that enough # of slaves are connected already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Pivot</a:t>
                      </a:r>
                      <a:r>
                        <a:rPr lang="en-US" altLang="ko-KR" sz="1400" b="0" baseline="0" dirty="0" err="1" smtClean="0"/>
                        <a:t>Msg</a:t>
                      </a:r>
                      <a:r>
                        <a:rPr lang="en-US" altLang="ko-KR" sz="1400" b="0" baseline="0" dirty="0" smtClean="0"/>
                        <a:t> arrived in </a:t>
                      </a:r>
                      <a:r>
                        <a:rPr lang="en-US" altLang="ko-KR" sz="1400" b="0" baseline="0" dirty="0" err="1" smtClean="0"/>
                        <a:t>MasterStateManager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Is</a:t>
                      </a:r>
                      <a:r>
                        <a:rPr lang="en-US" altLang="ko-KR" sz="1400" b="0" baseline="0" dirty="0" smtClean="0"/>
                        <a:t> c</a:t>
                      </a:r>
                      <a:r>
                        <a:rPr lang="en-US" altLang="ko-KR" sz="1400" b="0" dirty="0" smtClean="0"/>
                        <a:t>hanging</a:t>
                      </a:r>
                      <a:r>
                        <a:rPr lang="en-US" altLang="ko-KR" sz="1400" b="0" baseline="0" dirty="0" smtClean="0"/>
                        <a:t> to sample state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364606" y="172020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924</Words>
  <Application>Microsoft Office PowerPoint</Application>
  <PresentationFormat>와이드스크린</PresentationFormat>
  <Paragraphs>362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</vt:lpstr>
      <vt:lpstr>Slave -&gt; Master (SocketHandler)</vt:lpstr>
      <vt:lpstr>PivotCalculator -&gt; Master</vt:lpstr>
      <vt:lpstr>Master(SocketHandler) -&gt; Slave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PowerPoint 프레젠테이션</vt:lpstr>
      <vt:lpstr>Master: Init – Slave: Connect</vt:lpstr>
      <vt:lpstr>Master: Sample – Slave: Connect</vt:lpstr>
      <vt:lpstr>Master: Compute – Slave: Compute</vt:lpstr>
      <vt:lpstr>Master: Success – Slave: Success</vt:lpstr>
      <vt:lpstr>Master Sample</vt:lpstr>
      <vt:lpstr>Client Sample</vt:lpstr>
      <vt:lpstr>Slave Compute Order</vt:lpstr>
      <vt:lpstr>Tests</vt:lpstr>
      <vt:lpstr>PivotSuite</vt:lpstr>
      <vt:lpstr>etc</vt:lpstr>
      <vt:lpstr>Possible improvements</vt:lpstr>
      <vt:lpstr>Experiment on cluster machines</vt:lpstr>
      <vt:lpstr>Program spec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KHPARK</cp:lastModifiedBy>
  <cp:revision>493</cp:revision>
  <dcterms:created xsi:type="dcterms:W3CDTF">2016-10-03T17:42:18Z</dcterms:created>
  <dcterms:modified xsi:type="dcterms:W3CDTF">2016-11-06T14:32:59Z</dcterms:modified>
</cp:coreProperties>
</file>