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0" r:id="rId4"/>
    <p:sldId id="265" r:id="rId5"/>
    <p:sldId id="305" r:id="rId6"/>
    <p:sldId id="267" r:id="rId7"/>
    <p:sldId id="308" r:id="rId8"/>
    <p:sldId id="309" r:id="rId9"/>
    <p:sldId id="310" r:id="rId10"/>
    <p:sldId id="311" r:id="rId11"/>
    <p:sldId id="272" r:id="rId12"/>
    <p:sldId id="312" r:id="rId13"/>
    <p:sldId id="313" r:id="rId14"/>
    <p:sldId id="275" r:id="rId15"/>
    <p:sldId id="304" r:id="rId16"/>
    <p:sldId id="257" r:id="rId17"/>
    <p:sldId id="307" r:id="rId18"/>
    <p:sldId id="285" r:id="rId19"/>
    <p:sldId id="291" r:id="rId20"/>
    <p:sldId id="290" r:id="rId21"/>
    <p:sldId id="284" r:id="rId22"/>
    <p:sldId id="277" r:id="rId23"/>
    <p:sldId id="278" r:id="rId24"/>
    <p:sldId id="297" r:id="rId25"/>
    <p:sldId id="281" r:id="rId26"/>
    <p:sldId id="282" r:id="rId27"/>
    <p:sldId id="295" r:id="rId28"/>
    <p:sldId id="300" r:id="rId29"/>
    <p:sldId id="298" r:id="rId30"/>
    <p:sldId id="29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9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5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0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212C-81FB-40F3-BD5E-91ADD12CE53F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CS490P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55714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20150888, CSE, Park </a:t>
            </a:r>
            <a:r>
              <a:rPr lang="en-US" altLang="ko-KR" dirty="0" err="1" smtClean="0"/>
              <a:t>Kanghee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Shuffler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ShufflingDoneMsg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24169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Shuffler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shuffling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9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PartitionSender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PartitionReceiver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DataInfoMsg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7523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information of partitioned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partitioned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partitioning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After send </a:t>
                      </a:r>
                      <a:r>
                        <a:rPr lang="en-US" altLang="ko-KR" sz="1400" b="0" dirty="0" err="1" smtClean="0"/>
                        <a:t>DataInfoMsg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Size of each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Partition</a:t>
                      </a:r>
                      <a:r>
                        <a:rPr lang="en-US" altLang="ko-KR" sz="1400" b="0" baseline="0" dirty="0" smtClean="0"/>
                        <a:t> #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</a:t>
                      </a:r>
                      <a:r>
                        <a:rPr lang="en-US" altLang="ko-KR" sz="1400" b="0" baseline="0" dirty="0" err="1" smtClean="0"/>
                        <a:t>idx-th</a:t>
                      </a:r>
                      <a:r>
                        <a:rPr lang="en-US" altLang="ko-KR" sz="1400" b="0" baseline="0" dirty="0" smtClean="0"/>
                        <a:t> data of partition x)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Size</a:t>
                      </a:r>
                      <a:r>
                        <a:rPr lang="en-US" altLang="ko-KR" sz="1400" b="0" baseline="0" dirty="0" smtClean="0"/>
                        <a:t> (4 bytes, Integer) * (# of partition)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Message type (4</a:t>
                      </a:r>
                      <a:r>
                        <a:rPr lang="en-US" altLang="ko-KR" sz="1400" b="0" baseline="0" dirty="0" smtClean="0"/>
                        <a:t>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Partition #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 (3000 bytes, </a:t>
                      </a:r>
                      <a:r>
                        <a:rPr lang="en-US" altLang="ko-KR" sz="1400" baseline="0" dirty="0" smtClean="0"/>
                        <a:t>Array[byte]</a:t>
                      </a:r>
                      <a:r>
                        <a:rPr lang="en-US" altLang="ko-KR" sz="1400" b="0" baseline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6708759" y="1648872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DataMsg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22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Modules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6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99043" y="355770"/>
            <a:ext cx="4217830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Overall Communication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150772" y="3567449"/>
            <a:ext cx="1011324" cy="69975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32" name="타원 31"/>
          <p:cNvSpPr/>
          <p:nvPr/>
        </p:nvSpPr>
        <p:spPr>
          <a:xfrm>
            <a:off x="403537" y="3567449"/>
            <a:ext cx="1360349" cy="69975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Pivot</a:t>
            </a:r>
          </a:p>
          <a:p>
            <a:pPr algn="ctr"/>
            <a:r>
              <a:rPr lang="en-US" altLang="ko-KR" sz="1200" dirty="0" smtClean="0"/>
              <a:t>Calculator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337774" y="2605828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~~~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3337774" y="4529072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~~~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7560971" y="2198035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7451079" y="4918148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48" idx="2"/>
            <a:endCxn id="33" idx="6"/>
          </p:cNvCxnSpPr>
          <p:nvPr/>
        </p:nvCxnSpPr>
        <p:spPr>
          <a:xfrm flipH="1">
            <a:off x="4444441" y="2547912"/>
            <a:ext cx="3116530" cy="40779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9" idx="2"/>
            <a:endCxn id="35" idx="6"/>
          </p:cNvCxnSpPr>
          <p:nvPr/>
        </p:nvCxnSpPr>
        <p:spPr>
          <a:xfrm flipH="1" flipV="1">
            <a:off x="4444441" y="4878949"/>
            <a:ext cx="3006638" cy="3890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979549" y="4256989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SlaveInfo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33" idx="3"/>
            <a:endCxn id="3" idx="7"/>
          </p:cNvCxnSpPr>
          <p:nvPr/>
        </p:nvCxnSpPr>
        <p:spPr>
          <a:xfrm flipH="1">
            <a:off x="3013991" y="3203105"/>
            <a:ext cx="485851" cy="46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5" idx="1"/>
            <a:endCxn id="3" idx="5"/>
          </p:cNvCxnSpPr>
          <p:nvPr/>
        </p:nvCxnSpPr>
        <p:spPr>
          <a:xfrm flipH="1" flipV="1">
            <a:off x="3013991" y="4164726"/>
            <a:ext cx="485851" cy="46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32" idx="6"/>
            <a:endCxn id="3" idx="2"/>
          </p:cNvCxnSpPr>
          <p:nvPr/>
        </p:nvCxnSpPr>
        <p:spPr>
          <a:xfrm>
            <a:off x="1763886" y="3917326"/>
            <a:ext cx="386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6040043" y="2852672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SlaveInfo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>
            <a:stCxn id="23" idx="5"/>
            <a:endCxn id="49" idx="1"/>
          </p:cNvCxnSpPr>
          <p:nvPr/>
        </p:nvCxnSpPr>
        <p:spPr>
          <a:xfrm>
            <a:off x="6963405" y="4867089"/>
            <a:ext cx="635779" cy="15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8" idx="7"/>
            <a:endCxn id="48" idx="3"/>
          </p:cNvCxnSpPr>
          <p:nvPr/>
        </p:nvCxnSpPr>
        <p:spPr>
          <a:xfrm flipV="1">
            <a:off x="7023899" y="2795312"/>
            <a:ext cx="685177" cy="16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3" idx="6"/>
            <a:endCxn id="23" idx="2"/>
          </p:cNvCxnSpPr>
          <p:nvPr/>
        </p:nvCxnSpPr>
        <p:spPr>
          <a:xfrm>
            <a:off x="3162096" y="3917326"/>
            <a:ext cx="2817453" cy="697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3" idx="6"/>
            <a:endCxn id="68" idx="2"/>
          </p:cNvCxnSpPr>
          <p:nvPr/>
        </p:nvCxnSpPr>
        <p:spPr>
          <a:xfrm flipV="1">
            <a:off x="3162096" y="3210061"/>
            <a:ext cx="2877947" cy="707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8781274" y="5020625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8940564" y="2196145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Listener</a:t>
            </a:r>
            <a:endParaRPr lang="ko-KR" altLang="en-US" sz="1200" dirty="0"/>
          </a:p>
        </p:txBody>
      </p:sp>
      <p:sp>
        <p:nvSpPr>
          <p:cNvPr id="85" name="타원 84"/>
          <p:cNvSpPr/>
          <p:nvPr/>
        </p:nvSpPr>
        <p:spPr>
          <a:xfrm>
            <a:off x="10194455" y="2200690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sp>
        <p:nvSpPr>
          <p:cNvPr id="86" name="타원 85"/>
          <p:cNvSpPr/>
          <p:nvPr/>
        </p:nvSpPr>
        <p:spPr>
          <a:xfrm>
            <a:off x="10061057" y="5020625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Partition</a:t>
            </a:r>
          </a:p>
          <a:p>
            <a:pPr algn="ctr"/>
            <a:r>
              <a:rPr lang="en-US" altLang="ko-KR" sz="1200" dirty="0" smtClean="0"/>
              <a:t>Sender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86" idx="0"/>
            <a:endCxn id="84" idx="4"/>
          </p:cNvCxnSpPr>
          <p:nvPr/>
        </p:nvCxnSpPr>
        <p:spPr>
          <a:xfrm flipH="1" flipV="1">
            <a:off x="9493898" y="2895899"/>
            <a:ext cx="1120493" cy="212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4" idx="2"/>
            <a:endCxn id="48" idx="6"/>
          </p:cNvCxnSpPr>
          <p:nvPr/>
        </p:nvCxnSpPr>
        <p:spPr>
          <a:xfrm flipH="1">
            <a:off x="8572295" y="2546022"/>
            <a:ext cx="368269" cy="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83" idx="2"/>
            <a:endCxn id="49" idx="6"/>
          </p:cNvCxnSpPr>
          <p:nvPr/>
        </p:nvCxnSpPr>
        <p:spPr>
          <a:xfrm flipH="1" flipV="1">
            <a:off x="8462403" y="5268025"/>
            <a:ext cx="318871" cy="10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85" idx="4"/>
            <a:endCxn id="83" idx="0"/>
          </p:cNvCxnSpPr>
          <p:nvPr/>
        </p:nvCxnSpPr>
        <p:spPr>
          <a:xfrm flipH="1">
            <a:off x="9334608" y="2900444"/>
            <a:ext cx="1413181" cy="212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모서리가 둥근 직사각형 140"/>
          <p:cNvSpPr/>
          <p:nvPr/>
        </p:nvSpPr>
        <p:spPr>
          <a:xfrm>
            <a:off x="160986" y="2196145"/>
            <a:ext cx="4565560" cy="366374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5664404" y="1945569"/>
            <a:ext cx="5747863" cy="18037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5683814" y="4179193"/>
            <a:ext cx="5747863" cy="16806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화살표 연결선 158"/>
          <p:cNvCxnSpPr/>
          <p:nvPr/>
        </p:nvCxnSpPr>
        <p:spPr>
          <a:xfrm>
            <a:off x="556558" y="765046"/>
            <a:ext cx="527153" cy="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 flipV="1">
            <a:off x="556559" y="1018551"/>
            <a:ext cx="527152" cy="853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556558" y="1272907"/>
            <a:ext cx="527153" cy="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 flipV="1">
            <a:off x="556558" y="1521888"/>
            <a:ext cx="527153" cy="21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223582" y="604115"/>
            <a:ext cx="16724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Internal</a:t>
            </a:r>
          </a:p>
          <a:p>
            <a:r>
              <a:rPr lang="en-US" altLang="ko-KR" sz="1600" dirty="0" smtClean="0"/>
              <a:t>Slave -&gt; Master</a:t>
            </a:r>
          </a:p>
          <a:p>
            <a:r>
              <a:rPr lang="en-US" altLang="ko-KR" sz="1600" dirty="0" smtClean="0"/>
              <a:t>Slave -&gt; Slave</a:t>
            </a:r>
          </a:p>
          <a:p>
            <a:r>
              <a:rPr lang="en-US" altLang="ko-KR" sz="1600" dirty="0" smtClean="0"/>
              <a:t>Master -&gt; Slave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7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Diagrams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492246" y="1829916"/>
            <a:ext cx="2201222" cy="3625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92246" y="1248139"/>
            <a:ext cx="2201222" cy="3707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38603" y="584078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6585" y="562485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name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45562" y="125519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variables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36585" y="1823183"/>
            <a:ext cx="17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start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92246" y="2453532"/>
            <a:ext cx="2201222" cy="36259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636585" y="2453532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end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85012" y="5299309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629351" y="529257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Condition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85012" y="5922925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629351" y="592292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92246" y="3132453"/>
            <a:ext cx="2201222" cy="36259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36585" y="3120610"/>
            <a:ext cx="117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Invariants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30516" y="444896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30516" y="4176715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674855" y="447572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85012" y="466705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59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구부러진 연결선 8"/>
          <p:cNvCxnSpPr>
            <a:stCxn id="4" idx="0"/>
          </p:cNvCxnSpPr>
          <p:nvPr/>
        </p:nvCxnSpPr>
        <p:spPr>
          <a:xfrm rot="16200000" flipH="1">
            <a:off x="1743245" y="1629504"/>
            <a:ext cx="37796" cy="354254"/>
          </a:xfrm>
          <a:prstGeom prst="curvedConnector4">
            <a:avLst>
              <a:gd name="adj1" fmla="val -2142925"/>
              <a:gd name="adj2" fmla="val 519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399493" y="889010"/>
            <a:ext cx="2493074" cy="2590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- Create </a:t>
            </a:r>
            <a:r>
              <a:rPr lang="en-US" altLang="ko-KR" sz="1100" dirty="0" err="1" smtClean="0"/>
              <a:t>SampleListener</a:t>
            </a:r>
            <a:r>
              <a:rPr lang="en-US" altLang="ko-KR" sz="1100" dirty="0" smtClean="0"/>
              <a:t> (+ promise)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84405" y="2432466"/>
            <a:ext cx="2201222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ConnectionListener</a:t>
            </a:r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4405" y="2177356"/>
            <a:ext cx="2201222" cy="23807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slaves: Map[Socket, Slave]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30761" y="1787733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84405" y="3018218"/>
            <a:ext cx="2201222" cy="2532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r>
              <a:rPr lang="en-US" altLang="ko-KR" sz="1100" dirty="0" smtClean="0"/>
              <a:t> &lt;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84405" y="2733215"/>
            <a:ext cx="2201222" cy="25361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Terminate </a:t>
            </a:r>
            <a:r>
              <a:rPr lang="en-US" altLang="ko-KR" sz="1100" dirty="0" err="1" smtClean="0"/>
              <a:t>ConnectionListener</a:t>
            </a:r>
            <a:endParaRPr lang="en-US" altLang="ko-KR" sz="1100" dirty="0" smtClean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000992" y="2923709"/>
            <a:ext cx="986561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2399493" y="1380722"/>
            <a:ext cx="2066489" cy="2379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to </a:t>
            </a:r>
            <a:r>
              <a:rPr lang="en-US" altLang="ko-KR" sz="1100" dirty="0"/>
              <a:t>s</a:t>
            </a:r>
            <a:r>
              <a:rPr lang="en-US" altLang="ko-KR" sz="1100" dirty="0" smtClean="0"/>
              <a:t>laves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651559" y="752936"/>
            <a:ext cx="1507182" cy="2064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679146" y="1206852"/>
            <a:ext cx="1507182" cy="223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cxnSp>
        <p:nvCxnSpPr>
          <p:cNvPr id="72" name="구부러진 연결선 71"/>
          <p:cNvCxnSpPr>
            <a:stCxn id="4" idx="3"/>
            <a:endCxn id="58" idx="1"/>
          </p:cNvCxnSpPr>
          <p:nvPr/>
        </p:nvCxnSpPr>
        <p:spPr>
          <a:xfrm>
            <a:off x="1939270" y="1961603"/>
            <a:ext cx="2061722" cy="11359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852156" y="2388404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555412" y="3278580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PivotCalculator</a:t>
            </a:r>
            <a:endParaRPr lang="en-US" altLang="ko-KR" sz="1100" dirty="0" smtClean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183765" y="3798428"/>
            <a:ext cx="1945512" cy="268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- Append to </a:t>
            </a:r>
            <a:r>
              <a:rPr lang="en-US" altLang="ko-KR" sz="1100" dirty="0" err="1" smtClean="0"/>
              <a:t>finishedSlaves</a:t>
            </a:r>
            <a:endParaRPr lang="en-US" altLang="ko-KR" sz="1100" dirty="0" smtClean="0"/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4987553" y="3097579"/>
            <a:ext cx="1721319" cy="1475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6708872" y="4399528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6201709" y="5060216"/>
            <a:ext cx="2201222" cy="3852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ResultListener</a:t>
            </a:r>
            <a:endParaRPr lang="en-US" altLang="ko-KR" sz="1100" dirty="0"/>
          </a:p>
          <a:p>
            <a:pPr algn="ctr"/>
            <a:r>
              <a:rPr lang="en-US" altLang="ko-KR" sz="1100" dirty="0" smtClean="0"/>
              <a:t>(for each Slave)</a:t>
            </a: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201708" y="5474662"/>
            <a:ext cx="2201222" cy="25323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201709" y="4800987"/>
            <a:ext cx="2201222" cy="2413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</a:t>
            </a:r>
            <a:r>
              <a:rPr lang="en-US" altLang="ko-KR" sz="1100" dirty="0" smtClean="0"/>
              <a:t>: List[Slave]</a:t>
            </a:r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16200000" flipH="1">
            <a:off x="7572165" y="4129682"/>
            <a:ext cx="53757" cy="593448"/>
          </a:xfrm>
          <a:prstGeom prst="curvedConnector4">
            <a:avLst>
              <a:gd name="adj1" fmla="val -1371492"/>
              <a:gd name="adj2" fmla="val 282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8402930" y="3607171"/>
            <a:ext cx="1507182" cy="2324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9725585" y="5097775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7895768" y="4573398"/>
            <a:ext cx="1829817" cy="6982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9380173" y="5474662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sockets</a:t>
            </a: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8554822" y="4686756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43154" y="3928768"/>
            <a:ext cx="2262078" cy="2379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SlavesInfoMsg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to slaves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20602" y="3723383"/>
            <a:ext cx="1507182" cy="236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37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560540" y="1373164"/>
            <a:ext cx="140418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Connect to Master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76141" y="989459"/>
            <a:ext cx="1172978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281260" y="1734882"/>
            <a:ext cx="986561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cxnSp>
        <p:nvCxnSpPr>
          <p:cNvPr id="72" name="구부러진 연결선 71"/>
          <p:cNvCxnSpPr>
            <a:stCxn id="4" idx="3"/>
            <a:endCxn id="58" idx="1"/>
          </p:cNvCxnSpPr>
          <p:nvPr/>
        </p:nvCxnSpPr>
        <p:spPr>
          <a:xfrm>
            <a:off x="1849119" y="1163329"/>
            <a:ext cx="1432141" cy="7454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073828" y="1340766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Socket connection</a:t>
            </a:r>
          </a:p>
          <a:p>
            <a:pPr algn="ctr"/>
            <a:r>
              <a:rPr lang="en-US" altLang="ko-KR" sz="1100" dirty="0" smtClean="0"/>
              <a:t>succeed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069593" y="2109787"/>
            <a:ext cx="1400924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Sampler</a:t>
            </a:r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4267821" y="1908752"/>
            <a:ext cx="1888939" cy="29313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6156760" y="4666185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5400000" flipH="1" flipV="1">
            <a:off x="7046932" y="4369461"/>
            <a:ext cx="12700" cy="593448"/>
          </a:xfrm>
          <a:prstGeom prst="curvedConnector4">
            <a:avLst>
              <a:gd name="adj1" fmla="val 31157748"/>
              <a:gd name="adj2" fmla="val 316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38"/>
          <p:cNvSpPr/>
          <p:nvPr/>
        </p:nvSpPr>
        <p:spPr>
          <a:xfrm>
            <a:off x="10046625" y="5661682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7343656" y="4840055"/>
            <a:ext cx="2702969" cy="995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9701213" y="6038569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sockets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335694" y="2653255"/>
            <a:ext cx="2134950" cy="268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- Send </a:t>
            </a:r>
            <a:r>
              <a:rPr lang="en-US" altLang="ko-KR" sz="1100" dirty="0" err="1" smtClean="0"/>
              <a:t>SampleMsg</a:t>
            </a:r>
            <a:r>
              <a:rPr lang="en-US" altLang="ko-KR" sz="1100" dirty="0" smtClean="0"/>
              <a:t> to Master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649578" y="2472490"/>
            <a:ext cx="1507182" cy="2282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7638004" y="1084892"/>
            <a:ext cx="2106360" cy="3986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PartitionListener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Partitioner</a:t>
            </a:r>
            <a:r>
              <a:rPr lang="en-US" altLang="ko-KR" sz="1100" dirty="0" smtClean="0"/>
              <a:t> + Sorter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57169" y="871666"/>
            <a:ext cx="1507182" cy="2355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7638004" y="2405384"/>
            <a:ext cx="2106360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Shuffler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638005" y="2177175"/>
            <a:ext cx="2106360" cy="2414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</a:t>
            </a:r>
            <a:endParaRPr lang="en-US" altLang="ko-KR" sz="1100" dirty="0" smtClean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638005" y="1776745"/>
            <a:ext cx="2106360" cy="4004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PartitionSender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857170" y="1579340"/>
            <a:ext cx="1507182" cy="229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SortDoneMsg</a:t>
            </a:r>
            <a:endParaRPr lang="ko-KR" altLang="en-US" sz="11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7626181" y="3439529"/>
            <a:ext cx="2366957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Shuffler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7626182" y="3211320"/>
            <a:ext cx="2366957" cy="2414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endParaRPr lang="en-US" altLang="ko-KR" sz="1100" dirty="0" smtClean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626182" y="2971996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7781298" y="2787195"/>
            <a:ext cx="1796130" cy="2211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ReceivedAllPartitionMsg</a:t>
            </a:r>
            <a:endParaRPr lang="ko-KR" altLang="en-US" sz="11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5655947" y="5062407"/>
            <a:ext cx="2201222" cy="70727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: Boolean</a:t>
            </a:r>
          </a:p>
          <a:p>
            <a:pPr algn="ctr"/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: Boolean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641770" y="5798613"/>
            <a:ext cx="2216876" cy="6026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SlaveInfoListener</a:t>
            </a:r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sortingFinished</a:t>
            </a:r>
            <a:r>
              <a:rPr lang="en-US" altLang="ko-KR" sz="1100" dirty="0" smtClean="0"/>
              <a:t> </a:t>
            </a:r>
            <a:r>
              <a:rPr lang="en-US" altLang="ko-KR" sz="1100" dirty="0" smtClean="0"/>
              <a:t>= False</a:t>
            </a:r>
          </a:p>
          <a:p>
            <a:pPr algn="ctr"/>
            <a:r>
              <a:rPr lang="en-US" altLang="ko-KR" sz="1100" dirty="0" err="1" smtClean="0"/>
              <a:t>receivedAllPartition</a:t>
            </a:r>
            <a:r>
              <a:rPr lang="en-US" altLang="ko-KR" sz="1100" dirty="0" smtClean="0"/>
              <a:t> = False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7614360" y="3984566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7781298" y="3789982"/>
            <a:ext cx="1796130" cy="2319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SendedAllPartitionMsg</a:t>
            </a:r>
            <a:endParaRPr lang="ko-KR" altLang="en-US" sz="11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7626180" y="4536679"/>
            <a:ext cx="2366958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Set </a:t>
            </a:r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 = True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7781298" y="4319422"/>
            <a:ext cx="1796130" cy="2319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ShufflingDoneMsg</a:t>
            </a:r>
            <a:endParaRPr lang="ko-KR" altLang="en-US" sz="11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655947" y="6427648"/>
            <a:ext cx="2201222" cy="3868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! (</a:t>
            </a:r>
            <a:r>
              <a:rPr lang="en-US" altLang="ko-KR" sz="1100" dirty="0" err="1" smtClean="0"/>
              <a:t>sendedAll</a:t>
            </a:r>
            <a:r>
              <a:rPr lang="en-US" altLang="ko-KR" sz="1100" dirty="0" smtClean="0"/>
              <a:t> &amp;&amp; </a:t>
            </a:r>
            <a:r>
              <a:rPr lang="en-US" altLang="ko-KR" sz="1100" dirty="0" err="1" smtClean="0"/>
              <a:t>shufflingFinished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8081758" y="5256275"/>
            <a:ext cx="2614146" cy="2849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ComputeDoneMsg</a:t>
            </a:r>
            <a:r>
              <a:rPr lang="en-US" altLang="ko-KR" sz="1100" dirty="0" smtClean="0"/>
              <a:t> to Master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8081758" y="5021339"/>
            <a:ext cx="2298613" cy="263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sendedAll</a:t>
            </a:r>
            <a:r>
              <a:rPr lang="en-US" altLang="ko-KR" sz="1100" dirty="0"/>
              <a:t> &amp;&amp; </a:t>
            </a:r>
            <a:r>
              <a:rPr lang="en-US" altLang="ko-KR" sz="1100" dirty="0" err="1"/>
              <a:t>shufflingFinished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5652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4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Calculate pivot values</a:t>
            </a:r>
          </a:p>
          <a:p>
            <a:pPr lvl="1"/>
            <a:r>
              <a:rPr lang="en-US" altLang="ko-KR" dirty="0" smtClean="0"/>
              <a:t>Choose values from 1/n, 2/n, …, (n-1)/n position </a:t>
            </a:r>
          </a:p>
        </p:txBody>
      </p:sp>
    </p:spTree>
    <p:extLst>
      <p:ext uri="{BB962C8B-B14F-4D97-AF65-F5344CB8AC3E}">
        <p14:creationId xmlns:p14="http://schemas.microsoft.com/office/powerpoint/2010/main" val="153459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Conventions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9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number of key-value </a:t>
            </a:r>
            <a:r>
              <a:rPr lang="en-US" altLang="ko-KR" dirty="0" smtClean="0"/>
              <a:t>pairs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From file size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Sample from data (Sample size is proportional to data size)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Does not open all the files (Just some files)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Sample by random access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Send samples to master</a:t>
            </a:r>
            <a:endParaRPr lang="en-US" altLang="ko-KR" dirty="0"/>
          </a:p>
          <a:p>
            <a:r>
              <a:rPr lang="en-US" altLang="ko-KR" dirty="0" smtClean="0"/>
              <a:t>Wait </a:t>
            </a:r>
            <a:r>
              <a:rPr lang="en-US" altLang="ko-KR" dirty="0" err="1" smtClean="0"/>
              <a:t>SlaveInfoMsg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732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1323" y="343223"/>
            <a:ext cx="5683516" cy="1325563"/>
          </a:xfrm>
        </p:spPr>
        <p:txBody>
          <a:bodyPr/>
          <a:lstStyle/>
          <a:p>
            <a:r>
              <a:rPr lang="en-US" altLang="ko-KR" dirty="0" smtClean="0"/>
              <a:t>Slave Compute Order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65121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Listen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5121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Partition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75998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31829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75633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Shuffle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23" idx="3"/>
            <a:endCxn id="24" idx="1"/>
          </p:cNvCxnSpPr>
          <p:nvPr/>
        </p:nvCxnSpPr>
        <p:spPr>
          <a:xfrm>
            <a:off x="2518707" y="5354077"/>
            <a:ext cx="95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>
            <a:stCxn id="24" idx="3"/>
            <a:endCxn id="25" idx="1"/>
          </p:cNvCxnSpPr>
          <p:nvPr/>
        </p:nvCxnSpPr>
        <p:spPr>
          <a:xfrm>
            <a:off x="5129584" y="5354077"/>
            <a:ext cx="130224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4" idx="3"/>
            <a:endCxn id="26" idx="1"/>
          </p:cNvCxnSpPr>
          <p:nvPr/>
        </p:nvCxnSpPr>
        <p:spPr>
          <a:xfrm flipV="1">
            <a:off x="5129584" y="2471096"/>
            <a:ext cx="1346049" cy="28829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3" idx="3"/>
            <a:endCxn id="26" idx="1"/>
          </p:cNvCxnSpPr>
          <p:nvPr/>
        </p:nvCxnSpPr>
        <p:spPr>
          <a:xfrm>
            <a:off x="2518707" y="2471096"/>
            <a:ext cx="395692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26" idx="3"/>
            <a:endCxn id="53" idx="0"/>
          </p:cNvCxnSpPr>
          <p:nvPr/>
        </p:nvCxnSpPr>
        <p:spPr>
          <a:xfrm>
            <a:off x="8129219" y="2471096"/>
            <a:ext cx="2390946" cy="10253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9693372" y="349645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Terminate</a:t>
            </a:r>
            <a:endParaRPr lang="ko-KR" altLang="en-US" dirty="0"/>
          </a:p>
        </p:txBody>
      </p:sp>
      <p:cxnSp>
        <p:nvCxnSpPr>
          <p:cNvPr id="44" name="구부러진 연결선 43"/>
          <p:cNvCxnSpPr>
            <a:stCxn id="25" idx="3"/>
            <a:endCxn id="53" idx="2"/>
          </p:cNvCxnSpPr>
          <p:nvPr/>
        </p:nvCxnSpPr>
        <p:spPr>
          <a:xfrm flipV="1">
            <a:off x="8085415" y="4328720"/>
            <a:ext cx="2434750" cy="10253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Classes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1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4"/>
            <a:ext cx="8957441" cy="4755865"/>
          </a:xfrm>
        </p:spPr>
        <p:txBody>
          <a:bodyPr/>
          <a:lstStyle/>
          <a:p>
            <a:r>
              <a:rPr lang="en-US" altLang="ko-KR" sz="2000" dirty="0" smtClean="0"/>
              <a:t>abstract class Message</a:t>
            </a:r>
          </a:p>
          <a:p>
            <a:pPr lvl="1">
              <a:buFontTx/>
              <a:buChar char="-"/>
            </a:pPr>
            <a:endParaRPr lang="en-US" altLang="ko-KR" sz="1600" dirty="0" smtClean="0"/>
          </a:p>
          <a:p>
            <a:pPr marL="342900" indent="-342900"/>
            <a:r>
              <a:rPr lang="en-US" altLang="ko-KR" sz="2000" dirty="0"/>
              <a:t>class Slave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ip</a:t>
            </a:r>
            <a:r>
              <a:rPr lang="en-US" altLang="ko-KR" sz="1600" dirty="0"/>
              <a:t>: String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port: </a:t>
            </a:r>
            <a:r>
              <a:rPr lang="en-US" altLang="ko-KR" sz="1600" dirty="0" err="1"/>
              <a:t>Int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dataSize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Int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toByteArray</a:t>
            </a:r>
            <a:r>
              <a:rPr lang="en-US" altLang="ko-KR" sz="1600" dirty="0"/>
              <a:t>(): Array[byte]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2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0412" y="2020066"/>
            <a:ext cx="1038338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type Key = Array[Byte]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case class </a:t>
            </a:r>
            <a:r>
              <a:rPr lang="en-US" altLang="ko-KR" dirty="0" err="1" smtClean="0"/>
              <a:t>SlaveInfoMessage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slaveInfos</a:t>
            </a:r>
            <a:r>
              <a:rPr lang="en-US" altLang="ko-KR" dirty="0" smtClean="0"/>
              <a:t>: Vector[Slave],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pivotValues</a:t>
            </a:r>
            <a:r>
              <a:rPr lang="en-US" altLang="ko-KR" dirty="0" smtClean="0"/>
              <a:t>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case class </a:t>
            </a:r>
            <a:r>
              <a:rPr lang="en-US" altLang="ko-KR" dirty="0" err="1" smtClean="0"/>
              <a:t>SampleMessage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dataSize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samples: Vector[Key])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object </a:t>
            </a:r>
            <a:r>
              <a:rPr lang="en-US" altLang="ko-KR" dirty="0" err="1" smtClean="0"/>
              <a:t>DoneMessage</a:t>
            </a:r>
            <a:r>
              <a:rPr lang="en-US" altLang="ko-KR" dirty="0" smtClean="0"/>
              <a:t>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case class </a:t>
            </a:r>
            <a:r>
              <a:rPr lang="en-US" altLang="ko-KR" dirty="0" err="1" smtClean="0"/>
              <a:t>DataInfoMessage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sizes: Vector[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])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case class </a:t>
            </a:r>
            <a:r>
              <a:rPr lang="en-US" altLang="ko-KR" dirty="0" err="1" smtClean="0"/>
              <a:t>DataMessage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partitionNum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data: Array[Byte])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0556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4"/>
            <a:ext cx="5370959" cy="475586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class Master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socket: </a:t>
            </a:r>
            <a:r>
              <a:rPr lang="en-US" altLang="ko-KR" sz="1600" dirty="0" err="1" smtClean="0"/>
              <a:t>ServerSocket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slaveList</a:t>
            </a:r>
            <a:r>
              <a:rPr lang="en-US" altLang="ko-KR" sz="1600" dirty="0" smtClean="0"/>
              <a:t>: List[Slave]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slaveSocketMap</a:t>
            </a:r>
            <a:r>
              <a:rPr lang="en-US" altLang="ko-KR" sz="1600" dirty="0" smtClean="0"/>
              <a:t>: Map[Slave, Socket]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numSlave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initServerSocket</a:t>
            </a:r>
            <a:r>
              <a:rPr lang="en-US" altLang="ko-KR" sz="1600" dirty="0" smtClean="0"/>
              <a:t>(): Unit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acceptConnections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List[Future[List[Key]]]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samplingFuture</a:t>
            </a:r>
            <a:r>
              <a:rPr lang="en-US" altLang="ko-KR" sz="1600" dirty="0" smtClean="0"/>
              <a:t>(Socket): Future[List[Key]]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updateSlaveInfo</a:t>
            </a:r>
            <a:r>
              <a:rPr lang="en-US" altLang="ko-KR" sz="1600" dirty="0" smtClean="0"/>
              <a:t>(Socket</a:t>
            </a:r>
            <a:r>
              <a:rPr lang="en-US" altLang="ko-KR" sz="1600" dirty="0"/>
              <a:t>, Slave):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09159" y="73551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600" dirty="0" smtClean="0"/>
              <a:t>(Connect)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recvSampleMsg</a:t>
            </a:r>
            <a:r>
              <a:rPr lang="en-US" altLang="ko-KR" sz="1600" dirty="0" smtClean="0"/>
              <a:t>(Socket</a:t>
            </a:r>
            <a:r>
              <a:rPr lang="en-US" altLang="ko-KR" sz="1600" dirty="0"/>
              <a:t>): </a:t>
            </a:r>
            <a:r>
              <a:rPr lang="en-US" altLang="ko-KR" sz="1600" dirty="0" err="1" smtClean="0"/>
              <a:t>SampleMsg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(Sample)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waitSamples</a:t>
            </a:r>
            <a:r>
              <a:rPr lang="en-US" altLang="ko-KR" sz="1600" dirty="0" smtClean="0"/>
              <a:t>(List[Future[List[Key]]]): List[Key]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calcPivots</a:t>
            </a:r>
            <a:r>
              <a:rPr lang="en-US" altLang="ko-KR" sz="1600" dirty="0" smtClean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makeComputeFuture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(Compute)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sendSlavesInfoMsg</a:t>
            </a:r>
            <a:r>
              <a:rPr lang="en-US" altLang="ko-KR" sz="1600" dirty="0" smtClean="0"/>
              <a:t>(): Unit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waitDoneMessage</a:t>
            </a:r>
            <a:r>
              <a:rPr lang="en-US" altLang="ko-KR" sz="1600" dirty="0" smtClean="0"/>
              <a:t>(): Unit</a:t>
            </a:r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(Success)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closeAllSocket</a:t>
            </a:r>
            <a:r>
              <a:rPr lang="en-US" altLang="ko-KR" sz="1600" dirty="0" smtClean="0"/>
              <a:t>(): Unit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169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978024"/>
            <a:ext cx="5650207" cy="4755865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class Slave</a:t>
            </a:r>
            <a:r>
              <a:rPr lang="en-US" altLang="ko-KR" sz="2000" dirty="0" smtClean="0"/>
              <a:t>: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slaveNumber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partitionSize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socket: Socket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slaves: List[Slave]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pivots: List[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smtClean="0"/>
              <a:t>(connect)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connectToMaster</a:t>
            </a:r>
            <a:r>
              <a:rPr lang="en-US" altLang="ko-KR" sz="1600" dirty="0" smtClean="0"/>
              <a:t>(String,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(sample)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getDataSize</a:t>
            </a:r>
            <a:r>
              <a:rPr lang="en-US" altLang="ko-KR" sz="1600" dirty="0"/>
              <a:t>(): </a:t>
            </a:r>
            <a:r>
              <a:rPr lang="en-US" altLang="ko-KR" sz="1600" dirty="0" smtClean="0"/>
              <a:t>Long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sample</a:t>
            </a:r>
            <a:r>
              <a:rPr lang="en-US" altLang="ko-KR" sz="1600" dirty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sampleSingleFile</a:t>
            </a:r>
            <a:r>
              <a:rPr lang="en-US" altLang="ko-KR" sz="1600" dirty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sendSampleMsg</a:t>
            </a:r>
            <a:r>
              <a:rPr lang="en-US" altLang="ko-KR" sz="1600" dirty="0"/>
              <a:t>(): Unit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recvSlaveInfoMsg</a:t>
            </a:r>
            <a:r>
              <a:rPr lang="en-US" altLang="ko-KR" sz="1600" dirty="0"/>
              <a:t>(): </a:t>
            </a:r>
            <a:r>
              <a:rPr lang="en-US" altLang="ko-KR" sz="1600" dirty="0" err="1" smtClean="0"/>
              <a:t>SlaveInfoMsg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updateSlaveInfo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SlaveInfoMsg</a:t>
            </a:r>
            <a:r>
              <a:rPr lang="en-US" altLang="ko-KR" sz="1600" dirty="0"/>
              <a:t>): Unit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29528" y="510917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600" dirty="0" smtClean="0"/>
              <a:t>(Compute)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recvPartitions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recvFromSingleSlave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p</a:t>
            </a:r>
            <a:r>
              <a:rPr lang="en-US" altLang="ko-KR" sz="1600" dirty="0" smtClean="0"/>
              <a:t>artition(): Future[Unit]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partitionSingleFile</a:t>
            </a:r>
            <a:r>
              <a:rPr lang="en-US" altLang="ko-KR" sz="1600" dirty="0" smtClean="0"/>
              <a:t>(String):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sort(): Future[Unit]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sortSingleFile</a:t>
            </a:r>
            <a:r>
              <a:rPr lang="en-US" altLang="ko-KR" sz="1600" dirty="0" smtClean="0"/>
              <a:t>(String):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shuffle():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sendPartitions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sendPartitionTo</a:t>
            </a:r>
            <a:r>
              <a:rPr lang="en-US" altLang="ko-KR" sz="1600" dirty="0" smtClean="0"/>
              <a:t>(Slave):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sendDoneMsg</a:t>
            </a:r>
            <a:r>
              <a:rPr lang="en-US" altLang="ko-KR" sz="1600" dirty="0" smtClean="0"/>
              <a:t>(): Unit</a:t>
            </a:r>
          </a:p>
        </p:txBody>
      </p:sp>
    </p:spTree>
    <p:extLst>
      <p:ext uri="{BB962C8B-B14F-4D97-AF65-F5344CB8AC3E}">
        <p14:creationId xmlns:p14="http://schemas.microsoft.com/office/powerpoint/2010/main" val="41591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Tests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1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SlaveListUpdatedAfterConnection</a:t>
            </a:r>
            <a:endParaRPr lang="en-US" altLang="ko-KR" dirty="0" smtClean="0"/>
          </a:p>
          <a:p>
            <a:r>
              <a:rPr lang="en-US" altLang="ko-KR" dirty="0" err="1" smtClean="0"/>
              <a:t>AcceptLoopTerminatesAfterExpectedNumOfConnections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116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samplingFutureCompletesAfterSampleMsg</a:t>
            </a:r>
            <a:endParaRPr lang="en-US" altLang="ko-KR" dirty="0" smtClean="0"/>
          </a:p>
          <a:p>
            <a:r>
              <a:rPr lang="en-US" altLang="ko-KR" dirty="0" err="1" smtClean="0"/>
              <a:t>samplingFutureDoesNotCompletesAfter</a:t>
            </a:r>
            <a:r>
              <a:rPr lang="en-US" altLang="ko-KR" dirty="0" smtClean="0"/>
              <a:t>…</a:t>
            </a:r>
            <a:r>
              <a:rPr lang="en-US" altLang="ko-KR" dirty="0" err="1" smtClean="0"/>
              <a:t>Msg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computeFuture</a:t>
            </a:r>
            <a:r>
              <a:rPr lang="en-US" altLang="ko-KR" dirty="0" err="1"/>
              <a:t>Complete</a:t>
            </a:r>
            <a:r>
              <a:rPr lang="en-US" altLang="ko-KR" dirty="0" err="1" smtClean="0"/>
              <a:t>sAfterDoneMsg</a:t>
            </a:r>
            <a:endParaRPr lang="en-US" altLang="ko-KR" dirty="0" smtClean="0"/>
          </a:p>
          <a:p>
            <a:r>
              <a:rPr lang="en-US" altLang="ko-KR" dirty="0" err="1" smtClean="0"/>
              <a:t>computeFutureDoesNot</a:t>
            </a:r>
            <a:r>
              <a:rPr lang="en-US" altLang="ko-KR" dirty="0" err="1"/>
              <a:t>Complete</a:t>
            </a:r>
            <a:r>
              <a:rPr lang="en-US" altLang="ko-KR" dirty="0" err="1" smtClean="0"/>
              <a:t>sAfter</a:t>
            </a:r>
            <a:r>
              <a:rPr lang="en-US" altLang="ko-KR" dirty="0" smtClean="0"/>
              <a:t>…</a:t>
            </a:r>
            <a:r>
              <a:rPr lang="en-US" altLang="ko-KR" dirty="0" err="1" smtClean="0"/>
              <a:t>Msg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7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Message,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 Serializable interface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Listeners redirect (only) corresponding message to master</a:t>
            </a:r>
          </a:p>
          <a:p>
            <a:pPr lvl="1"/>
            <a:r>
              <a:rPr lang="en-US" altLang="ko-KR" dirty="0" smtClean="0"/>
              <a:t>Ex) </a:t>
            </a:r>
            <a:r>
              <a:rPr lang="en-US" altLang="ko-KR" dirty="0" err="1" smtClean="0"/>
              <a:t>SampleListener</a:t>
            </a:r>
            <a:r>
              <a:rPr lang="en-US" altLang="ko-KR" dirty="0" smtClean="0"/>
              <a:t> redirects </a:t>
            </a:r>
            <a:r>
              <a:rPr lang="en-US" altLang="ko-KR" dirty="0" err="1" smtClean="0"/>
              <a:t>SampleMsg</a:t>
            </a:r>
            <a:r>
              <a:rPr lang="en-US" altLang="ko-KR" dirty="0" smtClean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1524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Calculation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calculatesCorrectPivot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9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-&gt; Master (Listener)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30219" y="1663010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ComputeDoneMsg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033890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sample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Notify</a:t>
                      </a:r>
                      <a:r>
                        <a:rPr lang="en-US" altLang="ko-KR" sz="1400" b="0" baseline="0" dirty="0" smtClean="0"/>
                        <a:t> sort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Sampling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Sorting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data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samples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Sample data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# of data (8 bytes, Long)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# of samples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Sample data (10 bytes)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smtClean="0"/>
                        <a:t>     * (# of samples)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ConnectionListener</a:t>
            </a:r>
            <a:r>
              <a:rPr lang="en-US" altLang="ko-KR" dirty="0" smtClean="0"/>
              <a:t> -&gt; Master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ConnectionMsg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97856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connection request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Server</a:t>
                      </a:r>
                      <a:r>
                        <a:rPr lang="en-US" altLang="ko-KR" sz="1400" b="0" baseline="0" dirty="0" smtClean="0"/>
                        <a:t> s</a:t>
                      </a:r>
                      <a:r>
                        <a:rPr lang="en-US" altLang="ko-KR" sz="1400" b="0" dirty="0" smtClean="0"/>
                        <a:t>ocket</a:t>
                      </a:r>
                      <a:r>
                        <a:rPr lang="en-US" altLang="ko-KR" sz="1400" b="0" baseline="0" dirty="0" smtClean="0"/>
                        <a:t> accepts a client 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Socket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PivotCalculator</a:t>
            </a:r>
            <a:r>
              <a:rPr lang="en-US" altLang="ko-KR" dirty="0" smtClean="0"/>
              <a:t> -&gt; 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31580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information</a:t>
                      </a:r>
                      <a:r>
                        <a:rPr lang="en-US" altLang="ko-KR" sz="1400" b="0" baseline="0" dirty="0" smtClean="0"/>
                        <a:t> of other slaves and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Pivot</a:t>
                      </a:r>
                      <a:r>
                        <a:rPr lang="en-US" altLang="ko-KR" sz="1400" b="0" baseline="0" dirty="0" smtClean="0"/>
                        <a:t> calculation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#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IP, Port</a:t>
                      </a:r>
                      <a:r>
                        <a:rPr lang="en-US" altLang="ko-KR" sz="1400" baseline="0" dirty="0" smtClean="0"/>
                        <a:t>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Assigned partition # for each slave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values for each partition 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# of slaves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# of partitions (4 bytes, Integer)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IP (16 bytes, Array[byte])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Port (4 bytes, Integer)               * (# of slaves)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Pivots</a:t>
                      </a:r>
                      <a:r>
                        <a:rPr lang="en-US" altLang="ko-KR" sz="1400" baseline="0" dirty="0" smtClean="0"/>
                        <a:t> (10 bytes, Key) * ((# of slaves) - 1)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2294213" y="5126265"/>
            <a:ext cx="2901988" cy="51344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Sorter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SortDoneMsg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52021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completion of sort for 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sorting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PartitionReceiver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ReceivedAllPartitionMsg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21159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PartitionListener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Received </a:t>
                      </a:r>
                      <a:r>
                        <a:rPr lang="en-US" altLang="ko-KR" sz="1400" b="0" baseline="0" dirty="0" smtClean="0"/>
                        <a:t>partitions from all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8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PartitionSender</a:t>
            </a:r>
            <a:r>
              <a:rPr lang="en-US" altLang="ko-KR" dirty="0" smtClean="0"/>
              <a:t> 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96130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SendedAllPartitionMsg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62365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PartitionSender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Sended</a:t>
                      </a:r>
                      <a:r>
                        <a:rPr lang="en-US" altLang="ko-KR" sz="1400" b="0" dirty="0" smtClean="0"/>
                        <a:t> partitions to all other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8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930</Words>
  <Application>Microsoft Office PowerPoint</Application>
  <PresentationFormat>와이드스크린</PresentationFormat>
  <Paragraphs>327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CS490P Project Design</vt:lpstr>
      <vt:lpstr>Conventions</vt:lpstr>
      <vt:lpstr>Message, Data</vt:lpstr>
      <vt:lpstr>Slave -&gt; Master (Listener)</vt:lpstr>
      <vt:lpstr>ConnectionListener -&gt; Master</vt:lpstr>
      <vt:lpstr>PivotCalculator -&gt; Master</vt:lpstr>
      <vt:lpstr>Sorter -&gt; Slave</vt:lpstr>
      <vt:lpstr>PartitionReceiver -&gt; Slave</vt:lpstr>
      <vt:lpstr>PartitionSender -&gt; Slave</vt:lpstr>
      <vt:lpstr>Shuffler -&gt; Slave</vt:lpstr>
      <vt:lpstr>PartitionSender -&gt; PartitionReceiver</vt:lpstr>
      <vt:lpstr>Modules</vt:lpstr>
      <vt:lpstr>Overall Communication</vt:lpstr>
      <vt:lpstr>State Diagrams</vt:lpstr>
      <vt:lpstr>PowerPoint 프레젠테이션</vt:lpstr>
      <vt:lpstr>Master</vt:lpstr>
      <vt:lpstr>Slave</vt:lpstr>
      <vt:lpstr>State Description</vt:lpstr>
      <vt:lpstr>Master Sample</vt:lpstr>
      <vt:lpstr>Client Sample</vt:lpstr>
      <vt:lpstr>Slave Compute Order</vt:lpstr>
      <vt:lpstr>Classes</vt:lpstr>
      <vt:lpstr>Messages</vt:lpstr>
      <vt:lpstr>Messages</vt:lpstr>
      <vt:lpstr>Master</vt:lpstr>
      <vt:lpstr>Slave</vt:lpstr>
      <vt:lpstr>Tests</vt:lpstr>
      <vt:lpstr>State</vt:lpstr>
      <vt:lpstr>Futures</vt:lpstr>
      <vt:lpstr>Sample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CS490P Project Design</dc:title>
  <dc:creator>KHPARK</dc:creator>
  <cp:lastModifiedBy>KHPARK</cp:lastModifiedBy>
  <cp:revision>296</cp:revision>
  <dcterms:created xsi:type="dcterms:W3CDTF">2016-10-03T17:42:18Z</dcterms:created>
  <dcterms:modified xsi:type="dcterms:W3CDTF">2016-10-27T13:49:28Z</dcterms:modified>
</cp:coreProperties>
</file>