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UVC WebCam with </a:t>
            </a:r>
            <a:endParaRPr lang="en-US" altLang="en-US"/>
          </a:p>
          <a:p>
            <a:pPr algn="ctr"/>
            <a:r>
              <a:rPr lang="en-US" altLang="en-US"/>
              <a:t>AI Acceleration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1499235"/>
            <a:ext cx="1684020" cy="2856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087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233680" y="1946275"/>
            <a:ext cx="167322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Sensor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89555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ISP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403215" y="1925320"/>
            <a:ext cx="1524000" cy="500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UVC EP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906905" y="2175510"/>
            <a:ext cx="88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154170" y="217551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084820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Video Src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>
            <a:off x="6927215" y="2175510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079615" y="1930400"/>
            <a:ext cx="852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YUV</a:t>
            </a:r>
            <a:endParaRPr lang="en-US" alt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8500745" y="2814320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500745" y="358775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3" name="Elbow Connector 32"/>
          <p:cNvCxnSpPr>
            <a:stCxn id="28" idx="3"/>
            <a:endCxn id="31" idx="0"/>
          </p:cNvCxnSpPr>
          <p:nvPr/>
        </p:nvCxnSpPr>
        <p:spPr>
          <a:xfrm>
            <a:off x="9449435" y="2175510"/>
            <a:ext cx="398780" cy="6388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848215" y="3272790"/>
            <a:ext cx="0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6892925" y="3807460"/>
            <a:ext cx="1607820" cy="690880"/>
          </a:xfrm>
          <a:prstGeom prst="bentConnector3">
            <a:avLst>
              <a:gd name="adj1" fmla="val 7582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988175" y="3530600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  <p:sp>
        <p:nvSpPr>
          <p:cNvPr id="41" name="Rounded Rectangle 31"/>
          <p:cNvSpPr/>
          <p:nvPr/>
        </p:nvSpPr>
        <p:spPr>
          <a:xfrm>
            <a:off x="8500745" y="427990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native VPU SDK</a:t>
            </a:r>
            <a:endParaRPr lang="en-US" altLang="en-US"/>
          </a:p>
        </p:txBody>
      </p:sp>
      <p:cxnSp>
        <p:nvCxnSpPr>
          <p:cNvPr id="2" name="Straight Arrow Connector 33"/>
          <p:cNvCxnSpPr>
            <a:stCxn id="32" idx="2"/>
            <a:endCxn id="41" idx="0"/>
          </p:cNvCxnSpPr>
          <p:nvPr/>
        </p:nvCxnSpPr>
        <p:spPr>
          <a:xfrm>
            <a:off x="9848215" y="4024630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UVC AI Cam with </a:t>
            </a:r>
            <a:endParaRPr lang="en-US" altLang="en-US"/>
          </a:p>
          <a:p>
            <a:pPr algn="ctr"/>
            <a:r>
              <a:rPr lang="en-US" altLang="en-US"/>
              <a:t>AI Acceleration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1499235"/>
            <a:ext cx="1684020" cy="2856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976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233680" y="1946275"/>
            <a:ext cx="167322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Sensor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89555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ISP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403215" y="1925320"/>
            <a:ext cx="1524000" cy="500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UVC EP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906905" y="2175510"/>
            <a:ext cx="882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4154170" y="2175510"/>
            <a:ext cx="124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084820" y="1946275"/>
            <a:ext cx="1364615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Video Src</a:t>
            </a:r>
            <a:endParaRPr lang="en-US" altLang="en-US"/>
          </a:p>
          <a:p>
            <a:pPr algn="ctr"/>
            <a:r>
              <a:rPr lang="en-US" altLang="en-US" sz="1000"/>
              <a:t>WebCam</a:t>
            </a:r>
            <a:endParaRPr lang="en-US" altLang="en-US" sz="1000"/>
          </a:p>
        </p:txBody>
      </p:sp>
      <p:cxnSp>
        <p:nvCxnSpPr>
          <p:cNvPr id="29" name="Straight Arrow Connector 28"/>
          <p:cNvCxnSpPr>
            <a:stCxn id="8" idx="3"/>
            <a:endCxn id="28" idx="1"/>
          </p:cNvCxnSpPr>
          <p:nvPr/>
        </p:nvCxnSpPr>
        <p:spPr>
          <a:xfrm>
            <a:off x="6927215" y="2175510"/>
            <a:ext cx="11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172325" y="1976120"/>
            <a:ext cx="852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YUV</a:t>
            </a:r>
            <a:endParaRPr lang="en-US" altLang="en-US" sz="1000"/>
          </a:p>
          <a:p>
            <a:pPr algn="ctr"/>
            <a:r>
              <a:rPr lang="en-US" altLang="en-US" sz="1000"/>
              <a:t>Video</a:t>
            </a:r>
            <a:endParaRPr lang="en-US" alt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8745855" y="2573655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cxnSp>
        <p:nvCxnSpPr>
          <p:cNvPr id="33" name="Elbow Connector 32"/>
          <p:cNvCxnSpPr>
            <a:stCxn id="28" idx="3"/>
            <a:endCxn id="31" idx="0"/>
          </p:cNvCxnSpPr>
          <p:nvPr/>
        </p:nvCxnSpPr>
        <p:spPr>
          <a:xfrm>
            <a:off x="9449435" y="2175510"/>
            <a:ext cx="643890" cy="398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2" idx="1"/>
          </p:cNvCxnSpPr>
          <p:nvPr/>
        </p:nvCxnSpPr>
        <p:spPr>
          <a:xfrm>
            <a:off x="6927215" y="3811270"/>
            <a:ext cx="1157605" cy="343535"/>
          </a:xfrm>
          <a:prstGeom prst="bentConnector3">
            <a:avLst>
              <a:gd name="adj1" fmla="val 8579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stCxn id="7" idx="2"/>
            <a:endCxn id="20" idx="0"/>
          </p:cNvCxnSpPr>
          <p:nvPr/>
        </p:nvCxnSpPr>
        <p:spPr>
          <a:xfrm rot="5400000">
            <a:off x="3053080" y="2326005"/>
            <a:ext cx="340995" cy="497205"/>
          </a:xfrm>
          <a:prstGeom prst="bentConnector3">
            <a:avLst>
              <a:gd name="adj1" fmla="val 50093"/>
            </a:avLst>
          </a:prstGeom>
          <a:ln w="254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2" idx="3"/>
            <a:endCxn id="32" idx="2"/>
          </p:cNvCxnSpPr>
          <p:nvPr/>
        </p:nvCxnSpPr>
        <p:spPr>
          <a:xfrm flipV="1">
            <a:off x="9449435" y="3747135"/>
            <a:ext cx="643890" cy="40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085330" y="3595370"/>
            <a:ext cx="84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000"/>
              <a:t>Get AI Meta-data</a:t>
            </a:r>
            <a:endParaRPr lang="en-US" altLang="en-US" sz="1000"/>
          </a:p>
        </p:txBody>
      </p:sp>
      <p:sp>
        <p:nvSpPr>
          <p:cNvPr id="12" name="Rounded Rectangle 2"/>
          <p:cNvSpPr/>
          <p:nvPr/>
        </p:nvSpPr>
        <p:spPr>
          <a:xfrm>
            <a:off x="8084820" y="3937635"/>
            <a:ext cx="1364615" cy="434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Tensor Src</a:t>
            </a:r>
            <a:endParaRPr lang="en-US" altLang="en-US"/>
          </a:p>
          <a:p>
            <a:pPr algn="ctr"/>
            <a:r>
              <a:rPr lang="en-US" altLang="en-US" sz="1000"/>
              <a:t>ncc AI meta-data</a:t>
            </a:r>
            <a:endParaRPr lang="en-US" altLang="en-US" sz="1000"/>
          </a:p>
        </p:txBody>
      </p:sp>
      <p:sp>
        <p:nvSpPr>
          <p:cNvPr id="32" name="Rounded Rectangle 31"/>
          <p:cNvSpPr/>
          <p:nvPr/>
        </p:nvSpPr>
        <p:spPr>
          <a:xfrm>
            <a:off x="8745855" y="3278505"/>
            <a:ext cx="2694940" cy="46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native VPU SDK</a:t>
            </a:r>
            <a:endParaRPr lang="en-US" altLang="en-US"/>
          </a:p>
        </p:txBody>
      </p:sp>
      <p:cxnSp>
        <p:nvCxnSpPr>
          <p:cNvPr id="37" name="Straight Arrow Connector 28"/>
          <p:cNvCxnSpPr>
            <a:stCxn id="31" idx="2"/>
            <a:endCxn id="32" idx="0"/>
          </p:cNvCxnSpPr>
          <p:nvPr/>
        </p:nvCxnSpPr>
        <p:spPr>
          <a:xfrm>
            <a:off x="10093325" y="3032125"/>
            <a:ext cx="0" cy="24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640080" y="1014730"/>
            <a:ext cx="5507355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 mode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328920" y="3031490"/>
            <a:ext cx="1873250" cy="13239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270875" y="1014730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403215" y="359283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96620" y="402971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620" y="2745740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94635" y="356425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sp>
        <p:nvSpPr>
          <p:cNvPr id="31" name="Rounded Rectangle 30"/>
          <p:cNvSpPr/>
          <p:nvPr/>
        </p:nvSpPr>
        <p:spPr>
          <a:xfrm>
            <a:off x="8500745" y="2232660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500745" y="309372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848215" y="2691130"/>
            <a:ext cx="0" cy="40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41" idx="1"/>
          </p:cNvCxnSpPr>
          <p:nvPr/>
        </p:nvCxnSpPr>
        <p:spPr>
          <a:xfrm>
            <a:off x="6927215" y="3811270"/>
            <a:ext cx="1573530" cy="343535"/>
          </a:xfrm>
          <a:prstGeom prst="bentConnector3">
            <a:avLst>
              <a:gd name="adj1" fmla="val 7465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5052695" y="3214370"/>
            <a:ext cx="350520" cy="596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5052695" y="3811270"/>
            <a:ext cx="350520" cy="687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6988175" y="3530600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  <p:sp>
        <p:nvSpPr>
          <p:cNvPr id="41" name="Rounded Rectangle 31"/>
          <p:cNvSpPr/>
          <p:nvPr/>
        </p:nvSpPr>
        <p:spPr>
          <a:xfrm>
            <a:off x="8500745" y="3936365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native VPU SDK</a:t>
            </a:r>
            <a:endParaRPr lang="en-US" altLang="en-US"/>
          </a:p>
        </p:txBody>
      </p:sp>
      <p:cxnSp>
        <p:nvCxnSpPr>
          <p:cNvPr id="2" name="Straight Arrow Connector 33"/>
          <p:cNvCxnSpPr>
            <a:stCxn id="32" idx="2"/>
            <a:endCxn id="41" idx="0"/>
          </p:cNvCxnSpPr>
          <p:nvPr/>
        </p:nvCxnSpPr>
        <p:spPr>
          <a:xfrm>
            <a:off x="9848215" y="3530600"/>
            <a:ext cx="0" cy="40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06095" y="203835"/>
            <a:ext cx="5507355" cy="3068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 </a:t>
            </a:r>
            <a:r>
              <a:rPr lang="en-US" altLang="en-US"/>
              <a:t>-1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5462905" y="1104265"/>
            <a:ext cx="1684020" cy="11010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317230" y="1104265"/>
            <a:ext cx="3333750" cy="4219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Host APP</a:t>
            </a:r>
            <a:endParaRPr lang="en-US" altLang="en-US"/>
          </a:p>
          <a:p>
            <a:pPr algn="ctr"/>
            <a:r>
              <a:rPr lang="en-US" altLang="en-US" sz="1200"/>
              <a:t>Raspberry Pi/X86 Ubuntu/Arm Linux</a:t>
            </a:r>
            <a:endParaRPr lang="en-US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542915" y="1519555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28675" y="2148840"/>
            <a:ext cx="4155440" cy="937260"/>
            <a:chOff x="2567" y="4357"/>
            <a:chExt cx="6544" cy="1476"/>
          </a:xfrm>
        </p:grpSpPr>
        <p:sp>
          <p:nvSpPr>
            <p:cNvPr id="14" name="Rectangle 13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6</a:t>
              </a:r>
              <a:endParaRPr lang="en-US" altLang="en-US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8675" y="721995"/>
            <a:ext cx="4155440" cy="937260"/>
            <a:chOff x="2567" y="4357"/>
            <a:chExt cx="6544" cy="1476"/>
          </a:xfrm>
        </p:grpSpPr>
        <p:sp>
          <p:nvSpPr>
            <p:cNvPr id="20" name="Rectangle 19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</a:t>
              </a:r>
              <a:endParaRPr lang="en-US" altLang="en-US"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2726690" y="1683385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sp>
        <p:nvSpPr>
          <p:cNvPr id="31" name="Rounded Rectangle 30"/>
          <p:cNvSpPr/>
          <p:nvPr/>
        </p:nvSpPr>
        <p:spPr>
          <a:xfrm>
            <a:off x="8636635" y="2205355"/>
            <a:ext cx="2694940" cy="458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gstreamer Pipelines</a:t>
            </a:r>
            <a:endParaRPr lang="en-US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8636635" y="3272790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nnstreamer subplugs</a:t>
            </a:r>
            <a:endParaRPr lang="en-US" altLang="en-US"/>
          </a:p>
        </p:txBody>
      </p: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9984105" y="2663825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41" idx="1"/>
          </p:cNvCxnSpPr>
          <p:nvPr/>
        </p:nvCxnSpPr>
        <p:spPr>
          <a:xfrm>
            <a:off x="7066915" y="1737995"/>
            <a:ext cx="1569720" cy="2799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20" idx="3"/>
          </p:cNvCxnSpPr>
          <p:nvPr/>
        </p:nvCxnSpPr>
        <p:spPr>
          <a:xfrm rot="10800000">
            <a:off x="4984750" y="1190625"/>
            <a:ext cx="558165" cy="547370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1"/>
            <a:endCxn id="14" idx="3"/>
          </p:cNvCxnSpPr>
          <p:nvPr/>
        </p:nvCxnSpPr>
        <p:spPr>
          <a:xfrm rot="10800000" flipV="1">
            <a:off x="4984750" y="1737995"/>
            <a:ext cx="558165" cy="879475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7146925" y="4242435"/>
            <a:ext cx="1329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Download Images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Get AI-Meta data</a:t>
            </a:r>
            <a:endParaRPr lang="en-US" altLang="en-US" sz="1000"/>
          </a:p>
        </p:txBody>
      </p:sp>
      <p:sp>
        <p:nvSpPr>
          <p:cNvPr id="2" name="Rounded Rectangle 1"/>
          <p:cNvSpPr/>
          <p:nvPr/>
        </p:nvSpPr>
        <p:spPr>
          <a:xfrm>
            <a:off x="567690" y="3479800"/>
            <a:ext cx="5507355" cy="3068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/>
              <a:t>USB AI Acceleration Card</a:t>
            </a:r>
            <a:r>
              <a:rPr lang="en-US" altLang="en-US"/>
              <a:t>-2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24500" y="4380230"/>
            <a:ext cx="1684020" cy="11010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en-US" sz="1200"/>
              <a:t>USB Interface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5604510" y="4795520"/>
            <a:ext cx="152400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VSC EP</a:t>
            </a:r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90270" y="5424805"/>
            <a:ext cx="4155440" cy="937260"/>
            <a:chOff x="2567" y="4357"/>
            <a:chExt cx="6544" cy="1476"/>
          </a:xfrm>
        </p:grpSpPr>
        <p:sp>
          <p:nvSpPr>
            <p:cNvPr id="8" name="Rectangle 7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12</a:t>
              </a:r>
              <a:endParaRPr lang="en-US" altLang="en-US"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0270" y="3997960"/>
            <a:ext cx="4155440" cy="937260"/>
            <a:chOff x="2567" y="4357"/>
            <a:chExt cx="6544" cy="1476"/>
          </a:xfrm>
        </p:grpSpPr>
        <p:sp>
          <p:nvSpPr>
            <p:cNvPr id="25" name="Rectangle 24"/>
            <p:cNvSpPr/>
            <p:nvPr/>
          </p:nvSpPr>
          <p:spPr>
            <a:xfrm>
              <a:off x="2567" y="4357"/>
              <a:ext cx="6545" cy="14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p>
              <a:pPr algn="ctr"/>
              <a:r>
                <a:rPr lang="en-US" altLang="en-US" sz="1200"/>
                <a:t>AI  Inference Pipeline : 7</a:t>
              </a:r>
              <a:endParaRPr lang="en-US" altLang="en-US"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99" y="4808"/>
              <a:ext cx="1880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format </a:t>
              </a:r>
              <a:endParaRPr lang="en-US" altLang="en-US" sz="1200"/>
            </a:p>
            <a:p>
              <a:pPr algn="ctr"/>
              <a:r>
                <a:rPr lang="en-US" altLang="en-US" sz="1200"/>
                <a:t>conversion</a:t>
              </a:r>
              <a:endParaRPr lang="en-US" altLang="en-US" sz="12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031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Image</a:t>
              </a:r>
              <a:endParaRPr lang="en-US" altLang="en-US" sz="1200"/>
            </a:p>
            <a:p>
              <a:pPr algn="ctr"/>
              <a:r>
                <a:rPr lang="en-US" altLang="en-US" sz="1200"/>
                <a:t>Scaler</a:t>
              </a:r>
              <a:endParaRPr lang="en-US" altLang="en-US" sz="12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194" y="4808"/>
              <a:ext cx="1811" cy="83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AI</a:t>
              </a:r>
              <a:endParaRPr lang="en-US" altLang="en-US" sz="1200"/>
            </a:p>
            <a:p>
              <a:pPr algn="ctr"/>
              <a:r>
                <a:rPr lang="en-US" altLang="en-US" sz="1200"/>
                <a:t>Inference</a:t>
              </a:r>
              <a:endParaRPr lang="en-US" altLang="en-US" sz="1200"/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2788285" y="4959350"/>
            <a:ext cx="68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...</a:t>
            </a:r>
            <a:endParaRPr lang="en-US" altLang="en-US" sz="2400"/>
          </a:p>
        </p:txBody>
      </p:sp>
      <p:cxnSp>
        <p:nvCxnSpPr>
          <p:cNvPr id="33" name="Elbow Connector 32"/>
          <p:cNvCxnSpPr>
            <a:stCxn id="6" idx="1"/>
            <a:endCxn id="25" idx="3"/>
          </p:cNvCxnSpPr>
          <p:nvPr/>
        </p:nvCxnSpPr>
        <p:spPr>
          <a:xfrm rot="10800000">
            <a:off x="5046345" y="4466590"/>
            <a:ext cx="558165" cy="547370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1"/>
            <a:endCxn id="8" idx="3"/>
          </p:cNvCxnSpPr>
          <p:nvPr/>
        </p:nvCxnSpPr>
        <p:spPr>
          <a:xfrm rot="10800000" flipV="1">
            <a:off x="5046345" y="5013960"/>
            <a:ext cx="558165" cy="879475"/>
          </a:xfrm>
          <a:prstGeom prst="bentConnector3">
            <a:avLst>
              <a:gd name="adj1" fmla="val 4994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7128510" y="4537075"/>
            <a:ext cx="1508125" cy="476885"/>
          </a:xfrm>
          <a:prstGeom prst="bentConnector3">
            <a:avLst>
              <a:gd name="adj1" fmla="val 476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31"/>
          <p:cNvSpPr/>
          <p:nvPr/>
        </p:nvSpPr>
        <p:spPr>
          <a:xfrm>
            <a:off x="8636635" y="4318635"/>
            <a:ext cx="2694940" cy="436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native VPU SDK</a:t>
            </a:r>
            <a:endParaRPr lang="en-US" altLang="en-US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9984105" y="3709670"/>
            <a:ext cx="0" cy="60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Nimbus Roman No9 L</vt:lpstr>
      <vt:lpstr>Calibri</vt:lpstr>
      <vt:lpstr>DejaVu Sans</vt:lpstr>
      <vt:lpstr>微软雅黑</vt:lpstr>
      <vt:lpstr>Droid Sans Fallback</vt:lpstr>
      <vt:lpstr>宋体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jon</dc:creator>
  <cp:lastModifiedBy>zed</cp:lastModifiedBy>
  <cp:revision>32</cp:revision>
  <dcterms:created xsi:type="dcterms:W3CDTF">2022-01-26T08:46:30Z</dcterms:created>
  <dcterms:modified xsi:type="dcterms:W3CDTF">2022-01-26T08:46:30Z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