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65"/>
    <p:restoredTop sz="96327"/>
  </p:normalViewPr>
  <p:slideViewPr>
    <p:cSldViewPr snapToGrid="0">
      <p:cViewPr>
        <p:scale>
          <a:sx n="61" d="100"/>
          <a:sy n="61" d="100"/>
        </p:scale>
        <p:origin x="1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6950610"/>
            <a:ext cx="1915160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31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31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3100" dirty="0">
                <a:latin typeface=""/>
              </a:rPr>
              <a:t>, Human-Centered Data Analysis, Centrum Wiskunde &amp; Informatica;</a:t>
            </a:r>
          </a:p>
          <a:p>
            <a:endParaRPr lang="en-NL" sz="31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341330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518581" y="12248716"/>
              <a:ext cx="4285853" cy="4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0065" y="1097611"/>
            <a:ext cx="6398424" cy="176292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96872" y="39199216"/>
            <a:ext cx="2695884" cy="2695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3933562" y="8213297"/>
            <a:ext cx="113759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100" dirty="0">
                <a:latin typeface=""/>
              </a:rPr>
              <a:t>Knowledge in Artificial Intelligence, Vrije Universiteit Amsterdam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045729" y="9097699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3100" dirty="0">
                <a:latin typeface=""/>
              </a:rPr>
              <a:t>, Human-Centered Data Analysis, Centrum Wiskunde &amp; Informatica</a:t>
            </a:r>
          </a:p>
          <a:p>
            <a:r>
              <a:rPr lang="en-NL" sz="3100" dirty="0">
                <a:latin typeface=""/>
              </a:rPr>
              <a:t>j.qi@esciencecenter.nl, akz@cwi.nl, davide@cwi.nl</a:t>
            </a:r>
          </a:p>
          <a:p>
            <a:endParaRPr lang="en-NL" sz="3100" dirty="0">
              <a:latin typeface="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9FCF2EB-9566-A949-BF21-D2EE0A87F3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065" y="6723212"/>
            <a:ext cx="6572176" cy="19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187</cp:revision>
  <dcterms:created xsi:type="dcterms:W3CDTF">2023-10-16T08:43:49Z</dcterms:created>
  <dcterms:modified xsi:type="dcterms:W3CDTF">2023-10-26T08:42:38Z</dcterms:modified>
</cp:coreProperties>
</file>