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6327"/>
  </p:normalViewPr>
  <p:slideViewPr>
    <p:cSldViewPr snapToGrid="0">
      <p:cViewPr varScale="1">
        <p:scale>
          <a:sx n="25" d="100"/>
          <a:sy n="25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9961975" y="6950956"/>
            <a:ext cx="2039502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28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2800" dirty="0">
                <a:latin typeface=""/>
              </a:rPr>
              <a:t>, Research Software Engineer, Social Science and Humanities Section, Netherlands eScience Center, The Netherlands</a:t>
            </a:r>
          </a:p>
          <a:p>
            <a:r>
              <a:rPr lang="en-NL" sz="28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2800" dirty="0">
                <a:latin typeface=""/>
              </a:rPr>
              <a:t>, Human-Centered Data Analysis, Centrum Wiskunde &amp; Informatica;</a:t>
            </a:r>
          </a:p>
          <a:p>
            <a:endParaRPr lang="en-NL" sz="28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455632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495212" y="12232422"/>
              <a:ext cx="4367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new users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9264" y="1111701"/>
            <a:ext cx="6481136" cy="175518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9497" y="38964682"/>
            <a:ext cx="3303457" cy="330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5952727" y="8101064"/>
            <a:ext cx="7541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>
                <a:latin typeface=""/>
              </a:rPr>
              <a:t>Vrije Universiteit Amsterdam, The Netherlands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583685" y="8879871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28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2800" dirty="0">
                <a:latin typeface=""/>
              </a:rPr>
              <a:t>, Human-Centered Data Analysis, Centrum Wiskunde &amp; Informatica, The Netherlands</a:t>
            </a:r>
          </a:p>
          <a:p>
            <a:r>
              <a:rPr lang="en-NL" sz="2800" dirty="0">
                <a:latin typeface=""/>
              </a:rPr>
              <a:t>j.qi@esciencecenter.nl, akz@cwi.nl, davide@cwi.nl</a:t>
            </a:r>
          </a:p>
          <a:p>
            <a:endParaRPr lang="en-NL" sz="2800" dirty="0">
              <a:latin typeface="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7EE838-73F4-F490-027D-5CD9DAEFD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0224" y="7049368"/>
            <a:ext cx="6481136" cy="19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</TotalTime>
  <Words>413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204</cp:revision>
  <dcterms:created xsi:type="dcterms:W3CDTF">2023-10-16T08:43:49Z</dcterms:created>
  <dcterms:modified xsi:type="dcterms:W3CDTF">2023-10-26T09:26:12Z</dcterms:modified>
</cp:coreProperties>
</file>