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CEC6B-5793-4F99-9038-C8625CA2BFB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4BF0CB-9A7A-4189-A2A3-D41AD1842594}">
      <dgm:prSet/>
      <dgm:spPr/>
      <dgm:t>
        <a:bodyPr/>
        <a:lstStyle/>
        <a:p>
          <a:r>
            <a:rPr lang="fr-CA"/>
            <a:t>La fonction de démarrage est python main.py "dossier/fichier"  le fichier est soit un JPG ou un PNG.</a:t>
          </a:r>
          <a:endParaRPr lang="en-US"/>
        </a:p>
      </dgm:t>
    </dgm:pt>
    <dgm:pt modelId="{A15DF1F7-9C5F-4DCC-A145-A2BFA4E57907}" type="parTrans" cxnId="{0EC1AA84-2700-42D8-B6ED-81FCF3127F1C}">
      <dgm:prSet/>
      <dgm:spPr/>
      <dgm:t>
        <a:bodyPr/>
        <a:lstStyle/>
        <a:p>
          <a:endParaRPr lang="en-US"/>
        </a:p>
      </dgm:t>
    </dgm:pt>
    <dgm:pt modelId="{9718A1A9-4C85-406E-A478-2529CD8826CC}" type="sibTrans" cxnId="{0EC1AA84-2700-42D8-B6ED-81FCF3127F1C}">
      <dgm:prSet/>
      <dgm:spPr/>
      <dgm:t>
        <a:bodyPr/>
        <a:lstStyle/>
        <a:p>
          <a:endParaRPr lang="en-US"/>
        </a:p>
      </dgm:t>
    </dgm:pt>
    <dgm:pt modelId="{8B2D7B26-1C42-4721-9B0E-9F08A67533F8}">
      <dgm:prSet/>
      <dgm:spPr/>
      <dgm:t>
        <a:bodyPr/>
        <a:lstStyle/>
        <a:p>
          <a:r>
            <a:rPr lang="fr-CA"/>
            <a:t>Pour certains drapeaux, il faut détecter une forme complexe ou plusieurs formes géométriques. Nous y reviendrons.</a:t>
          </a:r>
          <a:endParaRPr lang="en-US"/>
        </a:p>
      </dgm:t>
    </dgm:pt>
    <dgm:pt modelId="{C542EC1E-55E3-47B6-A0B6-ECE6E374D320}" type="parTrans" cxnId="{63461667-0CA9-4CD2-B04A-8F8D3612D214}">
      <dgm:prSet/>
      <dgm:spPr/>
      <dgm:t>
        <a:bodyPr/>
        <a:lstStyle/>
        <a:p>
          <a:endParaRPr lang="en-US"/>
        </a:p>
      </dgm:t>
    </dgm:pt>
    <dgm:pt modelId="{EE1CA4D4-0774-475E-90F6-ED3F7730FC9E}" type="sibTrans" cxnId="{63461667-0CA9-4CD2-B04A-8F8D3612D214}">
      <dgm:prSet/>
      <dgm:spPr/>
      <dgm:t>
        <a:bodyPr/>
        <a:lstStyle/>
        <a:p>
          <a:endParaRPr lang="en-US"/>
        </a:p>
      </dgm:t>
    </dgm:pt>
    <dgm:pt modelId="{28F7D436-4490-446B-9EE9-25FBCF999FFE}">
      <dgm:prSet/>
      <dgm:spPr/>
      <dgm:t>
        <a:bodyPr/>
        <a:lstStyle/>
        <a:p>
          <a:r>
            <a:rPr lang="fr-CA"/>
            <a:t>La validation des couleurs se fait en premier.</a:t>
          </a:r>
          <a:endParaRPr lang="en-US"/>
        </a:p>
      </dgm:t>
    </dgm:pt>
    <dgm:pt modelId="{2DF8B0F7-536E-4A92-BA8A-F968552C363F}" type="parTrans" cxnId="{E187076D-5073-4D0F-9875-EF880230683D}">
      <dgm:prSet/>
      <dgm:spPr/>
      <dgm:t>
        <a:bodyPr/>
        <a:lstStyle/>
        <a:p>
          <a:endParaRPr lang="en-US"/>
        </a:p>
      </dgm:t>
    </dgm:pt>
    <dgm:pt modelId="{010CD887-7540-451D-B528-24E1435DAA3C}" type="sibTrans" cxnId="{E187076D-5073-4D0F-9875-EF880230683D}">
      <dgm:prSet/>
      <dgm:spPr/>
      <dgm:t>
        <a:bodyPr/>
        <a:lstStyle/>
        <a:p>
          <a:endParaRPr lang="en-US"/>
        </a:p>
      </dgm:t>
    </dgm:pt>
    <dgm:pt modelId="{ABBBEFFA-C26E-4424-B312-81DFD172CA9E}">
      <dgm:prSet/>
      <dgm:spPr/>
      <dgm:t>
        <a:bodyPr/>
        <a:lstStyle/>
        <a:p>
          <a:r>
            <a:rPr lang="fr-CA"/>
            <a:t>Puis l’on valide si les formes du drapeau correspondent au type.</a:t>
          </a:r>
          <a:endParaRPr lang="en-US"/>
        </a:p>
      </dgm:t>
    </dgm:pt>
    <dgm:pt modelId="{DBBFC9E2-A3D3-42C1-9703-F9E19A221AE4}" type="parTrans" cxnId="{B6D8C5C3-D4F2-4866-87C3-B4C987917B6C}">
      <dgm:prSet/>
      <dgm:spPr/>
      <dgm:t>
        <a:bodyPr/>
        <a:lstStyle/>
        <a:p>
          <a:endParaRPr lang="en-US"/>
        </a:p>
      </dgm:t>
    </dgm:pt>
    <dgm:pt modelId="{248345E3-DA28-4AE7-9527-1F2916EE02F7}" type="sibTrans" cxnId="{B6D8C5C3-D4F2-4866-87C3-B4C987917B6C}">
      <dgm:prSet/>
      <dgm:spPr/>
      <dgm:t>
        <a:bodyPr/>
        <a:lstStyle/>
        <a:p>
          <a:endParaRPr lang="en-US"/>
        </a:p>
      </dgm:t>
    </dgm:pt>
    <dgm:pt modelId="{70C3FE24-6C74-468C-BD36-F7603BFC3AA1}">
      <dgm:prSet/>
      <dgm:spPr/>
      <dgm:t>
        <a:bodyPr/>
        <a:lstStyle/>
        <a:p>
          <a:r>
            <a:rPr lang="fr-CA"/>
            <a:t>Nous verrons donc des exemples.</a:t>
          </a:r>
          <a:endParaRPr lang="en-US"/>
        </a:p>
      </dgm:t>
    </dgm:pt>
    <dgm:pt modelId="{F4AF7A25-C4FA-4D0E-BA04-28CE133112BB}" type="parTrans" cxnId="{3BD9056D-9620-4A80-8D6C-D7D34F0E1297}">
      <dgm:prSet/>
      <dgm:spPr/>
      <dgm:t>
        <a:bodyPr/>
        <a:lstStyle/>
        <a:p>
          <a:endParaRPr lang="en-US"/>
        </a:p>
      </dgm:t>
    </dgm:pt>
    <dgm:pt modelId="{3B5388DE-D964-470B-9196-113A72F2355B}" type="sibTrans" cxnId="{3BD9056D-9620-4A80-8D6C-D7D34F0E1297}">
      <dgm:prSet/>
      <dgm:spPr/>
      <dgm:t>
        <a:bodyPr/>
        <a:lstStyle/>
        <a:p>
          <a:endParaRPr lang="en-US"/>
        </a:p>
      </dgm:t>
    </dgm:pt>
    <dgm:pt modelId="{926A1FD4-279C-4D31-9E26-3183667BF162}" type="pres">
      <dgm:prSet presAssocID="{5AECEC6B-5793-4F99-9038-C8625CA2BFBF}" presName="vert0" presStyleCnt="0">
        <dgm:presLayoutVars>
          <dgm:dir/>
          <dgm:animOne val="branch"/>
          <dgm:animLvl val="lvl"/>
        </dgm:presLayoutVars>
      </dgm:prSet>
      <dgm:spPr/>
    </dgm:pt>
    <dgm:pt modelId="{6BD45935-27BC-493E-9C73-2E522A1DF8A0}" type="pres">
      <dgm:prSet presAssocID="{224BF0CB-9A7A-4189-A2A3-D41AD1842594}" presName="thickLine" presStyleLbl="alignNode1" presStyleIdx="0" presStyleCnt="5"/>
      <dgm:spPr/>
    </dgm:pt>
    <dgm:pt modelId="{F3F58C52-BE1C-443F-B990-41FFA0AB4DEF}" type="pres">
      <dgm:prSet presAssocID="{224BF0CB-9A7A-4189-A2A3-D41AD1842594}" presName="horz1" presStyleCnt="0"/>
      <dgm:spPr/>
    </dgm:pt>
    <dgm:pt modelId="{16734BD6-93EC-4090-BB60-9E90A5E66D3C}" type="pres">
      <dgm:prSet presAssocID="{224BF0CB-9A7A-4189-A2A3-D41AD1842594}" presName="tx1" presStyleLbl="revTx" presStyleIdx="0" presStyleCnt="5"/>
      <dgm:spPr/>
    </dgm:pt>
    <dgm:pt modelId="{6EB13E9D-5C1D-4B98-B42B-0BCD4F44CF17}" type="pres">
      <dgm:prSet presAssocID="{224BF0CB-9A7A-4189-A2A3-D41AD1842594}" presName="vert1" presStyleCnt="0"/>
      <dgm:spPr/>
    </dgm:pt>
    <dgm:pt modelId="{C5E5A39E-3D8C-405B-85CF-139C627F655E}" type="pres">
      <dgm:prSet presAssocID="{8B2D7B26-1C42-4721-9B0E-9F08A67533F8}" presName="thickLine" presStyleLbl="alignNode1" presStyleIdx="1" presStyleCnt="5"/>
      <dgm:spPr/>
    </dgm:pt>
    <dgm:pt modelId="{A2F362CD-3862-41A0-ABD9-AE9A4F7EC947}" type="pres">
      <dgm:prSet presAssocID="{8B2D7B26-1C42-4721-9B0E-9F08A67533F8}" presName="horz1" presStyleCnt="0"/>
      <dgm:spPr/>
    </dgm:pt>
    <dgm:pt modelId="{70F44ED1-1CA5-4B29-AA1B-8F1D102CA7EF}" type="pres">
      <dgm:prSet presAssocID="{8B2D7B26-1C42-4721-9B0E-9F08A67533F8}" presName="tx1" presStyleLbl="revTx" presStyleIdx="1" presStyleCnt="5"/>
      <dgm:spPr/>
    </dgm:pt>
    <dgm:pt modelId="{CF491A88-635A-4E9E-91A0-902B9FA665BE}" type="pres">
      <dgm:prSet presAssocID="{8B2D7B26-1C42-4721-9B0E-9F08A67533F8}" presName="vert1" presStyleCnt="0"/>
      <dgm:spPr/>
    </dgm:pt>
    <dgm:pt modelId="{8F83290F-6DFD-4721-8B71-9AF6C5EBCB1C}" type="pres">
      <dgm:prSet presAssocID="{28F7D436-4490-446B-9EE9-25FBCF999FFE}" presName="thickLine" presStyleLbl="alignNode1" presStyleIdx="2" presStyleCnt="5"/>
      <dgm:spPr/>
    </dgm:pt>
    <dgm:pt modelId="{628C55D7-ACFC-4003-9FD6-C41B2A0DE755}" type="pres">
      <dgm:prSet presAssocID="{28F7D436-4490-446B-9EE9-25FBCF999FFE}" presName="horz1" presStyleCnt="0"/>
      <dgm:spPr/>
    </dgm:pt>
    <dgm:pt modelId="{E5F72E14-E0D9-44E2-90C8-9577C7BE22BD}" type="pres">
      <dgm:prSet presAssocID="{28F7D436-4490-446B-9EE9-25FBCF999FFE}" presName="tx1" presStyleLbl="revTx" presStyleIdx="2" presStyleCnt="5"/>
      <dgm:spPr/>
    </dgm:pt>
    <dgm:pt modelId="{850DD2F8-EDC2-4353-9CD3-C37C7D00413F}" type="pres">
      <dgm:prSet presAssocID="{28F7D436-4490-446B-9EE9-25FBCF999FFE}" presName="vert1" presStyleCnt="0"/>
      <dgm:spPr/>
    </dgm:pt>
    <dgm:pt modelId="{9D2B3D47-E897-45E8-A5AF-C011CE463342}" type="pres">
      <dgm:prSet presAssocID="{ABBBEFFA-C26E-4424-B312-81DFD172CA9E}" presName="thickLine" presStyleLbl="alignNode1" presStyleIdx="3" presStyleCnt="5"/>
      <dgm:spPr/>
    </dgm:pt>
    <dgm:pt modelId="{70252CAB-1A8E-401F-932B-0D36C72A85A8}" type="pres">
      <dgm:prSet presAssocID="{ABBBEFFA-C26E-4424-B312-81DFD172CA9E}" presName="horz1" presStyleCnt="0"/>
      <dgm:spPr/>
    </dgm:pt>
    <dgm:pt modelId="{597D1118-E015-46C4-B651-0BE098BD1205}" type="pres">
      <dgm:prSet presAssocID="{ABBBEFFA-C26E-4424-B312-81DFD172CA9E}" presName="tx1" presStyleLbl="revTx" presStyleIdx="3" presStyleCnt="5"/>
      <dgm:spPr/>
    </dgm:pt>
    <dgm:pt modelId="{E81D5E1D-6278-41CA-8585-D612C3A14AD6}" type="pres">
      <dgm:prSet presAssocID="{ABBBEFFA-C26E-4424-B312-81DFD172CA9E}" presName="vert1" presStyleCnt="0"/>
      <dgm:spPr/>
    </dgm:pt>
    <dgm:pt modelId="{4B320B8A-ADBB-4C80-B1F9-4C9111BF3CC5}" type="pres">
      <dgm:prSet presAssocID="{70C3FE24-6C74-468C-BD36-F7603BFC3AA1}" presName="thickLine" presStyleLbl="alignNode1" presStyleIdx="4" presStyleCnt="5"/>
      <dgm:spPr/>
    </dgm:pt>
    <dgm:pt modelId="{F280BC4C-29F9-49B8-B2F0-744B3E65BA02}" type="pres">
      <dgm:prSet presAssocID="{70C3FE24-6C74-468C-BD36-F7603BFC3AA1}" presName="horz1" presStyleCnt="0"/>
      <dgm:spPr/>
    </dgm:pt>
    <dgm:pt modelId="{C02FC005-1C7C-4E18-BEF7-C4EBD26A1AF6}" type="pres">
      <dgm:prSet presAssocID="{70C3FE24-6C74-468C-BD36-F7603BFC3AA1}" presName="tx1" presStyleLbl="revTx" presStyleIdx="4" presStyleCnt="5"/>
      <dgm:spPr/>
    </dgm:pt>
    <dgm:pt modelId="{27836D32-6343-484A-96D5-2513B877A45F}" type="pres">
      <dgm:prSet presAssocID="{70C3FE24-6C74-468C-BD36-F7603BFC3AA1}" presName="vert1" presStyleCnt="0"/>
      <dgm:spPr/>
    </dgm:pt>
  </dgm:ptLst>
  <dgm:cxnLst>
    <dgm:cxn modelId="{7AA6D900-9B30-42C8-BB48-B55E7F5F1605}" type="presOf" srcId="{70C3FE24-6C74-468C-BD36-F7603BFC3AA1}" destId="{C02FC005-1C7C-4E18-BEF7-C4EBD26A1AF6}" srcOrd="0" destOrd="0" presId="urn:microsoft.com/office/officeart/2008/layout/LinedList"/>
    <dgm:cxn modelId="{33C96D09-427D-40A4-B054-AF2803D2B33D}" type="presOf" srcId="{5AECEC6B-5793-4F99-9038-C8625CA2BFBF}" destId="{926A1FD4-279C-4D31-9E26-3183667BF162}" srcOrd="0" destOrd="0" presId="urn:microsoft.com/office/officeart/2008/layout/LinedList"/>
    <dgm:cxn modelId="{394EA71D-B992-458B-98B7-83918836FFF8}" type="presOf" srcId="{28F7D436-4490-446B-9EE9-25FBCF999FFE}" destId="{E5F72E14-E0D9-44E2-90C8-9577C7BE22BD}" srcOrd="0" destOrd="0" presId="urn:microsoft.com/office/officeart/2008/layout/LinedList"/>
    <dgm:cxn modelId="{6839EF29-33DC-4C1D-A642-239E6AAAAE5F}" type="presOf" srcId="{ABBBEFFA-C26E-4424-B312-81DFD172CA9E}" destId="{597D1118-E015-46C4-B651-0BE098BD1205}" srcOrd="0" destOrd="0" presId="urn:microsoft.com/office/officeart/2008/layout/LinedList"/>
    <dgm:cxn modelId="{8BDE873A-9FE4-48AD-BCD1-FE534E799E71}" type="presOf" srcId="{224BF0CB-9A7A-4189-A2A3-D41AD1842594}" destId="{16734BD6-93EC-4090-BB60-9E90A5E66D3C}" srcOrd="0" destOrd="0" presId="urn:microsoft.com/office/officeart/2008/layout/LinedList"/>
    <dgm:cxn modelId="{63461667-0CA9-4CD2-B04A-8F8D3612D214}" srcId="{5AECEC6B-5793-4F99-9038-C8625CA2BFBF}" destId="{8B2D7B26-1C42-4721-9B0E-9F08A67533F8}" srcOrd="1" destOrd="0" parTransId="{C542EC1E-55E3-47B6-A0B6-ECE6E374D320}" sibTransId="{EE1CA4D4-0774-475E-90F6-ED3F7730FC9E}"/>
    <dgm:cxn modelId="{3BD9056D-9620-4A80-8D6C-D7D34F0E1297}" srcId="{5AECEC6B-5793-4F99-9038-C8625CA2BFBF}" destId="{70C3FE24-6C74-468C-BD36-F7603BFC3AA1}" srcOrd="4" destOrd="0" parTransId="{F4AF7A25-C4FA-4D0E-BA04-28CE133112BB}" sibTransId="{3B5388DE-D964-470B-9196-113A72F2355B}"/>
    <dgm:cxn modelId="{E187076D-5073-4D0F-9875-EF880230683D}" srcId="{5AECEC6B-5793-4F99-9038-C8625CA2BFBF}" destId="{28F7D436-4490-446B-9EE9-25FBCF999FFE}" srcOrd="2" destOrd="0" parTransId="{2DF8B0F7-536E-4A92-BA8A-F968552C363F}" sibTransId="{010CD887-7540-451D-B528-24E1435DAA3C}"/>
    <dgm:cxn modelId="{0EC1AA84-2700-42D8-B6ED-81FCF3127F1C}" srcId="{5AECEC6B-5793-4F99-9038-C8625CA2BFBF}" destId="{224BF0CB-9A7A-4189-A2A3-D41AD1842594}" srcOrd="0" destOrd="0" parTransId="{A15DF1F7-9C5F-4DCC-A145-A2BFA4E57907}" sibTransId="{9718A1A9-4C85-406E-A478-2529CD8826CC}"/>
    <dgm:cxn modelId="{F9E4C0BA-43D6-43FD-A352-42631E6480F8}" type="presOf" srcId="{8B2D7B26-1C42-4721-9B0E-9F08A67533F8}" destId="{70F44ED1-1CA5-4B29-AA1B-8F1D102CA7EF}" srcOrd="0" destOrd="0" presId="urn:microsoft.com/office/officeart/2008/layout/LinedList"/>
    <dgm:cxn modelId="{B6D8C5C3-D4F2-4866-87C3-B4C987917B6C}" srcId="{5AECEC6B-5793-4F99-9038-C8625CA2BFBF}" destId="{ABBBEFFA-C26E-4424-B312-81DFD172CA9E}" srcOrd="3" destOrd="0" parTransId="{DBBFC9E2-A3D3-42C1-9703-F9E19A221AE4}" sibTransId="{248345E3-DA28-4AE7-9527-1F2916EE02F7}"/>
    <dgm:cxn modelId="{A26042B9-1B68-491F-A2A9-74AEF76373D8}" type="presParOf" srcId="{926A1FD4-279C-4D31-9E26-3183667BF162}" destId="{6BD45935-27BC-493E-9C73-2E522A1DF8A0}" srcOrd="0" destOrd="0" presId="urn:microsoft.com/office/officeart/2008/layout/LinedList"/>
    <dgm:cxn modelId="{50664DA8-0811-42BB-A362-FD2AB03B45A3}" type="presParOf" srcId="{926A1FD4-279C-4D31-9E26-3183667BF162}" destId="{F3F58C52-BE1C-443F-B990-41FFA0AB4DEF}" srcOrd="1" destOrd="0" presId="urn:microsoft.com/office/officeart/2008/layout/LinedList"/>
    <dgm:cxn modelId="{1652AA3E-54D8-4354-870F-DE8678E6F154}" type="presParOf" srcId="{F3F58C52-BE1C-443F-B990-41FFA0AB4DEF}" destId="{16734BD6-93EC-4090-BB60-9E90A5E66D3C}" srcOrd="0" destOrd="0" presId="urn:microsoft.com/office/officeart/2008/layout/LinedList"/>
    <dgm:cxn modelId="{A84BC93D-E14D-47CC-918E-07B584ED8F1A}" type="presParOf" srcId="{F3F58C52-BE1C-443F-B990-41FFA0AB4DEF}" destId="{6EB13E9D-5C1D-4B98-B42B-0BCD4F44CF17}" srcOrd="1" destOrd="0" presId="urn:microsoft.com/office/officeart/2008/layout/LinedList"/>
    <dgm:cxn modelId="{4449F8E3-09A9-4042-8010-AB901E25F8FB}" type="presParOf" srcId="{926A1FD4-279C-4D31-9E26-3183667BF162}" destId="{C5E5A39E-3D8C-405B-85CF-139C627F655E}" srcOrd="2" destOrd="0" presId="urn:microsoft.com/office/officeart/2008/layout/LinedList"/>
    <dgm:cxn modelId="{1F849A74-5BEC-4573-9313-4F2E4CAE61C3}" type="presParOf" srcId="{926A1FD4-279C-4D31-9E26-3183667BF162}" destId="{A2F362CD-3862-41A0-ABD9-AE9A4F7EC947}" srcOrd="3" destOrd="0" presId="urn:microsoft.com/office/officeart/2008/layout/LinedList"/>
    <dgm:cxn modelId="{755797EE-6FE2-4996-8190-6AB648F65ACB}" type="presParOf" srcId="{A2F362CD-3862-41A0-ABD9-AE9A4F7EC947}" destId="{70F44ED1-1CA5-4B29-AA1B-8F1D102CA7EF}" srcOrd="0" destOrd="0" presId="urn:microsoft.com/office/officeart/2008/layout/LinedList"/>
    <dgm:cxn modelId="{E4640B97-AA04-4ECD-99C2-28569E0102F3}" type="presParOf" srcId="{A2F362CD-3862-41A0-ABD9-AE9A4F7EC947}" destId="{CF491A88-635A-4E9E-91A0-902B9FA665BE}" srcOrd="1" destOrd="0" presId="urn:microsoft.com/office/officeart/2008/layout/LinedList"/>
    <dgm:cxn modelId="{E97A1CA5-8C0D-4AD5-BC14-EA135F3F03ED}" type="presParOf" srcId="{926A1FD4-279C-4D31-9E26-3183667BF162}" destId="{8F83290F-6DFD-4721-8B71-9AF6C5EBCB1C}" srcOrd="4" destOrd="0" presId="urn:microsoft.com/office/officeart/2008/layout/LinedList"/>
    <dgm:cxn modelId="{50DC981F-FBDF-463F-BD4F-DB90C73ADA33}" type="presParOf" srcId="{926A1FD4-279C-4D31-9E26-3183667BF162}" destId="{628C55D7-ACFC-4003-9FD6-C41B2A0DE755}" srcOrd="5" destOrd="0" presId="urn:microsoft.com/office/officeart/2008/layout/LinedList"/>
    <dgm:cxn modelId="{65451E1C-E9C1-461B-9B26-92CDC93D2F40}" type="presParOf" srcId="{628C55D7-ACFC-4003-9FD6-C41B2A0DE755}" destId="{E5F72E14-E0D9-44E2-90C8-9577C7BE22BD}" srcOrd="0" destOrd="0" presId="urn:microsoft.com/office/officeart/2008/layout/LinedList"/>
    <dgm:cxn modelId="{B64303D5-DE74-4A39-BB10-9888BFF9ABCD}" type="presParOf" srcId="{628C55D7-ACFC-4003-9FD6-C41B2A0DE755}" destId="{850DD2F8-EDC2-4353-9CD3-C37C7D00413F}" srcOrd="1" destOrd="0" presId="urn:microsoft.com/office/officeart/2008/layout/LinedList"/>
    <dgm:cxn modelId="{0958395C-E350-45D3-B8CF-68054BA1795D}" type="presParOf" srcId="{926A1FD4-279C-4D31-9E26-3183667BF162}" destId="{9D2B3D47-E897-45E8-A5AF-C011CE463342}" srcOrd="6" destOrd="0" presId="urn:microsoft.com/office/officeart/2008/layout/LinedList"/>
    <dgm:cxn modelId="{27A48253-661D-4832-9320-594597842EE2}" type="presParOf" srcId="{926A1FD4-279C-4D31-9E26-3183667BF162}" destId="{70252CAB-1A8E-401F-932B-0D36C72A85A8}" srcOrd="7" destOrd="0" presId="urn:microsoft.com/office/officeart/2008/layout/LinedList"/>
    <dgm:cxn modelId="{81D1F38F-C5FE-4395-A758-D57D487AE854}" type="presParOf" srcId="{70252CAB-1A8E-401F-932B-0D36C72A85A8}" destId="{597D1118-E015-46C4-B651-0BE098BD1205}" srcOrd="0" destOrd="0" presId="urn:microsoft.com/office/officeart/2008/layout/LinedList"/>
    <dgm:cxn modelId="{A4184B61-927F-4AB8-B9EE-880C6CD4B912}" type="presParOf" srcId="{70252CAB-1A8E-401F-932B-0D36C72A85A8}" destId="{E81D5E1D-6278-41CA-8585-D612C3A14AD6}" srcOrd="1" destOrd="0" presId="urn:microsoft.com/office/officeart/2008/layout/LinedList"/>
    <dgm:cxn modelId="{ECF31E9F-CED1-4CAF-B5A2-FF6951B050E7}" type="presParOf" srcId="{926A1FD4-279C-4D31-9E26-3183667BF162}" destId="{4B320B8A-ADBB-4C80-B1F9-4C9111BF3CC5}" srcOrd="8" destOrd="0" presId="urn:microsoft.com/office/officeart/2008/layout/LinedList"/>
    <dgm:cxn modelId="{4427E48F-DDA6-4BFC-B9FD-052751BBD259}" type="presParOf" srcId="{926A1FD4-279C-4D31-9E26-3183667BF162}" destId="{F280BC4C-29F9-49B8-B2F0-744B3E65BA02}" srcOrd="9" destOrd="0" presId="urn:microsoft.com/office/officeart/2008/layout/LinedList"/>
    <dgm:cxn modelId="{1AB80E27-B523-4661-84D1-0B31F1866518}" type="presParOf" srcId="{F280BC4C-29F9-49B8-B2F0-744B3E65BA02}" destId="{C02FC005-1C7C-4E18-BEF7-C4EBD26A1AF6}" srcOrd="0" destOrd="0" presId="urn:microsoft.com/office/officeart/2008/layout/LinedList"/>
    <dgm:cxn modelId="{D50D6B37-28D3-41C4-9955-B3D10F84E456}" type="presParOf" srcId="{F280BC4C-29F9-49B8-B2F0-744B3E65BA02}" destId="{27836D32-6343-484A-96D5-2513B877A4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45935-27BC-493E-9C73-2E522A1DF8A0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4BD6-93EC-4090-BB60-9E90A5E66D3C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La fonction de démarrage est python main.py "dossier/fichier"  le fichier est soit un JPG ou un PNG.</a:t>
          </a:r>
          <a:endParaRPr lang="en-US" sz="2200" kern="1200"/>
        </a:p>
      </dsp:txBody>
      <dsp:txXfrm>
        <a:off x="0" y="675"/>
        <a:ext cx="6900512" cy="1106957"/>
      </dsp:txXfrm>
    </dsp:sp>
    <dsp:sp modelId="{C5E5A39E-3D8C-405B-85CF-139C627F655E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4ED1-1CA5-4B29-AA1B-8F1D102CA7E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Pour certains drapeaux, il faut détecter une forme complexe ou plusieurs formes géométriques. Nous y reviendrons.</a:t>
          </a:r>
          <a:endParaRPr lang="en-US" sz="2200" kern="1200"/>
        </a:p>
      </dsp:txBody>
      <dsp:txXfrm>
        <a:off x="0" y="1107633"/>
        <a:ext cx="6900512" cy="1106957"/>
      </dsp:txXfrm>
    </dsp:sp>
    <dsp:sp modelId="{8F83290F-6DFD-4721-8B71-9AF6C5EBCB1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72E14-E0D9-44E2-90C8-9577C7BE22BD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La validation des couleurs se fait en premier.</a:t>
          </a:r>
          <a:endParaRPr lang="en-US" sz="2200" kern="1200"/>
        </a:p>
      </dsp:txBody>
      <dsp:txXfrm>
        <a:off x="0" y="2214591"/>
        <a:ext cx="6900512" cy="1106957"/>
      </dsp:txXfrm>
    </dsp:sp>
    <dsp:sp modelId="{9D2B3D47-E897-45E8-A5AF-C011CE463342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D1118-E015-46C4-B651-0BE098BD120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Puis l’on valide si les formes du drapeau correspondent au type.</a:t>
          </a:r>
          <a:endParaRPr lang="en-US" sz="2200" kern="1200"/>
        </a:p>
      </dsp:txBody>
      <dsp:txXfrm>
        <a:off x="0" y="3321549"/>
        <a:ext cx="6900512" cy="1106957"/>
      </dsp:txXfrm>
    </dsp:sp>
    <dsp:sp modelId="{4B320B8A-ADBB-4C80-B1F9-4C9111BF3CC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C005-1C7C-4E18-BEF7-C4EBD26A1AF6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Nous verrons donc des exemples.</a:t>
          </a:r>
          <a:endParaRPr lang="en-US" sz="22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2C8E-CED2-47A2-1EF5-20D227ECE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A99C5-C737-AE6B-F016-3BEA14A6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6EC1-964C-C214-030C-186B1B7F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1F44-32B5-060E-0531-0553FF8D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264F-AFFB-541E-B71E-0D7E0E2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715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8053-7B28-B63C-1153-E8CE03B9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2B149-7350-51A8-3CF2-12CBED79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F41B-8F82-2C70-E2D8-3E6AC7D7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447E-C0EE-35AB-5A6C-A8741EF8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FB24-38C0-D518-C21F-9AB7EF1F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93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C0EC6-8323-63CD-2554-D05EC78DB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C1B92-B205-539F-7024-C549FF1BE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71AE-7B2A-31B9-20CC-F2C38A89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6829-FC0E-41BB-D0E0-93839124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8C60-83C1-8690-511E-519F9DF6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13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A2DF-1D8B-442A-577B-D7C0602B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8FB8-6E6C-77DF-E311-294927E9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9101-4C08-F1D3-D85C-0AB9AC2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D0B5-B122-3931-08AC-975E02F2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DCBE-FA14-61E1-F1B1-B4B1D986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995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1876-2D9A-EB5B-AA4D-8EC3FE48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271E-212E-F25B-7DAD-0236414F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3C64-3913-71BD-24C6-CBBF37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4DC4-05F0-0CF0-54FF-A819F39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FA31-4DDA-BA2F-4F1C-0C0AB940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40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1471-150E-FFDA-6A14-145C332D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6DDC-92EE-BE5A-CABA-93153F01C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2BCD-4295-A3BE-5F15-578D5517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82E3-293C-9A26-8352-F30935D3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ED8D1-91C3-E2D5-3738-7E4297C8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53A2-DB13-7A07-CDE1-719426BF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51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419B-800A-AF06-2740-EA616023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64D94-7FD7-8B46-8C27-EBFA6764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62BBA-8AAF-C60A-E467-E5A0DE0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FE5D3-89B6-21FB-8E6E-8467A1395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11C55-85B8-2BC1-B4F9-15628949A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BCA06-9DDF-8968-0628-F7F76D28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30D01-424A-1B5C-E513-786EFA7C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EF08E-1617-8F7E-22D6-66ED371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639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517-343C-5557-CD80-C9F608E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C1FE0-61C9-43BC-610B-908FA102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CD858-C270-099B-797F-CF2183EB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7CE5-B937-B4A6-3D1F-177C0E7E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95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7C644-0FFC-19FA-BAFF-9E1564ED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23669-784D-2788-4934-B3028FFF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84D1-03F2-B3C1-9984-1AFB7A7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311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9D79-EAED-DB43-45D5-32B814A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2989-CEC4-943A-C45A-FCC39F06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4E21F-A65F-64AC-0B8F-1140FFBF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A41A6-9CE1-62CD-E2A8-C5F8DA9E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E3E04-20B4-94F8-1470-FDF00637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2909-30FF-8044-4ACF-A1EA66F0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0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66C-7EB8-8101-5356-6BFF4C1F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821C-2A27-A6A3-8CF2-0FE772D5C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96E4-90FD-14C7-40BE-B57438A4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3139-991D-363F-9E27-E5CD6C60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3252-A356-0F49-1448-BA2F14F5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038BE-451B-F782-DD94-5848981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0E40D-AFC6-F02A-0320-EE815AE8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DC35-3E5F-AFB9-5FED-DAD24AD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4B50-2F0F-B596-C9F1-E1FCACD9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4182-A169-43F9-9558-74D22B2595AF}" type="datetimeFigureOut">
              <a:rPr lang="fr-CA" smtClean="0"/>
              <a:t>2024-04-22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768A-40C8-096D-4420-03A723A43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7DD3-EA58-3102-053F-0CB064E4F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2B53-3172-42D8-ADAE-CE883B41912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061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A1BD6-0797-9589-C8BA-8D2A6AE17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0" b="31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C7142-C352-732F-D02C-EA48ACE8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fr-CA" sz="3600"/>
              <a:t>Détection de drapeaux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B0CFD-B96B-52AA-3D5D-5F2503733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fr-CA" sz="1800" dirty="0"/>
              <a:t>Jérémy Veillette, Dylan Sicard-Smith, Miriam </a:t>
            </a:r>
            <a:r>
              <a:rPr lang="fr-CA" sz="1800" dirty="0" err="1"/>
              <a:t>Davydov</a:t>
            </a:r>
            <a:endParaRPr lang="fr-CA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1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flag of italy with a red white and green stripe&#10;&#10;Description automatically generated">
            <a:extLst>
              <a:ext uri="{FF2B5EF4-FFF2-40B4-BE49-F238E27FC236}">
                <a16:creationId xmlns:a16="http://schemas.microsoft.com/office/drawing/2014/main" id="{3CDC5AAE-454A-EF33-8B5E-69A24EACD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r="16727" b="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4B34E-C921-B11D-C2DC-9055B561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Koweït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4A8C-552B-14A8-445D-FE57E7520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Détection du nombre de rectangle.</a:t>
            </a:r>
          </a:p>
          <a:p>
            <a:r>
              <a:rPr lang="en-US" sz="2000"/>
              <a:t>Détection du trapèze, si la forme est convexe et de 4 côtés, c’est un trapèze.</a:t>
            </a:r>
          </a:p>
        </p:txBody>
      </p:sp>
    </p:spTree>
    <p:extLst>
      <p:ext uri="{BB962C8B-B14F-4D97-AF65-F5344CB8AC3E}">
        <p14:creationId xmlns:p14="http://schemas.microsoft.com/office/powerpoint/2010/main" val="370524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red and blue flag with a star&#10;&#10;Description automatically generated">
            <a:extLst>
              <a:ext uri="{FF2B5EF4-FFF2-40B4-BE49-F238E27FC236}">
                <a16:creationId xmlns:a16="http://schemas.microsoft.com/office/drawing/2014/main" id="{B7917171-C93F-E535-D6C7-17ADB024B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r="217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97B44-2868-3529-EACA-FD2B1B5A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Corée du Nord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7943-487C-CF9D-A305-D1E92DA21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Détection de l’étoile et du cercle.</a:t>
            </a:r>
          </a:p>
          <a:p>
            <a:r>
              <a:rPr lang="en-US" sz="2000"/>
              <a:t>Validation du drapeau.</a:t>
            </a:r>
          </a:p>
        </p:txBody>
      </p:sp>
    </p:spTree>
    <p:extLst>
      <p:ext uri="{BB962C8B-B14F-4D97-AF65-F5344CB8AC3E}">
        <p14:creationId xmlns:p14="http://schemas.microsoft.com/office/powerpoint/2010/main" val="4924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27C7C-6185-1D38-DA69-4680AB01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CA" sz="4000"/>
              <a:t>Le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DDDE-DF9E-095B-926D-4A59FD66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fr-CA" sz="2000" dirty="0"/>
              <a:t>Détecter les drapeaux de multiple pays.</a:t>
            </a:r>
          </a:p>
          <a:p>
            <a:r>
              <a:rPr lang="fr-CA" sz="2000" dirty="0"/>
              <a:t>Cette détection se fait à partir des couleurs et des formes des drapeaux.</a:t>
            </a:r>
          </a:p>
          <a:p>
            <a:r>
              <a:rPr lang="fr-CA" sz="2000" dirty="0"/>
              <a:t>Une image en entrée est utilisée et le programme va la comparer avec certains critères de bases pour détecter de quel drapeau il s’agit et s’il est valide.</a:t>
            </a:r>
          </a:p>
          <a:p>
            <a:r>
              <a:rPr lang="fr-CA" sz="2000" dirty="0"/>
              <a:t>L’ordre des couleurs n’est pas pris en compte dans l’état du projet.</a:t>
            </a:r>
          </a:p>
          <a:p>
            <a:r>
              <a:rPr lang="fr-CA" sz="2000" dirty="0"/>
              <a:t>Une vingtaine de drapeaux distincts sont différenciés.</a:t>
            </a:r>
          </a:p>
        </p:txBody>
      </p:sp>
      <p:pic>
        <p:nvPicPr>
          <p:cNvPr id="5" name="Picture 4" descr="Des drapeaux rouges et bleus">
            <a:extLst>
              <a:ext uri="{FF2B5EF4-FFF2-40B4-BE49-F238E27FC236}">
                <a16:creationId xmlns:a16="http://schemas.microsoft.com/office/drawing/2014/main" id="{F5F63F9D-8D52-5513-166A-0299A244F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4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88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9776-511A-A959-8354-D8F643C8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CA" sz="3800"/>
              <a:t>Le fonctionnement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9287C-978A-B44C-CA9C-D057E1A28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5415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3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flag of germany with red yellow and black stripes&#10;&#10;Description automatically generated">
            <a:extLst>
              <a:ext uri="{FF2B5EF4-FFF2-40B4-BE49-F238E27FC236}">
                <a16:creationId xmlns:a16="http://schemas.microsoft.com/office/drawing/2014/main" id="{3F88EF9C-D6E9-893D-FC2A-D155E6B80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r="7699" b="-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17F6E6-C39C-EAD4-3C5F-1AE3B3C0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Allemagne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8410C-CC82-F246-E752-F5E814AB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Suivie de la détection des rectangles.</a:t>
            </a:r>
          </a:p>
          <a:p>
            <a:r>
              <a:rPr lang="en-US" sz="2000"/>
              <a:t>À partir de l’image en niveau de gris.</a:t>
            </a:r>
          </a:p>
          <a:p>
            <a:r>
              <a:rPr lang="en-US" sz="2000"/>
              <a:t>Détecter 4 côtés parallèle pour détecter un rectangle.</a:t>
            </a:r>
          </a:p>
          <a:p>
            <a:r>
              <a:rPr lang="en-US" sz="2000"/>
              <a:t>Allemagne doit avoir 3 rectangles et les bonnes couleurs.</a:t>
            </a:r>
          </a:p>
        </p:txBody>
      </p:sp>
    </p:spTree>
    <p:extLst>
      <p:ext uri="{BB962C8B-B14F-4D97-AF65-F5344CB8AC3E}">
        <p14:creationId xmlns:p14="http://schemas.microsoft.com/office/powerpoint/2010/main" val="23828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red circle with white background&#10;&#10;Description automatically generated">
            <a:extLst>
              <a:ext uri="{FF2B5EF4-FFF2-40B4-BE49-F238E27FC236}">
                <a16:creationId xmlns:a16="http://schemas.microsoft.com/office/drawing/2014/main" id="{AFA99834-E130-AF99-040A-2E295C1CA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28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229AE0-C57B-909D-F94D-A86DC3F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Japon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FA89F3-1A8E-1902-62A7-70A785373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Détection du cercle à partir de l’image en gris et de la fonction HoughCircle de CV2.</a:t>
            </a:r>
          </a:p>
          <a:p>
            <a:r>
              <a:rPr lang="en-US" sz="2000"/>
              <a:t>Si le drapeau n’a qu’un seul cercle et est blanc et rouge, c’est valide.</a:t>
            </a:r>
          </a:p>
        </p:txBody>
      </p:sp>
    </p:spTree>
    <p:extLst>
      <p:ext uri="{BB962C8B-B14F-4D97-AF65-F5344CB8AC3E}">
        <p14:creationId xmlns:p14="http://schemas.microsoft.com/office/powerpoint/2010/main" val="293678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red white and black flag&#10;&#10;Description automatically generated">
            <a:extLst>
              <a:ext uri="{FF2B5EF4-FFF2-40B4-BE49-F238E27FC236}">
                <a16:creationId xmlns:a16="http://schemas.microsoft.com/office/drawing/2014/main" id="{97C914FE-CF7B-9723-DD9A-BC434023C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3" r="1930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28EE5B-0DD6-A04D-1044-810694B6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Soudan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50BEB-8D0A-4D81-92EB-2B81E325A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Détecte le triangle et les rectangles à partir du nombre de côté.</a:t>
            </a:r>
          </a:p>
          <a:p>
            <a:r>
              <a:rPr lang="en-US" sz="2000"/>
              <a:t>Pour les rectangles ici, ils sont détectés comme si le triangle passait par-dessus sans les couper.</a:t>
            </a:r>
          </a:p>
        </p:txBody>
      </p:sp>
    </p:spTree>
    <p:extLst>
      <p:ext uri="{BB962C8B-B14F-4D97-AF65-F5344CB8AC3E}">
        <p14:creationId xmlns:p14="http://schemas.microsoft.com/office/powerpoint/2010/main" val="4277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yellow star on a red background&#10;&#10;Description automatically generated">
            <a:extLst>
              <a:ext uri="{FF2B5EF4-FFF2-40B4-BE49-F238E27FC236}">
                <a16:creationId xmlns:a16="http://schemas.microsoft.com/office/drawing/2014/main" id="{26EC3681-FD52-23A2-79D2-5FEA17847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" r="2964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AD5449-AE4D-2ECA-5CE4-35538185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Viêt Nam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B9C06-B2EB-30BA-197E-E24B5078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Détection de l’étoile à partir du nombre de côté.</a:t>
            </a:r>
          </a:p>
          <a:p>
            <a:r>
              <a:rPr lang="en-US" sz="2000"/>
              <a:t>Si le drapeau est rouge et jaune avec une seule étoile, il est valide.</a:t>
            </a:r>
          </a:p>
        </p:txBody>
      </p:sp>
    </p:spTree>
    <p:extLst>
      <p:ext uri="{BB962C8B-B14F-4D97-AF65-F5344CB8AC3E}">
        <p14:creationId xmlns:p14="http://schemas.microsoft.com/office/powerpoint/2010/main" val="204876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red maple leaf on a white background&#10;&#10;Description automatically generated">
            <a:extLst>
              <a:ext uri="{FF2B5EF4-FFF2-40B4-BE49-F238E27FC236}">
                <a16:creationId xmlns:a16="http://schemas.microsoft.com/office/drawing/2014/main" id="{A544978D-8191-A53B-8190-9F056E283C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2" r="14792" b="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49B1-2F21-6C8C-DDD9-BE965DB4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23E9-616E-DF4B-75BC-B8B0DB7C7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Détecte les rectangles, mais pas le carré du centre.</a:t>
            </a:r>
          </a:p>
          <a:p>
            <a:r>
              <a:rPr lang="en-US" sz="2000"/>
              <a:t>Détection de la feuille à partir du nombre de côté qui est toujours le même pour la feuille sur le drapeau canadien.</a:t>
            </a:r>
          </a:p>
        </p:txBody>
      </p:sp>
    </p:spTree>
    <p:extLst>
      <p:ext uri="{BB962C8B-B14F-4D97-AF65-F5344CB8AC3E}">
        <p14:creationId xmlns:p14="http://schemas.microsoft.com/office/powerpoint/2010/main" val="33456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flag with a tree on it&#10;&#10;Description automatically generated">
            <a:extLst>
              <a:ext uri="{FF2B5EF4-FFF2-40B4-BE49-F238E27FC236}">
                <a16:creationId xmlns:a16="http://schemas.microsoft.com/office/drawing/2014/main" id="{029C74D4-6B4A-438A-82BC-C86E7ACBF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3054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E0286-C281-5E94-E6A2-6B6CC6DA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Liban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44E9-3F8B-6434-01F6-4AF9E029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Détection des couleurs.</a:t>
            </a:r>
          </a:p>
          <a:p>
            <a:r>
              <a:rPr lang="en-US" sz="2000"/>
              <a:t>Détection du cèdre.</a:t>
            </a:r>
          </a:p>
          <a:p>
            <a:r>
              <a:rPr lang="en-US" sz="2000"/>
              <a:t>Cette détection se fait à partir de la surface de l’image de couleur verte.</a:t>
            </a:r>
          </a:p>
          <a:p>
            <a:r>
              <a:rPr lang="en-US" sz="2000"/>
              <a:t>Si la surface minimale est valide, le drapeau l’est.</a:t>
            </a:r>
          </a:p>
        </p:txBody>
      </p:sp>
    </p:spTree>
    <p:extLst>
      <p:ext uri="{BB962C8B-B14F-4D97-AF65-F5344CB8AC3E}">
        <p14:creationId xmlns:p14="http://schemas.microsoft.com/office/powerpoint/2010/main" val="85007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Détection de drapeaux</vt:lpstr>
      <vt:lpstr>Le concept</vt:lpstr>
      <vt:lpstr>Le fonctionnement</vt:lpstr>
      <vt:lpstr>Allemagne</vt:lpstr>
      <vt:lpstr>Japon</vt:lpstr>
      <vt:lpstr>Soudan</vt:lpstr>
      <vt:lpstr>Viêt Nam</vt:lpstr>
      <vt:lpstr>Canada</vt:lpstr>
      <vt:lpstr>Liban</vt:lpstr>
      <vt:lpstr>Koweït</vt:lpstr>
      <vt:lpstr>Corée du Nord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 drapeaux</dc:title>
  <dc:creator>Jérémy Veillette</dc:creator>
  <cp:lastModifiedBy>Jérémy Veillette</cp:lastModifiedBy>
  <cp:revision>3</cp:revision>
  <dcterms:created xsi:type="dcterms:W3CDTF">2024-04-22T19:27:37Z</dcterms:created>
  <dcterms:modified xsi:type="dcterms:W3CDTF">2024-04-22T20:13:54Z</dcterms:modified>
</cp:coreProperties>
</file>